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Active Directory :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Domain Controller, Child, RODC</a:t>
            </a:r>
            <a:endParaRPr lang="fr-FR" dirty="0"/>
          </a:p>
        </p:txBody>
      </p:sp>
      <p:pic>
        <p:nvPicPr>
          <p:cNvPr id="2050" name="Picture 2" descr="Azure Active Directory (AAD)&quot; Icon - Download for free – Icondu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737" y="1149285"/>
            <a:ext cx="1576510" cy="165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6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599" y="764373"/>
            <a:ext cx="8842131" cy="1293028"/>
          </a:xfrm>
        </p:spPr>
        <p:txBody>
          <a:bodyPr/>
          <a:lstStyle/>
          <a:p>
            <a:r>
              <a:rPr lang="fr-FR" u="sng" dirty="0" smtClean="0"/>
              <a:t>Active directory : Utilisation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605475"/>
            <a:ext cx="10820400" cy="40241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4400" b="1" dirty="0" smtClean="0">
                <a:solidFill>
                  <a:schemeClr val="accent6">
                    <a:lumMod val="75000"/>
                  </a:schemeClr>
                </a:solidFill>
              </a:rPr>
              <a:t>Comment utiliser Active Directory ?</a:t>
            </a:r>
            <a:endParaRPr lang="fr-FR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4158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599" y="764373"/>
            <a:ext cx="8842131" cy="1293028"/>
          </a:xfrm>
        </p:spPr>
        <p:txBody>
          <a:bodyPr/>
          <a:lstStyle/>
          <a:p>
            <a:r>
              <a:rPr lang="fr-FR" u="sng" dirty="0" smtClean="0"/>
              <a:t>Active directory : utilisation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123" y="2141806"/>
            <a:ext cx="11192607" cy="4311748"/>
          </a:xfrm>
        </p:spPr>
        <p:txBody>
          <a:bodyPr anchor="t">
            <a:normAutofit/>
          </a:bodyPr>
          <a:lstStyle/>
          <a:p>
            <a:r>
              <a:rPr lang="fr-F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Avoir une machine/une VM </a:t>
            </a:r>
            <a:r>
              <a:rPr lang="fr-F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</a:t>
            </a:r>
            <a:r>
              <a:rPr lang="fr-F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indows </a:t>
            </a:r>
            <a:r>
              <a:rPr lang="fr-F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</a:t>
            </a:r>
            <a:r>
              <a:rPr lang="fr-F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erver (2019 par exemple).</a:t>
            </a:r>
          </a:p>
          <a:p>
            <a:pPr marL="0" indent="0">
              <a:buNone/>
            </a:pPr>
            <a:endParaRPr lang="fr-FR" sz="24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fr-F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Installer le rôle ADDS.</a:t>
            </a:r>
          </a:p>
          <a:p>
            <a:pPr marL="0" indent="0">
              <a:buNone/>
            </a:pPr>
            <a:endParaRPr lang="fr-FR" sz="24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fr-F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Promouvoir en contrôleur de domaine.</a:t>
            </a:r>
            <a:endParaRPr lang="fr-FR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128" name="Picture 8" descr="Windows Server 2022 | Microso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198" y="3889133"/>
            <a:ext cx="2968446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94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0676" y="2593173"/>
            <a:ext cx="11913577" cy="1293028"/>
          </a:xfrm>
        </p:spPr>
        <p:txBody>
          <a:bodyPr/>
          <a:lstStyle/>
          <a:p>
            <a:pPr algn="ctr"/>
            <a:r>
              <a:rPr lang="fr-FR" u="sng" dirty="0" smtClean="0"/>
              <a:t>Active Directory : le dc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8522757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599" y="764373"/>
            <a:ext cx="8842131" cy="1293028"/>
          </a:xfrm>
        </p:spPr>
        <p:txBody>
          <a:bodyPr/>
          <a:lstStyle/>
          <a:p>
            <a:r>
              <a:rPr lang="fr-FR" u="sng" dirty="0" smtClean="0"/>
              <a:t>Active directory : LE DC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605475"/>
            <a:ext cx="10820400" cy="40241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4400" b="1" dirty="0" smtClean="0">
                <a:solidFill>
                  <a:schemeClr val="accent6">
                    <a:lumMod val="75000"/>
                  </a:schemeClr>
                </a:solidFill>
              </a:rPr>
              <a:t>C’est quoi un DC ?</a:t>
            </a:r>
            <a:endParaRPr lang="fr-FR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2893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599" y="764373"/>
            <a:ext cx="8842131" cy="1293028"/>
          </a:xfrm>
        </p:spPr>
        <p:txBody>
          <a:bodyPr/>
          <a:lstStyle/>
          <a:p>
            <a:r>
              <a:rPr lang="fr-FR" u="sng" dirty="0" smtClean="0"/>
              <a:t>Active directory : LE DC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123" y="2141806"/>
            <a:ext cx="11192607" cy="4311748"/>
          </a:xfrm>
        </p:spPr>
        <p:txBody>
          <a:bodyPr anchor="t">
            <a:normAutofit/>
          </a:bodyPr>
          <a:lstStyle/>
          <a:p>
            <a:endParaRPr lang="fr-FR" sz="24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fr-FR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fr-FR" sz="24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fr-F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Une machine/VM Windows Server promue en contrôleur de domaine.</a:t>
            </a:r>
          </a:p>
          <a:p>
            <a:endParaRPr lang="fr-FR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fr-F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Incorpore le rôle ADDS et DNS</a:t>
            </a:r>
          </a:p>
        </p:txBody>
      </p:sp>
    </p:spTree>
    <p:extLst>
      <p:ext uri="{BB962C8B-B14F-4D97-AF65-F5344CB8AC3E}">
        <p14:creationId xmlns:p14="http://schemas.microsoft.com/office/powerpoint/2010/main" val="32845718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599" y="764373"/>
            <a:ext cx="8842131" cy="1293028"/>
          </a:xfrm>
        </p:spPr>
        <p:txBody>
          <a:bodyPr/>
          <a:lstStyle/>
          <a:p>
            <a:r>
              <a:rPr lang="fr-FR" u="sng" dirty="0" smtClean="0"/>
              <a:t>Active directory : LE DC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605475"/>
            <a:ext cx="10820400" cy="40241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4400" b="1" dirty="0" smtClean="0">
                <a:solidFill>
                  <a:schemeClr val="accent6">
                    <a:lumMod val="75000"/>
                  </a:schemeClr>
                </a:solidFill>
              </a:rPr>
              <a:t>A quoi sert un DC ?</a:t>
            </a:r>
            <a:endParaRPr lang="fr-FR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7669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599" y="764373"/>
            <a:ext cx="8842131" cy="1293028"/>
          </a:xfrm>
        </p:spPr>
        <p:txBody>
          <a:bodyPr/>
          <a:lstStyle/>
          <a:p>
            <a:r>
              <a:rPr lang="fr-FR" u="sng" dirty="0" smtClean="0"/>
              <a:t>Active directory : LE DC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123" y="2141806"/>
            <a:ext cx="11192607" cy="4311748"/>
          </a:xfrm>
        </p:spPr>
        <p:txBody>
          <a:bodyPr anchor="t">
            <a:normAutofit/>
          </a:bodyPr>
          <a:lstStyle/>
          <a:p>
            <a:endParaRPr lang="fr-FR" sz="24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fr-FR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fr-F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On gère l’AD par le DC</a:t>
            </a:r>
          </a:p>
          <a:p>
            <a:endParaRPr lang="fr-FR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fr-F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Il est le cœur d’un Active Directory</a:t>
            </a:r>
          </a:p>
          <a:p>
            <a:endParaRPr lang="fr-FR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fr-F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Il contient toutes les informations et données importantes d’un AD</a:t>
            </a:r>
          </a:p>
        </p:txBody>
      </p:sp>
      <p:pic>
        <p:nvPicPr>
          <p:cNvPr id="6148" name="Picture 4" descr="Windows server | Microsoft Enterpri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544" y="189913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2107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0676" y="2593173"/>
            <a:ext cx="11913577" cy="1293028"/>
          </a:xfrm>
        </p:spPr>
        <p:txBody>
          <a:bodyPr/>
          <a:lstStyle/>
          <a:p>
            <a:pPr algn="ctr"/>
            <a:r>
              <a:rPr lang="fr-FR" u="sng" dirty="0" smtClean="0"/>
              <a:t>Active Directory : le CHILD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13827465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599" y="764373"/>
            <a:ext cx="8842131" cy="1293028"/>
          </a:xfrm>
        </p:spPr>
        <p:txBody>
          <a:bodyPr/>
          <a:lstStyle/>
          <a:p>
            <a:r>
              <a:rPr lang="fr-FR" u="sng" dirty="0" smtClean="0"/>
              <a:t>Active directory : LE CHILD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605475"/>
            <a:ext cx="10820400" cy="40241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4400" b="1" dirty="0" smtClean="0">
                <a:solidFill>
                  <a:schemeClr val="accent6">
                    <a:lumMod val="75000"/>
                  </a:schemeClr>
                </a:solidFill>
              </a:rPr>
              <a:t>C’est quoi un ENFANT (CHILD) ?</a:t>
            </a:r>
            <a:endParaRPr lang="fr-FR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7163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599" y="764373"/>
            <a:ext cx="8842131" cy="1293028"/>
          </a:xfrm>
        </p:spPr>
        <p:txBody>
          <a:bodyPr/>
          <a:lstStyle/>
          <a:p>
            <a:r>
              <a:rPr lang="fr-FR" u="sng" dirty="0" smtClean="0"/>
              <a:t>Active directory : LE </a:t>
            </a:r>
            <a:r>
              <a:rPr lang="fr-FR" u="sng" dirty="0" err="1" smtClean="0"/>
              <a:t>child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123" y="2141806"/>
            <a:ext cx="11192607" cy="4311748"/>
          </a:xfrm>
        </p:spPr>
        <p:txBody>
          <a:bodyPr anchor="ctr">
            <a:normAutofit/>
          </a:bodyPr>
          <a:lstStyle/>
          <a:p>
            <a:pPr algn="ctr"/>
            <a:r>
              <a:rPr lang="fr-F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Un DC d’un sous-domaine, enfant a un Domaine principal (domaine parent)</a:t>
            </a:r>
          </a:p>
          <a:p>
            <a:endParaRPr lang="fr-FR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170" name="Picture 2" descr="Enfants - Icônes gens gratui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393" y="4396520"/>
            <a:ext cx="2306271" cy="230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5233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 smtClean="0"/>
              <a:t>Sommaire :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Active Directory : Présentation</a:t>
            </a:r>
          </a:p>
          <a:p>
            <a:pPr marL="0" indent="0">
              <a:buNone/>
            </a:pPr>
            <a:endParaRPr lang="fr-FR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fr-F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Active Directory : Utilisation</a:t>
            </a:r>
          </a:p>
          <a:p>
            <a:pPr marL="0" indent="0">
              <a:buNone/>
            </a:pPr>
            <a:endParaRPr lang="fr-FR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fr-F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Active Directory : Le DC</a:t>
            </a:r>
          </a:p>
          <a:p>
            <a:pPr marL="0" indent="0">
              <a:buNone/>
            </a:pPr>
            <a:endParaRPr lang="fr-FR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fr-F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Active Directory : Le Child</a:t>
            </a:r>
          </a:p>
          <a:p>
            <a:pPr marL="0" indent="0">
              <a:buNone/>
            </a:pPr>
            <a:endParaRPr lang="fr-FR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fr-F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Active Directory : le RODC</a:t>
            </a:r>
          </a:p>
        </p:txBody>
      </p:sp>
    </p:spTree>
    <p:extLst>
      <p:ext uri="{BB962C8B-B14F-4D97-AF65-F5344CB8AC3E}">
        <p14:creationId xmlns:p14="http://schemas.microsoft.com/office/powerpoint/2010/main" val="5744009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599" y="764373"/>
            <a:ext cx="8842131" cy="1293028"/>
          </a:xfrm>
        </p:spPr>
        <p:txBody>
          <a:bodyPr/>
          <a:lstStyle/>
          <a:p>
            <a:r>
              <a:rPr lang="fr-FR" u="sng" dirty="0" smtClean="0"/>
              <a:t>Active directory : LE CHILD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605475"/>
            <a:ext cx="10820400" cy="40241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4400" b="1" dirty="0" smtClean="0">
                <a:solidFill>
                  <a:schemeClr val="accent6">
                    <a:lumMod val="75000"/>
                  </a:schemeClr>
                </a:solidFill>
              </a:rPr>
              <a:t>A quoi sert un ENFANT (CHILD) ?</a:t>
            </a:r>
            <a:endParaRPr lang="fr-FR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3525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599" y="764373"/>
            <a:ext cx="8842131" cy="1293028"/>
          </a:xfrm>
        </p:spPr>
        <p:txBody>
          <a:bodyPr/>
          <a:lstStyle/>
          <a:p>
            <a:r>
              <a:rPr lang="fr-FR" u="sng" dirty="0" smtClean="0"/>
              <a:t>Active directory : LE </a:t>
            </a:r>
            <a:r>
              <a:rPr lang="fr-FR" u="sng" dirty="0" err="1" smtClean="0"/>
              <a:t>child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123" y="2141806"/>
            <a:ext cx="11192607" cy="4311748"/>
          </a:xfrm>
        </p:spPr>
        <p:txBody>
          <a:bodyPr anchor="ctr">
            <a:normAutofit/>
          </a:bodyPr>
          <a:lstStyle/>
          <a:p>
            <a:r>
              <a:rPr lang="fr-F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Il permet de créer des sous-domaines.</a:t>
            </a:r>
          </a:p>
          <a:p>
            <a:endParaRPr lang="fr-FR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fr-F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Il permet aussi de rassembler le branches d’un réseau.</a:t>
            </a:r>
            <a:endParaRPr lang="fr-FR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196" name="Picture 4" descr="Branch - Free business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575" y="3159259"/>
            <a:ext cx="2276842" cy="227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4195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0676" y="2593173"/>
            <a:ext cx="11913577" cy="1293028"/>
          </a:xfrm>
        </p:spPr>
        <p:txBody>
          <a:bodyPr/>
          <a:lstStyle/>
          <a:p>
            <a:pPr algn="ctr"/>
            <a:r>
              <a:rPr lang="fr-FR" u="sng" dirty="0" smtClean="0"/>
              <a:t>Active Directory : le RODC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18034869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599" y="764373"/>
            <a:ext cx="8842131" cy="1293028"/>
          </a:xfrm>
        </p:spPr>
        <p:txBody>
          <a:bodyPr/>
          <a:lstStyle/>
          <a:p>
            <a:r>
              <a:rPr lang="fr-FR" u="sng" dirty="0" smtClean="0"/>
              <a:t>Active directory : LE RODC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605475"/>
            <a:ext cx="10820400" cy="40241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4400" b="1" dirty="0" smtClean="0">
                <a:solidFill>
                  <a:schemeClr val="accent6">
                    <a:lumMod val="75000"/>
                  </a:schemeClr>
                </a:solidFill>
              </a:rPr>
              <a:t>C’est quoi un RODC ?</a:t>
            </a:r>
            <a:endParaRPr lang="fr-FR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320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599" y="764373"/>
            <a:ext cx="8842131" cy="1293028"/>
          </a:xfrm>
        </p:spPr>
        <p:txBody>
          <a:bodyPr/>
          <a:lstStyle/>
          <a:p>
            <a:r>
              <a:rPr lang="fr-FR" u="sng" dirty="0" smtClean="0"/>
              <a:t>Active directory : LE RODC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123" y="2141806"/>
            <a:ext cx="11192607" cy="4311748"/>
          </a:xfrm>
        </p:spPr>
        <p:txBody>
          <a:bodyPr anchor="ctr">
            <a:normAutofit/>
          </a:bodyPr>
          <a:lstStyle/>
          <a:p>
            <a:pPr algn="ctr"/>
            <a:r>
              <a:rPr lang="fr-F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Un Contrôleur de domaine </a:t>
            </a:r>
            <a:r>
              <a:rPr lang="fr-FR" sz="2400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en lecture seule.</a:t>
            </a:r>
          </a:p>
        </p:txBody>
      </p:sp>
    </p:spTree>
    <p:extLst>
      <p:ext uri="{BB962C8B-B14F-4D97-AF65-F5344CB8AC3E}">
        <p14:creationId xmlns:p14="http://schemas.microsoft.com/office/powerpoint/2010/main" val="8543995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599" y="764373"/>
            <a:ext cx="8842131" cy="1293028"/>
          </a:xfrm>
        </p:spPr>
        <p:txBody>
          <a:bodyPr/>
          <a:lstStyle/>
          <a:p>
            <a:r>
              <a:rPr lang="fr-FR" u="sng" dirty="0" smtClean="0"/>
              <a:t>Active directory : LE RODC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605475"/>
            <a:ext cx="10820400" cy="40241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4400" b="1" dirty="0" smtClean="0">
                <a:solidFill>
                  <a:schemeClr val="accent6">
                    <a:lumMod val="75000"/>
                  </a:schemeClr>
                </a:solidFill>
              </a:rPr>
              <a:t>A quoi sert un RODC ?</a:t>
            </a:r>
            <a:endParaRPr lang="fr-FR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0730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599" y="764373"/>
            <a:ext cx="8842131" cy="1293028"/>
          </a:xfrm>
        </p:spPr>
        <p:txBody>
          <a:bodyPr/>
          <a:lstStyle/>
          <a:p>
            <a:r>
              <a:rPr lang="fr-FR" u="sng" dirty="0" smtClean="0"/>
              <a:t>Active directory : LE RODC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123" y="2141806"/>
            <a:ext cx="11192607" cy="4311748"/>
          </a:xfrm>
        </p:spPr>
        <p:txBody>
          <a:bodyPr anchor="ctr">
            <a:normAutofit/>
          </a:bodyPr>
          <a:lstStyle/>
          <a:p>
            <a:r>
              <a:rPr lang="fr-F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Il permet de faire une sauvegarde si le DC tombe.</a:t>
            </a:r>
          </a:p>
          <a:p>
            <a:endParaRPr lang="fr-FR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fr-F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Il est en lecture seule, il n’est pas utilisé comme DC.</a:t>
            </a:r>
            <a:endParaRPr lang="fr-FR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1859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0676" y="2593173"/>
            <a:ext cx="11913577" cy="1293028"/>
          </a:xfrm>
        </p:spPr>
        <p:txBody>
          <a:bodyPr/>
          <a:lstStyle/>
          <a:p>
            <a:pPr algn="ctr"/>
            <a:r>
              <a:rPr lang="fr-FR" u="sng" dirty="0" smtClean="0"/>
              <a:t>Active Directory : Présentation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42057537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599" y="764373"/>
            <a:ext cx="8842131" cy="1293028"/>
          </a:xfrm>
        </p:spPr>
        <p:txBody>
          <a:bodyPr/>
          <a:lstStyle/>
          <a:p>
            <a:r>
              <a:rPr lang="fr-FR" u="sng" dirty="0" smtClean="0"/>
              <a:t>Active directory : présentation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605475"/>
            <a:ext cx="10820400" cy="40241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4400" b="1" dirty="0" smtClean="0">
                <a:solidFill>
                  <a:schemeClr val="accent6">
                    <a:lumMod val="75000"/>
                  </a:schemeClr>
                </a:solidFill>
              </a:rPr>
              <a:t>Qu’est ce qu’un Active Directory ?</a:t>
            </a:r>
            <a:endParaRPr lang="fr-FR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913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599" y="764373"/>
            <a:ext cx="8842131" cy="1293028"/>
          </a:xfrm>
        </p:spPr>
        <p:txBody>
          <a:bodyPr/>
          <a:lstStyle/>
          <a:p>
            <a:r>
              <a:rPr lang="fr-FR" u="sng" dirty="0" smtClean="0"/>
              <a:t>Active directory : présentation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123" y="2141806"/>
            <a:ext cx="11192607" cy="4311748"/>
          </a:xfrm>
        </p:spPr>
        <p:txBody>
          <a:bodyPr anchor="t">
            <a:normAutofit/>
          </a:bodyPr>
          <a:lstStyle/>
          <a:p>
            <a:r>
              <a:rPr lang="fr-F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Un service d’annuaire pour les réseaux Windows</a:t>
            </a:r>
          </a:p>
          <a:p>
            <a:pPr marL="0" indent="0">
              <a:buNone/>
            </a:pPr>
            <a:endParaRPr lang="fr-FR" sz="24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fr-F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Quatre composants :</a:t>
            </a:r>
          </a:p>
          <a:p>
            <a:pPr lvl="1"/>
            <a:r>
              <a:rPr lang="fr-FR" sz="2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LDAP</a:t>
            </a:r>
          </a:p>
          <a:p>
            <a:pPr lvl="1"/>
            <a:r>
              <a:rPr lang="fr-FR" sz="22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Kerberos</a:t>
            </a:r>
            <a:endParaRPr lang="fr-FR" sz="22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fr-FR" sz="2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SMB</a:t>
            </a:r>
          </a:p>
          <a:p>
            <a:pPr lvl="1"/>
            <a:r>
              <a:rPr lang="fr-FR" sz="2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DNS</a:t>
            </a:r>
          </a:p>
          <a:p>
            <a:endParaRPr lang="fr-FR" sz="2400" dirty="0"/>
          </a:p>
        </p:txBody>
      </p:sp>
      <p:pic>
        <p:nvPicPr>
          <p:cNvPr id="3074" name="Picture 2" descr="Cerberus - Hades Wi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910" y="2925762"/>
            <a:ext cx="3693628" cy="352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6791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599" y="764373"/>
            <a:ext cx="8842131" cy="1293028"/>
          </a:xfrm>
        </p:spPr>
        <p:txBody>
          <a:bodyPr/>
          <a:lstStyle/>
          <a:p>
            <a:r>
              <a:rPr lang="fr-FR" u="sng" dirty="0" smtClean="0"/>
              <a:t>Active directory : présentation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123" y="2141806"/>
            <a:ext cx="11192607" cy="4311748"/>
          </a:xfrm>
        </p:spPr>
        <p:txBody>
          <a:bodyPr anchor="ctr">
            <a:normAutofit/>
          </a:bodyPr>
          <a:lstStyle/>
          <a:p>
            <a:pPr algn="ctr"/>
            <a:r>
              <a:rPr lang="fr-F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Les </a:t>
            </a:r>
            <a:r>
              <a:rPr lang="fr-FR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ADs</a:t>
            </a:r>
            <a:r>
              <a:rPr lang="fr-F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utilisent une structure en « forêt »</a:t>
            </a:r>
            <a:endParaRPr lang="fr-FR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Forêt - Icônes la nature gratui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060" y="4577640"/>
            <a:ext cx="1960319" cy="196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4722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0676" y="2593173"/>
            <a:ext cx="11913577" cy="1293028"/>
          </a:xfrm>
        </p:spPr>
        <p:txBody>
          <a:bodyPr/>
          <a:lstStyle/>
          <a:p>
            <a:pPr algn="ctr"/>
            <a:r>
              <a:rPr lang="fr-FR" u="sng" dirty="0" smtClean="0"/>
              <a:t>Active Directory : Utilisation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14170072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599" y="764373"/>
            <a:ext cx="8842131" cy="1293028"/>
          </a:xfrm>
        </p:spPr>
        <p:txBody>
          <a:bodyPr/>
          <a:lstStyle/>
          <a:p>
            <a:r>
              <a:rPr lang="fr-FR" u="sng" dirty="0" smtClean="0"/>
              <a:t>Active directory : Utilisation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605475"/>
            <a:ext cx="10820400" cy="40241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4400" b="1" dirty="0" smtClean="0">
                <a:solidFill>
                  <a:schemeClr val="accent6">
                    <a:lumMod val="75000"/>
                  </a:schemeClr>
                </a:solidFill>
              </a:rPr>
              <a:t>Pourquoi utiliser Active Directory ?</a:t>
            </a:r>
            <a:endParaRPr lang="fr-FR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7843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599" y="764373"/>
            <a:ext cx="8842131" cy="1293028"/>
          </a:xfrm>
        </p:spPr>
        <p:txBody>
          <a:bodyPr/>
          <a:lstStyle/>
          <a:p>
            <a:r>
              <a:rPr lang="fr-FR" u="sng" dirty="0" smtClean="0"/>
              <a:t>Active directory : utilisation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123" y="2141806"/>
            <a:ext cx="11192607" cy="4311748"/>
          </a:xfrm>
        </p:spPr>
        <p:txBody>
          <a:bodyPr anchor="t">
            <a:normAutofit/>
          </a:bodyPr>
          <a:lstStyle/>
          <a:p>
            <a:r>
              <a:rPr lang="fr-F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Active Directory permet de centraliser la gestion de réseaux</a:t>
            </a:r>
          </a:p>
          <a:p>
            <a:endParaRPr lang="fr-FR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fr-FR" sz="24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fr-F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Chaque Objet a un DN et un GUID</a:t>
            </a:r>
            <a:endParaRPr lang="fr-FR" sz="24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fr-FR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fr-FR" sz="24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fr-F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Il permet de relier plusieurs branches d’une réseau 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informatique</a:t>
            </a:r>
            <a:endParaRPr lang="fr-FR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100" name="Picture 4" descr="Rail — Wikipé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137" y="4966333"/>
            <a:ext cx="209550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357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365</TotalTime>
  <Words>371</Words>
  <Application>Microsoft Office PowerPoint</Application>
  <PresentationFormat>Grand écran</PresentationFormat>
  <Paragraphs>87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9" baseType="lpstr">
      <vt:lpstr>Arial</vt:lpstr>
      <vt:lpstr>Century Gothic</vt:lpstr>
      <vt:lpstr>Traînée de condensation</vt:lpstr>
      <vt:lpstr>Active Directory :</vt:lpstr>
      <vt:lpstr>Sommaire :</vt:lpstr>
      <vt:lpstr>Active Directory : Présentation</vt:lpstr>
      <vt:lpstr>Active directory : présentation</vt:lpstr>
      <vt:lpstr>Active directory : présentation</vt:lpstr>
      <vt:lpstr>Active directory : présentation</vt:lpstr>
      <vt:lpstr>Active Directory : Utilisation</vt:lpstr>
      <vt:lpstr>Active directory : Utilisation</vt:lpstr>
      <vt:lpstr>Active directory : utilisation</vt:lpstr>
      <vt:lpstr>Active directory : Utilisation</vt:lpstr>
      <vt:lpstr>Active directory : utilisation</vt:lpstr>
      <vt:lpstr>Active Directory : le dc</vt:lpstr>
      <vt:lpstr>Active directory : LE DC</vt:lpstr>
      <vt:lpstr>Active directory : LE DC</vt:lpstr>
      <vt:lpstr>Active directory : LE DC</vt:lpstr>
      <vt:lpstr>Active directory : LE DC</vt:lpstr>
      <vt:lpstr>Active Directory : le CHILD</vt:lpstr>
      <vt:lpstr>Active directory : LE CHILD</vt:lpstr>
      <vt:lpstr>Active directory : LE child</vt:lpstr>
      <vt:lpstr>Active directory : LE CHILD</vt:lpstr>
      <vt:lpstr>Active directory : LE child</vt:lpstr>
      <vt:lpstr>Active Directory : le RODC</vt:lpstr>
      <vt:lpstr>Active directory : LE RODC</vt:lpstr>
      <vt:lpstr>Active directory : LE RODC</vt:lpstr>
      <vt:lpstr>Active directory : LE RODC</vt:lpstr>
      <vt:lpstr>Active directory : LE RODC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Directory :</dc:title>
  <dc:creator>Candidat</dc:creator>
  <cp:lastModifiedBy>Candidat</cp:lastModifiedBy>
  <cp:revision>19</cp:revision>
  <dcterms:created xsi:type="dcterms:W3CDTF">2024-03-05T07:49:47Z</dcterms:created>
  <dcterms:modified xsi:type="dcterms:W3CDTF">2024-03-05T14:55:11Z</dcterms:modified>
</cp:coreProperties>
</file>