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6" r:id="rId2"/>
    <p:sldId id="428" r:id="rId3"/>
    <p:sldId id="474" r:id="rId4"/>
    <p:sldId id="345" r:id="rId5"/>
    <p:sldId id="469" r:id="rId6"/>
    <p:sldId id="470" r:id="rId7"/>
    <p:sldId id="471" r:id="rId8"/>
    <p:sldId id="472" r:id="rId9"/>
    <p:sldId id="473" r:id="rId10"/>
    <p:sldId id="468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BB7BF-D42B-45F0-8C2A-A37AF17FDB5D}" v="154" dt="2024-03-05T13:15:2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91" y="34"/>
      </p:cViewPr>
      <p:guideLst>
        <p:guide orient="horz" pos="2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ouen Boughnim" userId="8ecc40869754d0ba" providerId="LiveId" clId="{CA2BB7BF-D42B-45F0-8C2A-A37AF17FDB5D}"/>
    <pc:docChg chg="undo redo custSel addSld delSld modSld sldOrd">
      <pc:chgData name="Marouen Boughnim" userId="8ecc40869754d0ba" providerId="LiveId" clId="{CA2BB7BF-D42B-45F0-8C2A-A37AF17FDB5D}" dt="2024-03-05T13:20:54.164" v="1343" actId="20577"/>
      <pc:docMkLst>
        <pc:docMk/>
      </pc:docMkLst>
      <pc:sldChg chg="del">
        <pc:chgData name="Marouen Boughnim" userId="8ecc40869754d0ba" providerId="LiveId" clId="{CA2BB7BF-D42B-45F0-8C2A-A37AF17FDB5D}" dt="2024-03-05T08:45:43.458" v="246" actId="47"/>
        <pc:sldMkLst>
          <pc:docMk/>
          <pc:sldMk cId="0" sldId="259"/>
        </pc:sldMkLst>
      </pc:sldChg>
      <pc:sldChg chg="del">
        <pc:chgData name="Marouen Boughnim" userId="8ecc40869754d0ba" providerId="LiveId" clId="{CA2BB7BF-D42B-45F0-8C2A-A37AF17FDB5D}" dt="2024-03-05T08:45:43.677" v="247" actId="47"/>
        <pc:sldMkLst>
          <pc:docMk/>
          <pc:sldMk cId="0" sldId="260"/>
        </pc:sldMkLst>
      </pc:sldChg>
      <pc:sldChg chg="del">
        <pc:chgData name="Marouen Boughnim" userId="8ecc40869754d0ba" providerId="LiveId" clId="{CA2BB7BF-D42B-45F0-8C2A-A37AF17FDB5D}" dt="2024-03-05T08:45:44.498" v="251" actId="47"/>
        <pc:sldMkLst>
          <pc:docMk/>
          <pc:sldMk cId="0" sldId="318"/>
        </pc:sldMkLst>
      </pc:sldChg>
      <pc:sldChg chg="del">
        <pc:chgData name="Marouen Boughnim" userId="8ecc40869754d0ba" providerId="LiveId" clId="{CA2BB7BF-D42B-45F0-8C2A-A37AF17FDB5D}" dt="2024-03-05T08:45:44.701" v="252" actId="47"/>
        <pc:sldMkLst>
          <pc:docMk/>
          <pc:sldMk cId="0" sldId="320"/>
        </pc:sldMkLst>
      </pc:sldChg>
      <pc:sldChg chg="del">
        <pc:chgData name="Marouen Boughnim" userId="8ecc40869754d0ba" providerId="LiveId" clId="{CA2BB7BF-D42B-45F0-8C2A-A37AF17FDB5D}" dt="2024-03-05T08:45:45.145" v="254" actId="47"/>
        <pc:sldMkLst>
          <pc:docMk/>
          <pc:sldMk cId="0" sldId="326"/>
        </pc:sldMkLst>
      </pc:sldChg>
      <pc:sldChg chg="del">
        <pc:chgData name="Marouen Boughnim" userId="8ecc40869754d0ba" providerId="LiveId" clId="{CA2BB7BF-D42B-45F0-8C2A-A37AF17FDB5D}" dt="2024-03-05T08:45:43.860" v="248" actId="47"/>
        <pc:sldMkLst>
          <pc:docMk/>
          <pc:sldMk cId="0" sldId="327"/>
        </pc:sldMkLst>
      </pc:sldChg>
      <pc:sldChg chg="addSp delSp modSp mod modTransition">
        <pc:chgData name="Marouen Boughnim" userId="8ecc40869754d0ba" providerId="LiveId" clId="{CA2BB7BF-D42B-45F0-8C2A-A37AF17FDB5D}" dt="2024-03-05T13:19:21.875" v="1337" actId="20577"/>
        <pc:sldMkLst>
          <pc:docMk/>
          <pc:sldMk cId="0" sldId="345"/>
        </pc:sldMkLst>
        <pc:spChg chg="mod">
          <ac:chgData name="Marouen Boughnim" userId="8ecc40869754d0ba" providerId="LiveId" clId="{CA2BB7BF-D42B-45F0-8C2A-A37AF17FDB5D}" dt="2024-03-05T09:37:39.394" v="589" actId="27636"/>
          <ac:spMkLst>
            <pc:docMk/>
            <pc:sldMk cId="0" sldId="345"/>
            <ac:spMk id="3" creationId="{00000000-0000-0000-0000-000000000000}"/>
          </ac:spMkLst>
        </pc:spChg>
        <pc:spChg chg="add del mod">
          <ac:chgData name="Marouen Boughnim" userId="8ecc40869754d0ba" providerId="LiveId" clId="{CA2BB7BF-D42B-45F0-8C2A-A37AF17FDB5D}" dt="2024-03-05T08:51:46.198" v="350"/>
          <ac:spMkLst>
            <pc:docMk/>
            <pc:sldMk cId="0" sldId="345"/>
            <ac:spMk id="6" creationId="{872A0BF8-5570-5EE0-6896-3E460CB6C6BC}"/>
          </ac:spMkLst>
        </pc:spChg>
        <pc:spChg chg="add mod">
          <ac:chgData name="Marouen Boughnim" userId="8ecc40869754d0ba" providerId="LiveId" clId="{CA2BB7BF-D42B-45F0-8C2A-A37AF17FDB5D}" dt="2024-03-05T13:19:21.875" v="1337" actId="20577"/>
          <ac:spMkLst>
            <pc:docMk/>
            <pc:sldMk cId="0" sldId="345"/>
            <ac:spMk id="7" creationId="{76AC17F8-3FF2-EE0C-7B00-95382582EF29}"/>
          </ac:spMkLst>
        </pc:spChg>
        <pc:spChg chg="del">
          <ac:chgData name="Marouen Boughnim" userId="8ecc40869754d0ba" providerId="LiveId" clId="{CA2BB7BF-D42B-45F0-8C2A-A37AF17FDB5D}" dt="2024-03-05T08:46:06.786" v="271" actId="478"/>
          <ac:spMkLst>
            <pc:docMk/>
            <pc:sldMk cId="0" sldId="345"/>
            <ac:spMk id="8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47:35" v="296" actId="1076"/>
          <ac:spMkLst>
            <pc:docMk/>
            <pc:sldMk cId="0" sldId="345"/>
            <ac:spMk id="11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5:51.810" v="259" actId="478"/>
          <ac:spMkLst>
            <pc:docMk/>
            <pc:sldMk cId="0" sldId="345"/>
            <ac:spMk id="29" creationId="{00000000-0000-0000-0000-000000000000}"/>
          </ac:spMkLst>
        </pc:spChg>
        <pc:spChg chg="mod ord">
          <ac:chgData name="Marouen Boughnim" userId="8ecc40869754d0ba" providerId="LiveId" clId="{CA2BB7BF-D42B-45F0-8C2A-A37AF17FDB5D}" dt="2024-03-05T09:31:29.040" v="561" actId="1076"/>
          <ac:spMkLst>
            <pc:docMk/>
            <pc:sldMk cId="0" sldId="345"/>
            <ac:spMk id="30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5:59.947" v="264" actId="478"/>
          <ac:spMkLst>
            <pc:docMk/>
            <pc:sldMk cId="0" sldId="345"/>
            <ac:spMk id="31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5:55.161" v="261" actId="478"/>
          <ac:spMkLst>
            <pc:docMk/>
            <pc:sldMk cId="0" sldId="345"/>
            <ac:spMk id="24581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5:54.046" v="260" actId="478"/>
          <ac:spMkLst>
            <pc:docMk/>
            <pc:sldMk cId="0" sldId="345"/>
            <ac:spMk id="24582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5:59.469" v="263" actId="478"/>
          <ac:spMkLst>
            <pc:docMk/>
            <pc:sldMk cId="0" sldId="345"/>
            <ac:spMk id="24583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5:57.605" v="262" actId="478"/>
          <ac:spMkLst>
            <pc:docMk/>
            <pc:sldMk cId="0" sldId="345"/>
            <ac:spMk id="24584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6:05.586" v="270" actId="478"/>
          <ac:spMkLst>
            <pc:docMk/>
            <pc:sldMk cId="0" sldId="345"/>
            <ac:spMk id="24585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6:04.472" v="269" actId="478"/>
          <ac:spMkLst>
            <pc:docMk/>
            <pc:sldMk cId="0" sldId="345"/>
            <ac:spMk id="24586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6:01.178" v="265" actId="478"/>
          <ac:spMkLst>
            <pc:docMk/>
            <pc:sldMk cId="0" sldId="345"/>
            <ac:spMk id="24589" creationId="{00000000-0000-0000-0000-000000000000}"/>
          </ac:spMkLst>
        </pc:spChg>
        <pc:spChg chg="del">
          <ac:chgData name="Marouen Boughnim" userId="8ecc40869754d0ba" providerId="LiveId" clId="{CA2BB7BF-D42B-45F0-8C2A-A37AF17FDB5D}" dt="2024-03-05T08:46:03.363" v="268" actId="478"/>
          <ac:spMkLst>
            <pc:docMk/>
            <pc:sldMk cId="0" sldId="345"/>
            <ac:spMk id="24590" creationId="{00000000-0000-0000-0000-000000000000}"/>
          </ac:spMkLst>
        </pc:spChg>
        <pc:grpChg chg="del">
          <ac:chgData name="Marouen Boughnim" userId="8ecc40869754d0ba" providerId="LiveId" clId="{CA2BB7BF-D42B-45F0-8C2A-A37AF17FDB5D}" dt="2024-03-05T08:46:01.926" v="266" actId="478"/>
          <ac:grpSpMkLst>
            <pc:docMk/>
            <pc:sldMk cId="0" sldId="345"/>
            <ac:grpSpMk id="24587" creationId="{00000000-0000-0000-0000-000000000000}"/>
          </ac:grpSpMkLst>
        </pc:grpChg>
        <pc:grpChg chg="del">
          <ac:chgData name="Marouen Boughnim" userId="8ecc40869754d0ba" providerId="LiveId" clId="{CA2BB7BF-D42B-45F0-8C2A-A37AF17FDB5D}" dt="2024-03-05T08:46:02.376" v="267" actId="478"/>
          <ac:grpSpMkLst>
            <pc:docMk/>
            <pc:sldMk cId="0" sldId="345"/>
            <ac:grpSpMk id="24588" creationId="{00000000-0000-0000-0000-000000000000}"/>
          </ac:grpSpMkLst>
        </pc:grpChg>
        <pc:picChg chg="add mod ord">
          <ac:chgData name="Marouen Boughnim" userId="8ecc40869754d0ba" providerId="LiveId" clId="{CA2BB7BF-D42B-45F0-8C2A-A37AF17FDB5D}" dt="2024-03-05T08:51:59.938" v="351" actId="171"/>
          <ac:picMkLst>
            <pc:docMk/>
            <pc:sldMk cId="0" sldId="345"/>
            <ac:picMk id="4" creationId="{56A3DA3A-5241-4CB4-31CA-7ED4EC3F2FD0}"/>
          </ac:picMkLst>
        </pc:picChg>
        <pc:picChg chg="add mod ord">
          <ac:chgData name="Marouen Boughnim" userId="8ecc40869754d0ba" providerId="LiveId" clId="{CA2BB7BF-D42B-45F0-8C2A-A37AF17FDB5D}" dt="2024-03-05T08:52:04.013" v="352" actId="171"/>
          <ac:picMkLst>
            <pc:docMk/>
            <pc:sldMk cId="0" sldId="345"/>
            <ac:picMk id="5" creationId="{2EB3B187-BE75-2E5B-1754-5B9D566BF676}"/>
          </ac:picMkLst>
        </pc:picChg>
      </pc:sldChg>
      <pc:sldChg chg="del">
        <pc:chgData name="Marouen Boughnim" userId="8ecc40869754d0ba" providerId="LiveId" clId="{CA2BB7BF-D42B-45F0-8C2A-A37AF17FDB5D}" dt="2024-03-05T08:45:45.372" v="255" actId="47"/>
        <pc:sldMkLst>
          <pc:docMk/>
          <pc:sldMk cId="0" sldId="347"/>
        </pc:sldMkLst>
      </pc:sldChg>
      <pc:sldChg chg="del">
        <pc:chgData name="Marouen Boughnim" userId="8ecc40869754d0ba" providerId="LiveId" clId="{CA2BB7BF-D42B-45F0-8C2A-A37AF17FDB5D}" dt="2024-03-05T08:45:44.077" v="249" actId="47"/>
        <pc:sldMkLst>
          <pc:docMk/>
          <pc:sldMk cId="0" sldId="348"/>
        </pc:sldMkLst>
      </pc:sldChg>
      <pc:sldChg chg="del">
        <pc:chgData name="Marouen Boughnim" userId="8ecc40869754d0ba" providerId="LiveId" clId="{CA2BB7BF-D42B-45F0-8C2A-A37AF17FDB5D}" dt="2024-03-05T08:45:45.795" v="257" actId="47"/>
        <pc:sldMkLst>
          <pc:docMk/>
          <pc:sldMk cId="0" sldId="352"/>
        </pc:sldMkLst>
      </pc:sldChg>
      <pc:sldChg chg="del">
        <pc:chgData name="Marouen Boughnim" userId="8ecc40869754d0ba" providerId="LiveId" clId="{CA2BB7BF-D42B-45F0-8C2A-A37AF17FDB5D}" dt="2024-03-05T08:45:46.006" v="258" actId="47"/>
        <pc:sldMkLst>
          <pc:docMk/>
          <pc:sldMk cId="0" sldId="353"/>
        </pc:sldMkLst>
      </pc:sldChg>
      <pc:sldChg chg="del">
        <pc:chgData name="Marouen Boughnim" userId="8ecc40869754d0ba" providerId="LiveId" clId="{CA2BB7BF-D42B-45F0-8C2A-A37AF17FDB5D}" dt="2024-03-05T08:45:45.578" v="256" actId="47"/>
        <pc:sldMkLst>
          <pc:docMk/>
          <pc:sldMk cId="0" sldId="356"/>
        </pc:sldMkLst>
      </pc:sldChg>
      <pc:sldChg chg="del">
        <pc:chgData name="Marouen Boughnim" userId="8ecc40869754d0ba" providerId="LiveId" clId="{CA2BB7BF-D42B-45F0-8C2A-A37AF17FDB5D}" dt="2024-03-05T08:45:42.402" v="242" actId="47"/>
        <pc:sldMkLst>
          <pc:docMk/>
          <pc:sldMk cId="0" sldId="357"/>
        </pc:sldMkLst>
      </pc:sldChg>
      <pc:sldChg chg="modSp mod modTransition modAnim">
        <pc:chgData name="Marouen Boughnim" userId="8ecc40869754d0ba" providerId="LiveId" clId="{CA2BB7BF-D42B-45F0-8C2A-A37AF17FDB5D}" dt="2024-03-05T08:43:59.149" v="237"/>
        <pc:sldMkLst>
          <pc:docMk/>
          <pc:sldMk cId="0" sldId="426"/>
        </pc:sldMkLst>
        <pc:spChg chg="ord">
          <ac:chgData name="Marouen Boughnim" userId="8ecc40869754d0ba" providerId="LiveId" clId="{CA2BB7BF-D42B-45F0-8C2A-A37AF17FDB5D}" dt="2024-03-05T08:35:37.215" v="196" actId="167"/>
          <ac:spMkLst>
            <pc:docMk/>
            <pc:sldMk cId="0" sldId="426"/>
            <ac:spMk id="2" creationId="{00000000-0000-0000-0000-000000000000}"/>
          </ac:spMkLst>
        </pc:spChg>
        <pc:spChg chg="ord">
          <ac:chgData name="Marouen Boughnim" userId="8ecc40869754d0ba" providerId="LiveId" clId="{CA2BB7BF-D42B-45F0-8C2A-A37AF17FDB5D}" dt="2024-03-05T08:35:14.694" v="195" actId="167"/>
          <ac:spMkLst>
            <pc:docMk/>
            <pc:sldMk cId="0" sldId="426"/>
            <ac:spMk id="3" creationId="{00000000-0000-0000-0000-000000000000}"/>
          </ac:spMkLst>
        </pc:spChg>
        <pc:picChg chg="mod">
          <ac:chgData name="Marouen Boughnim" userId="8ecc40869754d0ba" providerId="LiveId" clId="{CA2BB7BF-D42B-45F0-8C2A-A37AF17FDB5D}" dt="2024-03-05T08:34:16.809" v="177" actId="1036"/>
          <ac:picMkLst>
            <pc:docMk/>
            <pc:sldMk cId="0" sldId="426"/>
            <ac:picMk id="2050" creationId="{00000000-0000-0000-0000-000000000000}"/>
          </ac:picMkLst>
        </pc:picChg>
        <pc:picChg chg="mod">
          <ac:chgData name="Marouen Boughnim" userId="8ecc40869754d0ba" providerId="LiveId" clId="{CA2BB7BF-D42B-45F0-8C2A-A37AF17FDB5D}" dt="2024-03-05T08:34:21.751" v="184" actId="1035"/>
          <ac:picMkLst>
            <pc:docMk/>
            <pc:sldMk cId="0" sldId="426"/>
            <ac:picMk id="2051" creationId="{00000000-0000-0000-0000-000000000000}"/>
          </ac:picMkLst>
        </pc:picChg>
      </pc:sldChg>
      <pc:sldChg chg="delSp modSp mod modTransition modAnim">
        <pc:chgData name="Marouen Boughnim" userId="8ecc40869754d0ba" providerId="LiveId" clId="{CA2BB7BF-D42B-45F0-8C2A-A37AF17FDB5D}" dt="2024-03-05T10:59:11.633" v="1306"/>
        <pc:sldMkLst>
          <pc:docMk/>
          <pc:sldMk cId="0" sldId="428"/>
        </pc:sldMkLst>
        <pc:spChg chg="del">
          <ac:chgData name="Marouen Boughnim" userId="8ecc40869754d0ba" providerId="LiveId" clId="{CA2BB7BF-D42B-45F0-8C2A-A37AF17FDB5D}" dt="2024-03-05T08:23:46.061" v="0" actId="478"/>
          <ac:spMkLst>
            <pc:docMk/>
            <pc:sldMk cId="0" sldId="428"/>
            <ac:spMk id="8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10:46:21.188" v="1204" actId="20577"/>
          <ac:spMkLst>
            <pc:docMk/>
            <pc:sldMk cId="0" sldId="428"/>
            <ac:spMk id="10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9:45:38.117" v="655" actId="1076"/>
          <ac:spMkLst>
            <pc:docMk/>
            <pc:sldMk cId="0" sldId="428"/>
            <ac:spMk id="12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9:45:34.067" v="653" actId="1076"/>
          <ac:spMkLst>
            <pc:docMk/>
            <pc:sldMk cId="0" sldId="428"/>
            <ac:spMk id="13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31:31.922" v="165" actId="1076"/>
          <ac:spMkLst>
            <pc:docMk/>
            <pc:sldMk cId="0" sldId="428"/>
            <ac:spMk id="15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28:53.413" v="114" actId="1076"/>
          <ac:spMkLst>
            <pc:docMk/>
            <pc:sldMk cId="0" sldId="428"/>
            <ac:spMk id="16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9:56:27.246" v="727" actId="20577"/>
          <ac:spMkLst>
            <pc:docMk/>
            <pc:sldMk cId="0" sldId="428"/>
            <ac:spMk id="19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30:01.914" v="151" actId="122"/>
          <ac:spMkLst>
            <pc:docMk/>
            <pc:sldMk cId="0" sldId="428"/>
            <ac:spMk id="25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9:54:51.019" v="709" actId="1076"/>
          <ac:spMkLst>
            <pc:docMk/>
            <pc:sldMk cId="0" sldId="428"/>
            <ac:spMk id="29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31:54.142" v="171" actId="113"/>
          <ac:spMkLst>
            <pc:docMk/>
            <pc:sldMk cId="0" sldId="428"/>
            <ac:spMk id="40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31:42.822" v="167" actId="113"/>
          <ac:spMkLst>
            <pc:docMk/>
            <pc:sldMk cId="0" sldId="428"/>
            <ac:spMk id="49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31:46.688" v="168" actId="113"/>
          <ac:spMkLst>
            <pc:docMk/>
            <pc:sldMk cId="0" sldId="428"/>
            <ac:spMk id="51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31:48.608" v="169" actId="113"/>
          <ac:spMkLst>
            <pc:docMk/>
            <pc:sldMk cId="0" sldId="428"/>
            <ac:spMk id="53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31:56.838" v="172" actId="113"/>
          <ac:spMkLst>
            <pc:docMk/>
            <pc:sldMk cId="0" sldId="428"/>
            <ac:spMk id="55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31:50.719" v="170" actId="113"/>
          <ac:spMkLst>
            <pc:docMk/>
            <pc:sldMk cId="0" sldId="428"/>
            <ac:spMk id="57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9:45:53.994" v="656" actId="1076"/>
          <ac:spMkLst>
            <pc:docMk/>
            <pc:sldMk cId="0" sldId="428"/>
            <ac:spMk id="3077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9:54:45.690" v="708" actId="1076"/>
          <ac:spMkLst>
            <pc:docMk/>
            <pc:sldMk cId="0" sldId="428"/>
            <ac:spMk id="5147" creationId="{00000000-0000-0000-0000-000000000000}"/>
          </ac:spMkLst>
        </pc:spChg>
        <pc:spChg chg="mod">
          <ac:chgData name="Marouen Boughnim" userId="8ecc40869754d0ba" providerId="LiveId" clId="{CA2BB7BF-D42B-45F0-8C2A-A37AF17FDB5D}" dt="2024-03-05T08:29:28.592" v="123" actId="27636"/>
          <ac:spMkLst>
            <pc:docMk/>
            <pc:sldMk cId="0" sldId="428"/>
            <ac:spMk id="5150" creationId="{00000000-0000-0000-0000-000000000000}"/>
          </ac:spMkLst>
        </pc:spChg>
      </pc:sldChg>
      <pc:sldChg chg="modSp del mod">
        <pc:chgData name="Marouen Boughnim" userId="8ecc40869754d0ba" providerId="LiveId" clId="{CA2BB7BF-D42B-45F0-8C2A-A37AF17FDB5D}" dt="2024-03-05T08:45:40.237" v="239" actId="47"/>
        <pc:sldMkLst>
          <pc:docMk/>
          <pc:sldMk cId="0" sldId="459"/>
        </pc:sldMkLst>
        <pc:spChg chg="mod">
          <ac:chgData name="Marouen Boughnim" userId="8ecc40869754d0ba" providerId="LiveId" clId="{CA2BB7BF-D42B-45F0-8C2A-A37AF17FDB5D}" dt="2024-03-05T08:36:11.201" v="199" actId="1076"/>
          <ac:spMkLst>
            <pc:docMk/>
            <pc:sldMk cId="0" sldId="459"/>
            <ac:spMk id="9" creationId="{00000000-0000-0000-0000-000000000000}"/>
          </ac:spMkLst>
        </pc:spChg>
      </pc:sldChg>
      <pc:sldChg chg="del">
        <pc:chgData name="Marouen Boughnim" userId="8ecc40869754d0ba" providerId="LiveId" clId="{CA2BB7BF-D42B-45F0-8C2A-A37AF17FDB5D}" dt="2024-03-05T08:45:41.208" v="240" actId="47"/>
        <pc:sldMkLst>
          <pc:docMk/>
          <pc:sldMk cId="0" sldId="460"/>
        </pc:sldMkLst>
      </pc:sldChg>
      <pc:sldChg chg="del">
        <pc:chgData name="Marouen Boughnim" userId="8ecc40869754d0ba" providerId="LiveId" clId="{CA2BB7BF-D42B-45F0-8C2A-A37AF17FDB5D}" dt="2024-03-05T08:45:42.012" v="241" actId="47"/>
        <pc:sldMkLst>
          <pc:docMk/>
          <pc:sldMk cId="0" sldId="461"/>
        </pc:sldMkLst>
      </pc:sldChg>
      <pc:sldChg chg="del">
        <pc:chgData name="Marouen Boughnim" userId="8ecc40869754d0ba" providerId="LiveId" clId="{CA2BB7BF-D42B-45F0-8C2A-A37AF17FDB5D}" dt="2024-03-05T08:45:43.047" v="244" actId="47"/>
        <pc:sldMkLst>
          <pc:docMk/>
          <pc:sldMk cId="0" sldId="462"/>
        </pc:sldMkLst>
      </pc:sldChg>
      <pc:sldChg chg="del">
        <pc:chgData name="Marouen Boughnim" userId="8ecc40869754d0ba" providerId="LiveId" clId="{CA2BB7BF-D42B-45F0-8C2A-A37AF17FDB5D}" dt="2024-03-05T08:45:42.776" v="243" actId="47"/>
        <pc:sldMkLst>
          <pc:docMk/>
          <pc:sldMk cId="0" sldId="463"/>
        </pc:sldMkLst>
      </pc:sldChg>
      <pc:sldChg chg="del">
        <pc:chgData name="Marouen Boughnim" userId="8ecc40869754d0ba" providerId="LiveId" clId="{CA2BB7BF-D42B-45F0-8C2A-A37AF17FDB5D}" dt="2024-03-05T08:45:43.259" v="245" actId="47"/>
        <pc:sldMkLst>
          <pc:docMk/>
          <pc:sldMk cId="0" sldId="464"/>
        </pc:sldMkLst>
      </pc:sldChg>
      <pc:sldChg chg="del">
        <pc:chgData name="Marouen Boughnim" userId="8ecc40869754d0ba" providerId="LiveId" clId="{CA2BB7BF-D42B-45F0-8C2A-A37AF17FDB5D}" dt="2024-03-05T08:45:44.290" v="250" actId="47"/>
        <pc:sldMkLst>
          <pc:docMk/>
          <pc:sldMk cId="0" sldId="465"/>
        </pc:sldMkLst>
      </pc:sldChg>
      <pc:sldChg chg="del">
        <pc:chgData name="Marouen Boughnim" userId="8ecc40869754d0ba" providerId="LiveId" clId="{CA2BB7BF-D42B-45F0-8C2A-A37AF17FDB5D}" dt="2024-03-05T08:45:44.924" v="253" actId="47"/>
        <pc:sldMkLst>
          <pc:docMk/>
          <pc:sldMk cId="0" sldId="466"/>
        </pc:sldMkLst>
      </pc:sldChg>
      <pc:sldChg chg="modSp mod modTransition modAnim">
        <pc:chgData name="Marouen Boughnim" userId="8ecc40869754d0ba" providerId="LiveId" clId="{CA2BB7BF-D42B-45F0-8C2A-A37AF17FDB5D}" dt="2024-03-05T10:57:30.829" v="1303"/>
        <pc:sldMkLst>
          <pc:docMk/>
          <pc:sldMk cId="0" sldId="468"/>
        </pc:sldMkLst>
        <pc:spChg chg="mod">
          <ac:chgData name="Marouen Boughnim" userId="8ecc40869754d0ba" providerId="LiveId" clId="{CA2BB7BF-D42B-45F0-8C2A-A37AF17FDB5D}" dt="2024-03-05T08:50:51.938" v="327" actId="1076"/>
          <ac:spMkLst>
            <pc:docMk/>
            <pc:sldMk cId="0" sldId="468"/>
            <ac:spMk id="10" creationId="{00000000-0000-0000-0000-000000000000}"/>
          </ac:spMkLst>
        </pc:spChg>
        <pc:picChg chg="mod">
          <ac:chgData name="Marouen Boughnim" userId="8ecc40869754d0ba" providerId="LiveId" clId="{CA2BB7BF-D42B-45F0-8C2A-A37AF17FDB5D}" dt="2024-03-05T08:48:36.119" v="315" actId="1036"/>
          <ac:picMkLst>
            <pc:docMk/>
            <pc:sldMk cId="0" sldId="468"/>
            <ac:picMk id="25602" creationId="{00000000-0000-0000-0000-000000000000}"/>
          </ac:picMkLst>
        </pc:picChg>
        <pc:picChg chg="mod">
          <ac:chgData name="Marouen Boughnim" userId="8ecc40869754d0ba" providerId="LiveId" clId="{CA2BB7BF-D42B-45F0-8C2A-A37AF17FDB5D}" dt="2024-03-05T08:48:38.565" v="320" actId="1036"/>
          <ac:picMkLst>
            <pc:docMk/>
            <pc:sldMk cId="0" sldId="468"/>
            <ac:picMk id="25603" creationId="{00000000-0000-0000-0000-000000000000}"/>
          </ac:picMkLst>
        </pc:picChg>
      </pc:sldChg>
      <pc:sldChg chg="addSp modSp add mod ord modTransition">
        <pc:chgData name="Marouen Boughnim" userId="8ecc40869754d0ba" providerId="LiveId" clId="{CA2BB7BF-D42B-45F0-8C2A-A37AF17FDB5D}" dt="2024-03-05T13:15:26.856" v="1307" actId="20578"/>
        <pc:sldMkLst>
          <pc:docMk/>
          <pc:sldMk cId="322483675" sldId="469"/>
        </pc:sldMkLst>
        <pc:spChg chg="mod">
          <ac:chgData name="Marouen Boughnim" userId="8ecc40869754d0ba" providerId="LiveId" clId="{CA2BB7BF-D42B-45F0-8C2A-A37AF17FDB5D}" dt="2024-03-05T08:48:08.301" v="303" actId="20577"/>
          <ac:spMkLst>
            <pc:docMk/>
            <pc:sldMk cId="322483675" sldId="469"/>
            <ac:spMk id="3" creationId="{4BDE95E6-B334-5D8A-9E7F-B6B166AA766D}"/>
          </ac:spMkLst>
        </pc:spChg>
        <pc:spChg chg="add mod">
          <ac:chgData name="Marouen Boughnim" userId="8ecc40869754d0ba" providerId="LiveId" clId="{CA2BB7BF-D42B-45F0-8C2A-A37AF17FDB5D}" dt="2024-03-05T13:15:26.856" v="1307" actId="20578"/>
          <ac:spMkLst>
            <pc:docMk/>
            <pc:sldMk cId="322483675" sldId="469"/>
            <ac:spMk id="6" creationId="{6B64730C-0EF2-7E8D-CF37-9CBB15A5DE72}"/>
          </ac:spMkLst>
        </pc:spChg>
      </pc:sldChg>
      <pc:sldChg chg="addSp modSp add mod modTransition">
        <pc:chgData name="Marouen Boughnim" userId="8ecc40869754d0ba" providerId="LiveId" clId="{CA2BB7BF-D42B-45F0-8C2A-A37AF17FDB5D}" dt="2024-03-05T10:57:20.382" v="1298"/>
        <pc:sldMkLst>
          <pc:docMk/>
          <pc:sldMk cId="714141234" sldId="470"/>
        </pc:sldMkLst>
        <pc:spChg chg="mod">
          <ac:chgData name="Marouen Boughnim" userId="8ecc40869754d0ba" providerId="LiveId" clId="{CA2BB7BF-D42B-45F0-8C2A-A37AF17FDB5D}" dt="2024-03-05T08:48:10.990" v="304" actId="20577"/>
          <ac:spMkLst>
            <pc:docMk/>
            <pc:sldMk cId="714141234" sldId="470"/>
            <ac:spMk id="3" creationId="{4D46F401-D75C-08C3-EA25-071192282357}"/>
          </ac:spMkLst>
        </pc:spChg>
        <pc:spChg chg="add mod">
          <ac:chgData name="Marouen Boughnim" userId="8ecc40869754d0ba" providerId="LiveId" clId="{CA2BB7BF-D42B-45F0-8C2A-A37AF17FDB5D}" dt="2024-03-05T10:22:00.496" v="917" actId="6549"/>
          <ac:spMkLst>
            <pc:docMk/>
            <pc:sldMk cId="714141234" sldId="470"/>
            <ac:spMk id="6" creationId="{54725C87-D9A4-3A0D-3517-5D6A64AD4340}"/>
          </ac:spMkLst>
        </pc:spChg>
      </pc:sldChg>
      <pc:sldChg chg="addSp modSp add mod modTransition">
        <pc:chgData name="Marouen Boughnim" userId="8ecc40869754d0ba" providerId="LiveId" clId="{CA2BB7BF-D42B-45F0-8C2A-A37AF17FDB5D}" dt="2024-03-05T13:20:12.580" v="1341" actId="6549"/>
        <pc:sldMkLst>
          <pc:docMk/>
          <pc:sldMk cId="1718834921" sldId="471"/>
        </pc:sldMkLst>
        <pc:spChg chg="mod">
          <ac:chgData name="Marouen Boughnim" userId="8ecc40869754d0ba" providerId="LiveId" clId="{CA2BB7BF-D42B-45F0-8C2A-A37AF17FDB5D}" dt="2024-03-05T10:20:14.805" v="892" actId="27636"/>
          <ac:spMkLst>
            <pc:docMk/>
            <pc:sldMk cId="1718834921" sldId="471"/>
            <ac:spMk id="3" creationId="{E60F8B93-11AF-BE90-A4D5-4BCAA8A11AFE}"/>
          </ac:spMkLst>
        </pc:spChg>
        <pc:spChg chg="add mod">
          <ac:chgData name="Marouen Boughnim" userId="8ecc40869754d0ba" providerId="LiveId" clId="{CA2BB7BF-D42B-45F0-8C2A-A37AF17FDB5D}" dt="2024-03-05T13:20:12.580" v="1341" actId="6549"/>
          <ac:spMkLst>
            <pc:docMk/>
            <pc:sldMk cId="1718834921" sldId="471"/>
            <ac:spMk id="6" creationId="{0AC7E1CF-0816-4203-556F-32C5F669C58A}"/>
          </ac:spMkLst>
        </pc:spChg>
      </pc:sldChg>
      <pc:sldChg chg="addSp delSp modSp add mod modTransition">
        <pc:chgData name="Marouen Boughnim" userId="8ecc40869754d0ba" providerId="LiveId" clId="{CA2BB7BF-D42B-45F0-8C2A-A37AF17FDB5D}" dt="2024-03-05T13:20:54.164" v="1343" actId="20577"/>
        <pc:sldMkLst>
          <pc:docMk/>
          <pc:sldMk cId="3803892463" sldId="472"/>
        </pc:sldMkLst>
        <pc:spChg chg="mod">
          <ac:chgData name="Marouen Boughnim" userId="8ecc40869754d0ba" providerId="LiveId" clId="{CA2BB7BF-D42B-45F0-8C2A-A37AF17FDB5D}" dt="2024-03-05T08:48:23.104" v="308" actId="20577"/>
          <ac:spMkLst>
            <pc:docMk/>
            <pc:sldMk cId="3803892463" sldId="472"/>
            <ac:spMk id="3" creationId="{C06D1189-E88F-4AB8-2474-24A1FBD1225D}"/>
          </ac:spMkLst>
        </pc:spChg>
        <pc:spChg chg="add del mod">
          <ac:chgData name="Marouen Boughnim" userId="8ecc40869754d0ba" providerId="LiveId" clId="{CA2BB7BF-D42B-45F0-8C2A-A37AF17FDB5D}" dt="2024-03-05T10:26:30.150" v="924"/>
          <ac:spMkLst>
            <pc:docMk/>
            <pc:sldMk cId="3803892463" sldId="472"/>
            <ac:spMk id="6" creationId="{E474BA38-18A4-CBD4-2444-4AB41950D01D}"/>
          </ac:spMkLst>
        </pc:spChg>
        <pc:spChg chg="add mod">
          <ac:chgData name="Marouen Boughnim" userId="8ecc40869754d0ba" providerId="LiveId" clId="{CA2BB7BF-D42B-45F0-8C2A-A37AF17FDB5D}" dt="2024-03-05T13:20:54.164" v="1343" actId="20577"/>
          <ac:spMkLst>
            <pc:docMk/>
            <pc:sldMk cId="3803892463" sldId="472"/>
            <ac:spMk id="7" creationId="{124B24E6-44F9-DCF7-50E0-81DE9935F8C2}"/>
          </ac:spMkLst>
        </pc:spChg>
        <pc:spChg chg="mod">
          <ac:chgData name="Marouen Boughnim" userId="8ecc40869754d0ba" providerId="LiveId" clId="{CA2BB7BF-D42B-45F0-8C2A-A37AF17FDB5D}" dt="2024-03-05T10:26:43.466" v="934" actId="14100"/>
          <ac:spMkLst>
            <pc:docMk/>
            <pc:sldMk cId="3803892463" sldId="472"/>
            <ac:spMk id="30" creationId="{1C53BABF-D3CF-5309-A238-F536966D5DB3}"/>
          </ac:spMkLst>
        </pc:spChg>
      </pc:sldChg>
      <pc:sldChg chg="addSp delSp modSp add mod modTransition">
        <pc:chgData name="Marouen Boughnim" userId="8ecc40869754d0ba" providerId="LiveId" clId="{CA2BB7BF-D42B-45F0-8C2A-A37AF17FDB5D}" dt="2024-03-05T10:57:27.438" v="1302"/>
        <pc:sldMkLst>
          <pc:docMk/>
          <pc:sldMk cId="655405774" sldId="473"/>
        </pc:sldMkLst>
        <pc:spChg chg="mod">
          <ac:chgData name="Marouen Boughnim" userId="8ecc40869754d0ba" providerId="LiveId" clId="{CA2BB7BF-D42B-45F0-8C2A-A37AF17FDB5D}" dt="2024-03-05T08:48:26.107" v="309" actId="20577"/>
          <ac:spMkLst>
            <pc:docMk/>
            <pc:sldMk cId="655405774" sldId="473"/>
            <ac:spMk id="3" creationId="{5EEAE693-3134-3288-A970-312E6FD973F0}"/>
          </ac:spMkLst>
        </pc:spChg>
        <pc:spChg chg="add del mod">
          <ac:chgData name="Marouen Boughnim" userId="8ecc40869754d0ba" providerId="LiveId" clId="{CA2BB7BF-D42B-45F0-8C2A-A37AF17FDB5D}" dt="2024-03-05T10:33:45.392" v="1188"/>
          <ac:spMkLst>
            <pc:docMk/>
            <pc:sldMk cId="655405774" sldId="473"/>
            <ac:spMk id="6" creationId="{38B75C88-344D-C027-CD17-4B3738AD5E20}"/>
          </ac:spMkLst>
        </pc:spChg>
        <pc:spChg chg="add mod">
          <ac:chgData name="Marouen Boughnim" userId="8ecc40869754d0ba" providerId="LiveId" clId="{CA2BB7BF-D42B-45F0-8C2A-A37AF17FDB5D}" dt="2024-03-05T10:54:58.308" v="1283" actId="20577"/>
          <ac:spMkLst>
            <pc:docMk/>
            <pc:sldMk cId="655405774" sldId="473"/>
            <ac:spMk id="7" creationId="{63EA32FE-5ADE-90FC-F2B4-FA1C4E555C55}"/>
          </ac:spMkLst>
        </pc:spChg>
      </pc:sldChg>
      <pc:sldChg chg="delSp modSp add mod modTransition">
        <pc:chgData name="Marouen Boughnim" userId="8ecc40869754d0ba" providerId="LiveId" clId="{CA2BB7BF-D42B-45F0-8C2A-A37AF17FDB5D}" dt="2024-03-05T10:57:11.310" v="1295"/>
        <pc:sldMkLst>
          <pc:docMk/>
          <pc:sldMk cId="4283105698" sldId="474"/>
        </pc:sldMkLst>
        <pc:spChg chg="del">
          <ac:chgData name="Marouen Boughnim" userId="8ecc40869754d0ba" providerId="LiveId" clId="{CA2BB7BF-D42B-45F0-8C2A-A37AF17FDB5D}" dt="2024-03-05T09:14:06.822" v="390" actId="478"/>
          <ac:spMkLst>
            <pc:docMk/>
            <pc:sldMk cId="4283105698" sldId="474"/>
            <ac:spMk id="3" creationId="{D5CD9C05-E6F1-5CBE-5A68-7CDE58ED0EB2}"/>
          </ac:spMkLst>
        </pc:spChg>
        <pc:spChg chg="mod">
          <ac:chgData name="Marouen Boughnim" userId="8ecc40869754d0ba" providerId="LiveId" clId="{CA2BB7BF-D42B-45F0-8C2A-A37AF17FDB5D}" dt="2024-03-05T10:06:29.854" v="833" actId="255"/>
          <ac:spMkLst>
            <pc:docMk/>
            <pc:sldMk cId="4283105698" sldId="474"/>
            <ac:spMk id="7" creationId="{24059DE9-8AB2-C5DD-1FBF-69299EB59F6C}"/>
          </ac:spMkLst>
        </pc:spChg>
        <pc:spChg chg="del">
          <ac:chgData name="Marouen Boughnim" userId="8ecc40869754d0ba" providerId="LiveId" clId="{CA2BB7BF-D42B-45F0-8C2A-A37AF17FDB5D}" dt="2024-03-05T09:14:08.326" v="391" actId="478"/>
          <ac:spMkLst>
            <pc:docMk/>
            <pc:sldMk cId="4283105698" sldId="474"/>
            <ac:spMk id="11" creationId="{2D9FDECE-5216-0DD6-6982-DFA93FF730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t">
            <a:normAutofit/>
          </a:bodyPr>
          <a:lstStyle>
            <a:lvl1pPr algn="ctr">
              <a:defRPr sz="4500"/>
            </a:lvl1pPr>
          </a:lstStyle>
          <a:p>
            <a:r>
              <a:rPr lang="fr-FR" altLang="fr-FR" sz="4200" noProof="1">
                <a:latin typeface="Lato"/>
                <a:ea typeface="Lato"/>
              </a:rPr>
              <a:t>Cliquez ici pour modifier le style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fr-FR" altLang="fr-FR" noProof="1">
                <a:latin typeface="Lato"/>
                <a:ea typeface="Lato"/>
              </a:rPr>
              <a:t>Cliquez ici pour modifier le style de sous-titre principal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35D41-90B4-4D3C-982D-1A914459A75F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4CCD5-5D91-4639-8EFA-BC1730E6AF77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sz="3200" noProof="1">
                <a:latin typeface="Lato"/>
                <a:ea typeface="Lato"/>
              </a:rPr>
              <a:t>Cliquez ici pour modifier le style du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 le style du texte principal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4B0A5-52B1-47A2-93B6-DC9FA23B0250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AF21B-BAD6-4F75-8B6A-738B1966CDB9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273892"/>
            <a:ext cx="1971678" cy="4359648"/>
          </a:xfrm>
        </p:spPr>
        <p:txBody>
          <a:bodyPr vert="vert">
            <a:normAutofit/>
          </a:bodyPr>
          <a:lstStyle/>
          <a:p>
            <a:r>
              <a:rPr lang="fr-FR" altLang="fr-FR" sz="3100" noProof="1">
                <a:latin typeface="Lato"/>
                <a:ea typeface="Lato"/>
              </a:rPr>
              <a:t>Cliquez ici pour modifier le style du titre principal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92"/>
            <a:ext cx="5800734" cy="4359648"/>
          </a:xfrm>
        </p:spPr>
        <p:txBody>
          <a:bodyPr vert="vert"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59132-D3E7-4868-8BD4-C8141BE9FF2F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85B75-8C5A-469F-AD6D-DD24496E8163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273892"/>
            <a:ext cx="7886712" cy="4359648"/>
          </a:xfrm>
        </p:spPr>
        <p:txBody>
          <a:bodyPr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 le style du texte principal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7D6F2-D69B-41B8-A0C7-1C63B83FF3B1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C505E-079D-4542-B48C-FF4F2B7DA90E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sz="3200" noProof="1">
                <a:latin typeface="Lato"/>
                <a:ea typeface="Lato"/>
              </a:rPr>
              <a:t>Cliquez ici pour modifier le style du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 le style du texte principal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B0F4-0AA0-42E6-8AC3-185C44B81C1F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78BF0-6205-4E3F-83F3-EF9FA275762A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t">
            <a:normAutofit/>
          </a:bodyPr>
          <a:lstStyle>
            <a:lvl1pPr>
              <a:defRPr sz="4500"/>
            </a:lvl1pPr>
          </a:lstStyle>
          <a:p>
            <a:r>
              <a:rPr lang="fr-FR" altLang="fr-FR" noProof="1">
                <a:latin typeface="Lato"/>
                <a:ea typeface="Lato"/>
              </a:rPr>
              <a:t>Cliquez ici pour modifier le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fr-FR" noProof="1">
                <a:latin typeface="Lato"/>
                <a:ea typeface="Lato"/>
              </a:rPr>
              <a:t>Cliquez ici pour modifier le style du texte principal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E24E7-6E71-4B59-ACFD-01FA4F045DFB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5B983-D7C2-4E98-AD1B-4B4B426FDE7D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sz="3200" noProof="1">
                <a:latin typeface="Lato"/>
                <a:ea typeface="Lato"/>
              </a:rPr>
              <a:t>Cliquez ici pour modifier le style du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369460"/>
            <a:ext cx="3886206" cy="3264080"/>
          </a:xfrm>
        </p:spPr>
        <p:txBody>
          <a:bodyPr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369460"/>
            <a:ext cx="3886206" cy="3264080"/>
          </a:xfrm>
        </p:spPr>
        <p:txBody>
          <a:bodyPr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60DCF-DBF5-4667-ADDE-35A08AFD745A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BB081-7932-4732-A78B-F7CB8711F849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>
            <a:normAutofit/>
          </a:bodyPr>
          <a:lstStyle/>
          <a:p>
            <a:r>
              <a:rPr lang="fr-FR" altLang="fr-FR" sz="3200" noProof="1">
                <a:latin typeface="Lato"/>
                <a:ea typeface="Lato"/>
              </a:rPr>
              <a:t>Cliquez ici pour modifier le style du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1095"/>
            <a:ext cx="3868346" cy="61804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fr-FR" altLang="fr-FR" sz="1700" noProof="1">
                <a:latin typeface="Lato"/>
                <a:ea typeface="Lato"/>
              </a:rPr>
              <a:t>Cliquez ici pour modifier le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9138"/>
            <a:ext cx="3868346" cy="2763929"/>
          </a:xfrm>
        </p:spPr>
        <p:txBody>
          <a:bodyPr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261095"/>
            <a:ext cx="3887397" cy="61804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fr-FR" altLang="fr-FR" sz="1700" noProof="1">
                <a:latin typeface="Lato"/>
                <a:ea typeface="Lato"/>
              </a:rPr>
              <a:t>Cliquez ici pour modifier le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1879138"/>
            <a:ext cx="3887397" cy="2763929"/>
          </a:xfrm>
        </p:spPr>
        <p:txBody>
          <a:bodyPr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E63D1-B174-401D-8E04-CA1756D2A36C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3D53A-8BD4-4945-88DA-18758876D34A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sz="3200" noProof="1">
                <a:latin typeface="Lato"/>
                <a:ea typeface="Lato"/>
              </a:rPr>
              <a:t>Cliquez ici pour modifier le style du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E50D5-1763-4CE6-8D5C-40EE55E6663C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40C47-64A4-4315-AFE5-08B5AC090354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2F99-F927-42D4-85D8-3C6E995B83F5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63BC-EB4E-4407-9884-4F656FD77D44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fr-FR" altLang="fr-FR" sz="2000" noProof="1">
                <a:latin typeface="Lato"/>
                <a:ea typeface="Lato"/>
              </a:rPr>
              <a:t>Cliquez ici pour modifier le style du titre principal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altLang="fr-FR" noProof="1">
                <a:latin typeface="Lato"/>
                <a:ea typeface="Lato"/>
              </a:rPr>
              <a:t>Cliquez ici pour modifier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fr-FR" altLang="fr-FR" noProof="1">
                <a:latin typeface="Lato"/>
                <a:ea typeface="Lato"/>
              </a:rPr>
              <a:t>Cliquez ici pour modifier le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5AA9F-150B-42FE-8EC6-2BCDCC66B4A0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3596C-78AE-4880-81F4-BD848BFB78A5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fr-FR" altLang="fr-FR" sz="2000" noProof="1">
                <a:latin typeface="Lato"/>
                <a:ea typeface="Lato"/>
              </a:rPr>
              <a:t>Cliquez ici pour modifier le style du titre principal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740699"/>
            <a:ext cx="4629157" cy="3655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fr-FR" altLang="fr-FR" sz="2300" noProof="1">
                <a:latin typeface="Lato"/>
                <a:ea typeface="Lato"/>
              </a:rPr>
              <a:t>Cliquez sur l'icône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fr-FR" altLang="fr-FR" noProof="1">
                <a:latin typeface="Lato"/>
                <a:ea typeface="Lato"/>
              </a:rPr>
              <a:t>Cliquez ici pour modifier le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6378-1FBB-4586-B1A9-44CDE81C6BB6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4F6B9-152F-4289-845B-C5BB4EDF2902}" type="slidenum">
              <a:rPr lang="zh-CN" altLang="en-US"/>
              <a:t>‹N°›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fr-FR" altLang="fr-FR">
                <a:latin typeface="Lato"/>
                <a:ea typeface="Lato"/>
              </a:rPr>
              <a:t>Cliquez ici pour modifier le style du titre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fr-FR" altLang="fr-FR" noProof="1">
                <a:latin typeface="Lato"/>
                <a:ea typeface="Lato"/>
              </a:rPr>
              <a:t>Cliquez ici pour modifier le style du texte principal</a:t>
            </a:r>
            <a:endParaRPr lang="zh-CN" altLang="en-US" noProof="1"/>
          </a:p>
          <a:p>
            <a:pPr lvl="1"/>
            <a:r>
              <a:rPr lang="fr-FR" altLang="fr-FR" noProof="1">
                <a:latin typeface="Lato"/>
                <a:ea typeface="Lato"/>
              </a:rPr>
              <a:t>deuxième niveau</a:t>
            </a:r>
            <a:endParaRPr lang="zh-CN" altLang="en-US" noProof="1"/>
          </a:p>
          <a:p>
            <a:pPr lvl="2"/>
            <a:r>
              <a:rPr lang="fr-FR" altLang="fr-FR" noProof="1">
                <a:latin typeface="Lato"/>
                <a:ea typeface="Lato"/>
              </a:rPr>
              <a:t>Niveau 3</a:t>
            </a:r>
            <a:endParaRPr lang="zh-CN" altLang="en-US" noProof="1"/>
          </a:p>
          <a:p>
            <a:pPr lvl="3"/>
            <a:r>
              <a:rPr lang="fr-FR" altLang="fr-FR" noProof="1">
                <a:latin typeface="Lato"/>
                <a:ea typeface="Lato"/>
              </a:rPr>
              <a:t>Niveau 4</a:t>
            </a:r>
            <a:endParaRPr lang="zh-CN" altLang="en-US" noProof="1"/>
          </a:p>
          <a:p>
            <a:pPr lvl="4"/>
            <a:r>
              <a:rPr lang="fr-FR" altLang="fr-FR" noProof="1">
                <a:latin typeface="Lato"/>
                <a:ea typeface="Lato"/>
              </a:rPr>
              <a:t>Niveau 5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9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745515-3B9B-4873-B672-FC65F815E2DF}" type="datetimeFigureOut">
              <a:rPr lang="zh-CN" altLang="en-US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1D9DDC6-3F08-433B-AE2E-9ACE55419CCC}" type="slidenum">
              <a:rPr lang="zh-CN" altLang="en-US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36376" y="1100503"/>
            <a:ext cx="2271248" cy="694593"/>
          </a:xfrm>
          <a:prstGeom prst="rect">
            <a:avLst/>
          </a:prstGeom>
          <a:noFill/>
          <a:effectLst>
            <a:outerShdw blurRad="50800" dist="1270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fr-FR" altLang="fr-FR" sz="44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</a:rPr>
              <a:t>FSMO</a:t>
            </a:r>
            <a:endParaRPr lang="zh-CN" altLang="en-US" sz="4400" b="1" noProof="1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7650" y="2085096"/>
            <a:ext cx="5728700" cy="7495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</a:t>
            </a:r>
            <a:r>
              <a:rPr lang="fr-F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lexible</a:t>
            </a:r>
            <a:r>
              <a:rPr lang="fr-FR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sz="32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</a:t>
            </a:r>
            <a:r>
              <a:rPr lang="fr-F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ingle</a:t>
            </a:r>
            <a:r>
              <a:rPr lang="fr-FR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sz="3200" b="1" i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</a:t>
            </a:r>
            <a:r>
              <a:rPr lang="fr-F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aster</a:t>
            </a:r>
            <a:r>
              <a:rPr lang="fr-FR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fr-FR" sz="3200" b="1" i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</a:t>
            </a:r>
            <a:r>
              <a:rPr lang="fr-FR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peration</a:t>
            </a:r>
            <a:endParaRPr lang="zh-CN" alt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2050" name="图片 2" descr="0401211R738"/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0" y="1482970"/>
            <a:ext cx="5446713" cy="378142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051" name="图片 3" descr="0401211R738"/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4954587" y="1482970"/>
            <a:ext cx="4189413" cy="37814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" descr="0401211R738"/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0" y="1482970"/>
            <a:ext cx="5446713" cy="378142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5603" name="图片 3" descr="0401211R738"/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4949825" y="1482970"/>
            <a:ext cx="4189413" cy="37814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0" name="文本框 9"/>
          <p:cNvSpPr txBox="1"/>
          <p:nvPr/>
        </p:nvSpPr>
        <p:spPr>
          <a:xfrm>
            <a:off x="623887" y="1383030"/>
            <a:ext cx="7896225" cy="11887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altLang="fr-FR" sz="7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</a:rPr>
              <a:t>MERCI</a:t>
            </a:r>
            <a:endParaRPr lang="en-US" altLang="zh-CN" sz="72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1979612" y="-2016125"/>
            <a:ext cx="5148263" cy="9180513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2768600" y="-1255713"/>
            <a:ext cx="5148263" cy="7650163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 rot="16200000">
            <a:off x="3533775" y="-490538"/>
            <a:ext cx="5148263" cy="6119813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rot="16200000">
            <a:off x="4298156" y="273844"/>
            <a:ext cx="5148263" cy="4591050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063331" y="1039019"/>
            <a:ext cx="5148263" cy="30607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 rot="16200000">
            <a:off x="5826601" y="1804194"/>
            <a:ext cx="5148263" cy="1530350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3077" name="文本框 12"/>
          <p:cNvSpPr txBox="1"/>
          <p:nvPr/>
        </p:nvSpPr>
        <p:spPr>
          <a:xfrm>
            <a:off x="2279570" y="439539"/>
            <a:ext cx="459152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fr-FR" altLang="fr-FR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宋体" panose="02010600030101010101" pitchFamily="2" charset="-122"/>
              </a:rPr>
              <a:t>Les 5 rôles </a:t>
            </a:r>
            <a:r>
              <a:rPr lang="fr-FR" altLang="fr-FR" sz="32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/>
                <a:ea typeface="Lato"/>
                <a:cs typeface="宋体" panose="02010600030101010101" pitchFamily="2" charset="-122"/>
              </a:rPr>
              <a:t>FSMO</a:t>
            </a:r>
            <a:endParaRPr lang="en-US" altLang="zh-CN" sz="32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charset="0"/>
              <a:ea typeface="Montserrat" panose="00000500000000000000" charset="0"/>
              <a:cs typeface="宋体" panose="02010600030101010101" pitchFamily="2" charset="-122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395377" y="2114792"/>
            <a:ext cx="600619" cy="2738561"/>
          </a:xfrm>
          <a:prstGeom prst="rect">
            <a:avLst/>
          </a:prstGeom>
          <a:noFill/>
        </p:spPr>
        <p:txBody>
          <a:bodyPr vert="vert"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  <a:ea typeface="Montserrat" panose="00000500000000000000" charset="0"/>
                <a:sym typeface="Montserrat" panose="00000500000000000000" charset="0"/>
              </a:rPr>
              <a:t>Contrôleur de schéma</a:t>
            </a:r>
            <a:endParaRPr lang="zh-CN" altLang="en-US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ogle Sans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25" name="TextBox 45"/>
          <p:cNvSpPr txBox="1"/>
          <p:nvPr/>
        </p:nvSpPr>
        <p:spPr>
          <a:xfrm>
            <a:off x="1812723" y="2114792"/>
            <a:ext cx="872438" cy="2461260"/>
          </a:xfrm>
          <a:prstGeom prst="rect">
            <a:avLst/>
          </a:prstGeom>
          <a:noFill/>
        </p:spPr>
        <p:txBody>
          <a:bodyPr vert="vert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fr-FR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Maître d'opérations des noms de domaine</a:t>
            </a:r>
            <a:endParaRPr lang="zh-CN" altLang="en-US" sz="20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091271" y="2114792"/>
            <a:ext cx="502920" cy="2461260"/>
          </a:xfrm>
          <a:prstGeom prst="rect">
            <a:avLst/>
          </a:prstGeom>
          <a:noFill/>
        </p:spPr>
        <p:txBody>
          <a:bodyPr vert="vert">
            <a:no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Maître d'infrastructure</a:t>
            </a:r>
            <a:endParaRPr lang="en-US" altLang="zh-CN" sz="20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5147" name="TextBox 47"/>
          <p:cNvSpPr txBox="1"/>
          <p:nvPr/>
        </p:nvSpPr>
        <p:spPr>
          <a:xfrm>
            <a:off x="3546169" y="2100579"/>
            <a:ext cx="502920" cy="2461260"/>
          </a:xfrm>
          <a:prstGeom prst="rect">
            <a:avLst/>
          </a:prstGeom>
          <a:noFill/>
        </p:spPr>
        <p:txBody>
          <a:bodyPr vert="vert"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Maître des ID relatifs</a:t>
            </a:r>
            <a:endParaRPr lang="zh-CN" altLang="en-US" sz="20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5150" name="TextBox 48"/>
          <p:cNvSpPr txBox="1"/>
          <p:nvPr/>
        </p:nvSpPr>
        <p:spPr>
          <a:xfrm>
            <a:off x="6584462" y="2114549"/>
            <a:ext cx="502920" cy="2447290"/>
          </a:xfrm>
          <a:prstGeom prst="rect">
            <a:avLst/>
          </a:prstGeom>
          <a:noFill/>
        </p:spPr>
        <p:txBody>
          <a:bodyPr vert="vert"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sz="2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Émulateur PDC</a:t>
            </a:r>
            <a:endParaRPr lang="zh-CN" altLang="en-US" sz="20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39" name="圆角矩形 1"/>
          <p:cNvSpPr/>
          <p:nvPr/>
        </p:nvSpPr>
        <p:spPr>
          <a:xfrm>
            <a:off x="6627813" y="1595438"/>
            <a:ext cx="369887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40" name="TextBox 25"/>
          <p:cNvSpPr txBox="1"/>
          <p:nvPr/>
        </p:nvSpPr>
        <p:spPr>
          <a:xfrm>
            <a:off x="6606075" y="1485920"/>
            <a:ext cx="647700" cy="629920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fr-FR" sz="3200" b="1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5</a:t>
            </a:r>
            <a:endParaRPr lang="en-US" altLang="zh-CN" sz="3200" b="1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48" name="圆角矩形 17"/>
          <p:cNvSpPr/>
          <p:nvPr/>
        </p:nvSpPr>
        <p:spPr>
          <a:xfrm>
            <a:off x="528638" y="1593850"/>
            <a:ext cx="368300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49" name="TextBox 25"/>
          <p:cNvSpPr txBox="1"/>
          <p:nvPr/>
        </p:nvSpPr>
        <p:spPr>
          <a:xfrm>
            <a:off x="509651" y="1484873"/>
            <a:ext cx="647065" cy="629920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fr-FR" sz="3200" b="1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1</a:t>
            </a:r>
            <a:endParaRPr lang="en-US" altLang="zh-CN" sz="3200" b="1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50" name="圆角矩形 20"/>
          <p:cNvSpPr/>
          <p:nvPr/>
        </p:nvSpPr>
        <p:spPr>
          <a:xfrm>
            <a:off x="2078038" y="1593850"/>
            <a:ext cx="369887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51" name="TextBox 25"/>
          <p:cNvSpPr txBox="1"/>
          <p:nvPr/>
        </p:nvSpPr>
        <p:spPr>
          <a:xfrm>
            <a:off x="2054139" y="1484873"/>
            <a:ext cx="647700" cy="629920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fr-FR" sz="3200" b="1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2</a:t>
            </a:r>
            <a:endParaRPr lang="en-US" altLang="zh-CN" sz="3200" b="1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52" name="圆角矩形 23"/>
          <p:cNvSpPr/>
          <p:nvPr/>
        </p:nvSpPr>
        <p:spPr>
          <a:xfrm>
            <a:off x="3606800" y="1595438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b="1" noProof="1"/>
          </a:p>
        </p:txBody>
      </p:sp>
      <p:sp>
        <p:nvSpPr>
          <p:cNvPr id="53" name="TextBox 25"/>
          <p:cNvSpPr txBox="1"/>
          <p:nvPr/>
        </p:nvSpPr>
        <p:spPr>
          <a:xfrm>
            <a:off x="3584129" y="1479867"/>
            <a:ext cx="647700" cy="629920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fr-FR" sz="3200" b="1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3</a:t>
            </a:r>
            <a:endParaRPr lang="en-US" altLang="zh-CN" sz="3200" b="1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54" name="圆角矩形 26"/>
          <p:cNvSpPr/>
          <p:nvPr/>
        </p:nvSpPr>
        <p:spPr>
          <a:xfrm>
            <a:off x="8148638" y="1593850"/>
            <a:ext cx="369887" cy="366713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55" name="TextBox 25"/>
          <p:cNvSpPr txBox="1"/>
          <p:nvPr/>
        </p:nvSpPr>
        <p:spPr>
          <a:xfrm>
            <a:off x="8104017" y="1478400"/>
            <a:ext cx="647700" cy="629920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fr-FR" sz="3200" b="1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6</a:t>
            </a:r>
            <a:endParaRPr lang="en-US" altLang="zh-CN" sz="3200" b="1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56" name="圆角矩形 29"/>
          <p:cNvSpPr/>
          <p:nvPr/>
        </p:nvSpPr>
        <p:spPr>
          <a:xfrm>
            <a:off x="5116513" y="1593850"/>
            <a:ext cx="369887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57" name="TextBox 25"/>
          <p:cNvSpPr txBox="1"/>
          <p:nvPr/>
        </p:nvSpPr>
        <p:spPr>
          <a:xfrm>
            <a:off x="5077630" y="1478400"/>
            <a:ext cx="647700" cy="629920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fr-FR" sz="3200" b="1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4</a:t>
            </a:r>
            <a:endParaRPr lang="en-US" altLang="zh-CN" sz="3200" b="1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0" name="TextBox 48"/>
          <p:cNvSpPr txBox="1"/>
          <p:nvPr/>
        </p:nvSpPr>
        <p:spPr>
          <a:xfrm>
            <a:off x="8009731" y="1793360"/>
            <a:ext cx="647700" cy="2447290"/>
          </a:xfrm>
          <a:prstGeom prst="rect">
            <a:avLst/>
          </a:prstGeom>
          <a:noFill/>
        </p:spPr>
        <p:txBody>
          <a:bodyPr vert="vert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fr-FR" altLang="zh-CN" sz="20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  <a:ea typeface="Lato"/>
                <a:sym typeface="Montserrat" panose="00000500000000000000" charset="0"/>
              </a:rPr>
              <a:t>Transférer les rôle FSMO</a:t>
            </a:r>
            <a:endParaRPr lang="zh-CN" altLang="en-US" sz="20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ogle Sans"/>
              <a:ea typeface="Montserrat" panose="00000500000000000000" charset="0"/>
              <a:sym typeface="Montserrat" panose="00000500000000000000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9" grpId="0"/>
      <p:bldP spid="5147" grpId="0"/>
      <p:bldP spid="5150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B69A8FE-0F44-0D3D-19A7-0D49F67B4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80678F15-4F4C-49CD-F7C2-1A35CB45CF0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6DC595A-BCC8-1A6E-14F1-92A2AA170A13}"/>
              </a:ext>
            </a:extLst>
          </p:cNvPr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4" name="图片 2" descr="0401211R738">
            <a:extLst>
              <a:ext uri="{FF2B5EF4-FFF2-40B4-BE49-F238E27FC236}">
                <a16:creationId xmlns:a16="http://schemas.microsoft.com/office/drawing/2014/main" id="{BC0E0C96-1D02-C5A7-E15E-F6B7D73AB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-34088" y="2312768"/>
            <a:ext cx="4228264" cy="293550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图片 3" descr="0401211R738">
            <a:extLst>
              <a:ext uri="{FF2B5EF4-FFF2-40B4-BE49-F238E27FC236}">
                <a16:creationId xmlns:a16="http://schemas.microsoft.com/office/drawing/2014/main" id="{7AD28400-0431-CF3E-1262-0BB6DF82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5163924" y="1655801"/>
            <a:ext cx="3980076" cy="3592474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059DE9-8AB2-C5DD-1FBF-69299EB59F6C}"/>
              </a:ext>
            </a:extLst>
          </p:cNvPr>
          <p:cNvSpPr txBox="1"/>
          <p:nvPr/>
        </p:nvSpPr>
        <p:spPr>
          <a:xfrm>
            <a:off x="1" y="0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0. </a:t>
            </a:r>
            <a:r>
              <a:rPr lang="fr-FR" sz="3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ḴESAKꝎ?</a:t>
            </a:r>
          </a:p>
          <a:p>
            <a:pPr algn="ctr"/>
            <a:endParaRPr lang="fr-FR" dirty="0"/>
          </a:p>
          <a:p>
            <a:pPr algn="ctr"/>
            <a:r>
              <a:rPr lang="fr-FR" b="1" dirty="0">
                <a:latin typeface="Google Sans"/>
              </a:rPr>
              <a:t>- </a:t>
            </a:r>
            <a:r>
              <a:rPr lang="fr-FR" sz="2400" b="1" i="1" dirty="0">
                <a:latin typeface="Google Sans"/>
              </a:rPr>
              <a:t>F</a:t>
            </a:r>
            <a:r>
              <a:rPr lang="fr-FR" dirty="0">
                <a:latin typeface="Google Sans"/>
              </a:rPr>
              <a:t>SM</a:t>
            </a:r>
            <a:r>
              <a:rPr lang="fr-FR" i="0" dirty="0">
                <a:effectLst/>
                <a:latin typeface="Google Sans"/>
              </a:rPr>
              <a:t>O</a:t>
            </a:r>
            <a:r>
              <a:rPr lang="fr-FR" b="0" i="0" dirty="0">
                <a:effectLst/>
                <a:latin typeface="Google Sans"/>
              </a:rPr>
              <a:t> signifie </a:t>
            </a:r>
            <a:r>
              <a:rPr lang="fr-FR" b="1" i="0" dirty="0">
                <a:effectLst/>
                <a:latin typeface="Google Sans"/>
              </a:rPr>
              <a:t>Flexible Single Master </a:t>
            </a:r>
            <a:r>
              <a:rPr lang="fr-FR" b="1" i="0" dirty="0" err="1">
                <a:effectLst/>
                <a:latin typeface="Google Sans"/>
              </a:rPr>
              <a:t>Operation</a:t>
            </a:r>
            <a:r>
              <a:rPr lang="fr-FR" b="0" i="0" dirty="0">
                <a:effectLst/>
                <a:latin typeface="Google Sans"/>
              </a:rPr>
              <a:t> (opération à maître unique flexible). Il s'agit d'un ensemble de cinq rôles spécifiques dans </a:t>
            </a:r>
            <a:r>
              <a:rPr lang="fr-FR" i="0" dirty="0">
                <a:effectLst/>
                <a:latin typeface="Google Sans"/>
              </a:rPr>
              <a:t>Active Directory. 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C</a:t>
            </a:r>
            <a:r>
              <a:rPr lang="fr-FR" b="0" i="0" dirty="0">
                <a:effectLst/>
                <a:latin typeface="Google Sans"/>
              </a:rPr>
              <a:t>haque rôle FSMO est responsable d'une tâche particulière et critique pour le fonctionnement d'Active Directory.</a:t>
            </a:r>
            <a:endParaRPr lang="fr-FR" i="0" dirty="0">
              <a:effectLst/>
              <a:latin typeface="Google Sans"/>
            </a:endParaRPr>
          </a:p>
          <a:p>
            <a:pPr algn="ctr"/>
            <a:r>
              <a:rPr lang="fr-FR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I</a:t>
            </a:r>
            <a:r>
              <a:rPr lang="fr-FR" i="0" dirty="0">
                <a:effectLst/>
                <a:latin typeface="Google Sans"/>
              </a:rPr>
              <a:t>l est important d'avoir un seul contrôleur de domaine responsable de chaque tâche pour garantir la cohérence et l'intégrité des données.</a:t>
            </a:r>
            <a:endParaRPr lang="fr-FR" dirty="0">
              <a:latin typeface="Google Sans"/>
            </a:endParaRPr>
          </a:p>
          <a:p>
            <a:pPr algn="ctr"/>
            <a:r>
              <a:rPr lang="fr-FR" dirty="0"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S</a:t>
            </a:r>
            <a:r>
              <a:rPr lang="fr-FR" b="0" i="0" dirty="0">
                <a:effectLst/>
                <a:latin typeface="Google Sans"/>
              </a:rPr>
              <a:t>’il y a des domaines supplémentaires, chacun d’entre eux contiendra 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son propre maître d’infrastructure, son propre maître 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RID et son propre émulateur PDC.</a:t>
            </a:r>
            <a:endParaRPr lang="fr-FR" i="0" dirty="0">
              <a:effectLst/>
              <a:latin typeface="Google Sans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1056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-23227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1" name="圆角矩形 20"/>
          <p:cNvSpPr/>
          <p:nvPr/>
        </p:nvSpPr>
        <p:spPr>
          <a:xfrm>
            <a:off x="4387056" y="475197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pic>
        <p:nvPicPr>
          <p:cNvPr id="4" name="图片 2" descr="0401211R738">
            <a:extLst>
              <a:ext uri="{FF2B5EF4-FFF2-40B4-BE49-F238E27FC236}">
                <a16:creationId xmlns:a16="http://schemas.microsoft.com/office/drawing/2014/main" id="{56A3DA3A-5241-4CB4-31CA-7ED4EC3F2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-34088" y="2312768"/>
            <a:ext cx="4228264" cy="293550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图片 3" descr="0401211R738">
            <a:extLst>
              <a:ext uri="{FF2B5EF4-FFF2-40B4-BE49-F238E27FC236}">
                <a16:creationId xmlns:a16="http://schemas.microsoft.com/office/drawing/2014/main" id="{2EB3B187-BE75-2E5B-1754-5B9D566B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5163924" y="1655801"/>
            <a:ext cx="3980076" cy="3592474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extBox 25"/>
          <p:cNvSpPr txBox="1"/>
          <p:nvPr/>
        </p:nvSpPr>
        <p:spPr>
          <a:xfrm>
            <a:off x="4387056" y="4751973"/>
            <a:ext cx="369888" cy="439371"/>
          </a:xfrm>
          <a:prstGeom prst="rect">
            <a:avLst/>
          </a:prstGeom>
          <a:noFill/>
        </p:spPr>
        <p:txBody>
          <a:bodyPr>
            <a:normAutofit fontScale="85000" lnSpcReduction="20000"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1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AC17F8-3FF2-EE0C-7B00-95382582EF29}"/>
              </a:ext>
            </a:extLst>
          </p:cNvPr>
          <p:cNvSpPr txBox="1"/>
          <p:nvPr/>
        </p:nvSpPr>
        <p:spPr>
          <a:xfrm>
            <a:off x="0" y="95616"/>
            <a:ext cx="9144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</a:t>
            </a:r>
            <a:r>
              <a:rPr lang="fr-FR" altLang="zh-CN" sz="2800" b="1" noProof="1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Montserrat" panose="00000500000000000000" charset="0"/>
              </a:rPr>
              <a:t>Contrôleur de schéma</a:t>
            </a:r>
            <a:endParaRPr lang="zh-CN" altLang="en-US" sz="2800" b="1" noProof="1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Montserrat" panose="00000500000000000000" charset="0"/>
              <a:cs typeface="Lato" panose="020F0502020204030203" pitchFamily="34" charset="0"/>
              <a:sym typeface="Montserrat" panose="00000500000000000000" charset="0"/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sz="2400" b="1" i="1" dirty="0">
                <a:effectLst/>
                <a:latin typeface="Google Sans"/>
              </a:rPr>
              <a:t>I</a:t>
            </a:r>
            <a:r>
              <a:rPr lang="fr-FR" b="0" i="0" dirty="0">
                <a:effectLst/>
                <a:latin typeface="Google Sans"/>
              </a:rPr>
              <a:t>l s’agit d’un rôle FSMO de niveau entreprise. Il ne peut y avoir qu’un seul contrôleur de schéma dans une forêt Active Directory.</a:t>
            </a:r>
          </a:p>
          <a:p>
            <a:pPr algn="ctr"/>
            <a:r>
              <a:rPr lang="fr-FR" dirty="0"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G</a:t>
            </a:r>
            <a:r>
              <a:rPr lang="fr-FR" b="0" i="0" dirty="0">
                <a:effectLst/>
                <a:latin typeface="Google Sans"/>
              </a:rPr>
              <a:t>ère les modifications apportées au schéma d'Active Directory, qui définit la structure des données stockées dans l'annuaire</a:t>
            </a:r>
          </a:p>
          <a:p>
            <a:pPr algn="ctr"/>
            <a:r>
              <a:rPr lang="fr-FR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R</a:t>
            </a:r>
            <a:r>
              <a:rPr lang="fr-FR" i="0" dirty="0">
                <a:effectLst/>
                <a:latin typeface="Google Sans"/>
              </a:rPr>
              <a:t>isques potentiels: Si le maître de schéma rencontre un problème, </a:t>
            </a:r>
          </a:p>
          <a:p>
            <a:pPr algn="ctr"/>
            <a:r>
              <a:rPr lang="fr-FR" i="0" dirty="0">
                <a:effectLst/>
                <a:latin typeface="Google Sans"/>
              </a:rPr>
              <a:t>cela peut empêcher les modifications du schéma et affecter la </a:t>
            </a:r>
          </a:p>
          <a:p>
            <a:pPr algn="ctr"/>
            <a:r>
              <a:rPr lang="fr-FR" i="0" dirty="0">
                <a:effectLst/>
                <a:latin typeface="Google Sans"/>
              </a:rPr>
              <a:t>création de nouveaux objets.</a:t>
            </a:r>
          </a:p>
          <a:p>
            <a:pPr algn="ctr"/>
            <a:r>
              <a:rPr lang="fr-FR" dirty="0">
                <a:latin typeface="Google Sans"/>
              </a:rPr>
              <a:t>- </a:t>
            </a:r>
            <a:r>
              <a:rPr lang="fr-FR" sz="2400" b="1" i="1" dirty="0">
                <a:latin typeface="Google Sans"/>
              </a:rPr>
              <a:t>C</a:t>
            </a:r>
            <a:r>
              <a:rPr lang="fr-FR" i="0" dirty="0">
                <a:effectLst/>
                <a:latin typeface="Google Sans"/>
              </a:rPr>
              <a:t>e rôle peut rester hors ligne de manière indéfinie </a:t>
            </a:r>
          </a:p>
          <a:p>
            <a:pPr algn="ctr"/>
            <a:r>
              <a:rPr lang="fr-FR" dirty="0">
                <a:latin typeface="Google Sans"/>
              </a:rPr>
              <a:t>s</a:t>
            </a:r>
            <a:r>
              <a:rPr lang="fr-FR" i="0" dirty="0">
                <a:effectLst/>
                <a:latin typeface="Google Sans"/>
              </a:rPr>
              <a:t>ans réelles conséquences.</a:t>
            </a:r>
          </a:p>
          <a:p>
            <a:pPr algn="ctr"/>
            <a:endParaRPr lang="fr-FR" i="0" dirty="0">
              <a:effectLst/>
              <a:latin typeface="Google Sans"/>
            </a:endParaRPr>
          </a:p>
          <a:p>
            <a:pPr algn="ctr"/>
            <a:endParaRPr lang="fr-FR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5DA07F6-C984-FBEB-8FA5-B653753A3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A8D8011D-B4AD-BD27-9311-B25E098758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A58E9D1D-E6D6-EC27-7E41-DA551C928032}"/>
              </a:ext>
            </a:extLst>
          </p:cNvPr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1" name="圆角矩形 20">
            <a:extLst>
              <a:ext uri="{FF2B5EF4-FFF2-40B4-BE49-F238E27FC236}">
                <a16:creationId xmlns:a16="http://schemas.microsoft.com/office/drawing/2014/main" id="{C2A618C5-4D5E-5A8C-8FC9-B2AEA384BD89}"/>
              </a:ext>
            </a:extLst>
          </p:cNvPr>
          <p:cNvSpPr/>
          <p:nvPr/>
        </p:nvSpPr>
        <p:spPr>
          <a:xfrm>
            <a:off x="4387056" y="475197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BDE95E6-B334-5D8A-9E7F-B6B166AA766D}"/>
              </a:ext>
            </a:extLst>
          </p:cNvPr>
          <p:cNvSpPr txBox="1"/>
          <p:nvPr/>
        </p:nvSpPr>
        <p:spPr>
          <a:xfrm>
            <a:off x="4387056" y="4751973"/>
            <a:ext cx="369888" cy="439371"/>
          </a:xfrm>
          <a:prstGeom prst="rect">
            <a:avLst/>
          </a:prstGeom>
          <a:noFill/>
        </p:spPr>
        <p:txBody>
          <a:bodyPr>
            <a:normAutofit fontScale="77500" lnSpcReduction="20000"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2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4" name="图片 2" descr="0401211R738">
            <a:extLst>
              <a:ext uri="{FF2B5EF4-FFF2-40B4-BE49-F238E27FC236}">
                <a16:creationId xmlns:a16="http://schemas.microsoft.com/office/drawing/2014/main" id="{17871765-2694-30CF-2CC5-0E9DBDBE5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-34088" y="2312768"/>
            <a:ext cx="4228264" cy="293550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图片 3" descr="0401211R738">
            <a:extLst>
              <a:ext uri="{FF2B5EF4-FFF2-40B4-BE49-F238E27FC236}">
                <a16:creationId xmlns:a16="http://schemas.microsoft.com/office/drawing/2014/main" id="{C32F592C-137D-CB80-16DF-035215D4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5163924" y="1655801"/>
            <a:ext cx="3980076" cy="3592474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64730C-0EF2-7E8D-CF37-9CBB15A5DE72}"/>
              </a:ext>
            </a:extLst>
          </p:cNvPr>
          <p:cNvSpPr txBox="1"/>
          <p:nvPr/>
        </p:nvSpPr>
        <p:spPr>
          <a:xfrm>
            <a:off x="0" y="84852"/>
            <a:ext cx="9144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b="1" i="0" dirty="0">
              <a:solidFill>
                <a:srgbClr val="54585C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fr-FR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fr-F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Maître d’opérations des noms de domaine</a:t>
            </a:r>
          </a:p>
          <a:p>
            <a:pPr algn="ctr"/>
            <a:endParaRPr lang="fr-FR" dirty="0"/>
          </a:p>
          <a:p>
            <a:pPr algn="ctr"/>
            <a:r>
              <a:rPr lang="fr-FR" dirty="0"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I</a:t>
            </a:r>
            <a:r>
              <a:rPr lang="fr-FR" i="0" dirty="0">
                <a:effectLst/>
                <a:latin typeface="Google Sans"/>
              </a:rPr>
              <a:t>l s’agit d’un rôle FSMO de niveau entreprise.</a:t>
            </a:r>
          </a:p>
          <a:p>
            <a:pPr algn="ctr"/>
            <a:r>
              <a:rPr lang="fr-FR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L</a:t>
            </a:r>
            <a:r>
              <a:rPr lang="fr-FR" i="0" dirty="0">
                <a:effectLst/>
                <a:latin typeface="Google Sans"/>
              </a:rPr>
              <a:t>e propriétaire du rôle est l’unique contrôleur de domaine d’une forêt Active Directory qui peut ajouter de nouveaux domaines et de nouvelles partitions d’application à la forêt. Il doit également être disponible pour leur suppression.</a:t>
            </a:r>
          </a:p>
          <a:p>
            <a:pPr algn="ctr"/>
            <a:r>
              <a:rPr lang="fr-FR" dirty="0"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P</a:t>
            </a:r>
            <a:r>
              <a:rPr lang="fr-FR" i="0" dirty="0">
                <a:effectLst/>
                <a:latin typeface="Google Sans"/>
              </a:rPr>
              <a:t>ar conséquent, il est recommandé de saisir le rôle de maître d’opérations </a:t>
            </a:r>
          </a:p>
          <a:p>
            <a:pPr algn="ctr"/>
            <a:r>
              <a:rPr lang="fr-FR" i="0" dirty="0">
                <a:effectLst/>
                <a:latin typeface="Google Sans"/>
              </a:rPr>
              <a:t>des noms de domaine uniquement lorsque le contrôleur de domaine </a:t>
            </a:r>
          </a:p>
          <a:p>
            <a:pPr algn="ctr"/>
            <a:r>
              <a:rPr lang="fr-FR" i="0" dirty="0">
                <a:effectLst/>
                <a:latin typeface="Google Sans"/>
              </a:rPr>
              <a:t>qui l’héberge ne peut pas être remis en ligne.</a:t>
            </a:r>
          </a:p>
          <a:p>
            <a:pPr algn="ctr"/>
            <a:endParaRPr lang="fr-FR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24836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1EAD7A9-304E-10BB-1142-A1A63261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05646B0-447F-7D24-1049-368464B4C0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14B43C82-FEDC-7F82-D517-8427E22F1345}"/>
              </a:ext>
            </a:extLst>
          </p:cNvPr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1" name="圆角矩形 20">
            <a:extLst>
              <a:ext uri="{FF2B5EF4-FFF2-40B4-BE49-F238E27FC236}">
                <a16:creationId xmlns:a16="http://schemas.microsoft.com/office/drawing/2014/main" id="{0FEBC4F3-CB58-F9AF-70B6-4BF4CB7ADD8E}"/>
              </a:ext>
            </a:extLst>
          </p:cNvPr>
          <p:cNvSpPr/>
          <p:nvPr/>
        </p:nvSpPr>
        <p:spPr>
          <a:xfrm>
            <a:off x="4387056" y="475197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4D46F401-D75C-08C3-EA25-071192282357}"/>
              </a:ext>
            </a:extLst>
          </p:cNvPr>
          <p:cNvSpPr txBox="1"/>
          <p:nvPr/>
        </p:nvSpPr>
        <p:spPr>
          <a:xfrm>
            <a:off x="4387056" y="4751973"/>
            <a:ext cx="369888" cy="439371"/>
          </a:xfrm>
          <a:prstGeom prst="rect">
            <a:avLst/>
          </a:prstGeom>
          <a:noFill/>
        </p:spPr>
        <p:txBody>
          <a:bodyPr>
            <a:normAutofit fontScale="77500" lnSpcReduction="20000"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3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4" name="图片 2" descr="0401211R738">
            <a:extLst>
              <a:ext uri="{FF2B5EF4-FFF2-40B4-BE49-F238E27FC236}">
                <a16:creationId xmlns:a16="http://schemas.microsoft.com/office/drawing/2014/main" id="{7B84A6EE-E819-D105-3E21-46C5D1A8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-34088" y="2312768"/>
            <a:ext cx="4228264" cy="293550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图片 3" descr="0401211R738">
            <a:extLst>
              <a:ext uri="{FF2B5EF4-FFF2-40B4-BE49-F238E27FC236}">
                <a16:creationId xmlns:a16="http://schemas.microsoft.com/office/drawing/2014/main" id="{D6389573-E5A1-C0D1-7983-8ECB701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5163924" y="1655801"/>
            <a:ext cx="3980076" cy="3592474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725C87-D9A4-3A0D-3517-5D6A64AD4340}"/>
              </a:ext>
            </a:extLst>
          </p:cNvPr>
          <p:cNvSpPr txBox="1"/>
          <p:nvPr/>
        </p:nvSpPr>
        <p:spPr>
          <a:xfrm>
            <a:off x="0" y="258127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</a:t>
            </a:r>
            <a:r>
              <a:rPr lang="fr-F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Maître des ID relatifs</a:t>
            </a:r>
          </a:p>
          <a:p>
            <a:pPr algn="ctr"/>
            <a:endParaRPr lang="fr-FR" altLang="zh-CN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Montserrat" panose="00000500000000000000" charset="0"/>
              <a:sym typeface="Montserrat" panose="00000500000000000000" charset="0"/>
            </a:endParaRPr>
          </a:p>
          <a:p>
            <a:pPr algn="ctr"/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I</a:t>
            </a:r>
            <a:r>
              <a:rPr lang="fr-FR" b="0" i="0" dirty="0">
                <a:effectLst/>
                <a:latin typeface="Google Sans"/>
              </a:rPr>
              <a:t>l s’agit d’un rôle de niveau domaine. Dans une forêt Active Directory, il existe un maître RID sur chaque domaine.</a:t>
            </a:r>
            <a:endParaRPr lang="fr-FR" altLang="zh-CN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Montserrat" panose="00000500000000000000" charset="0"/>
              <a:sym typeface="Montserrat" panose="00000500000000000000" charset="0"/>
            </a:endParaRPr>
          </a:p>
          <a:p>
            <a:pPr algn="ctr"/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G</a:t>
            </a:r>
            <a:r>
              <a:rPr lang="fr-FR" b="0" i="0" dirty="0">
                <a:effectLst/>
                <a:latin typeface="Google Sans"/>
              </a:rPr>
              <a:t>ère l'allocation des identificateurs uniques (RID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∞</a:t>
            </a:r>
            <a:r>
              <a:rPr lang="fr-FR" b="0" i="0" dirty="0">
                <a:effectLst/>
                <a:latin typeface="Google Sans"/>
              </a:rPr>
              <a:t>SID) utilisés pour identifier les objets Active Directory. C'est comme le bureau d'enregistrement qui attribue un numéro unique à chaque personne.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L</a:t>
            </a:r>
            <a:r>
              <a:rPr lang="fr-FR" b="0" i="0" dirty="0">
                <a:effectLst/>
                <a:latin typeface="Google Sans"/>
              </a:rPr>
              <a:t>e maître RID est également chargé de déplacer les objets d’un domaine 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À </a:t>
            </a:r>
            <a:r>
              <a:rPr lang="fr-FR" dirty="0">
                <a:latin typeface="Google Sans"/>
              </a:rPr>
              <a:t>u</a:t>
            </a:r>
            <a:r>
              <a:rPr lang="fr-FR" b="0" i="0" dirty="0">
                <a:effectLst/>
                <a:latin typeface="Google Sans"/>
              </a:rPr>
              <a:t>n autre dans une forêt.</a:t>
            </a:r>
          </a:p>
          <a:p>
            <a:pPr algn="ctr"/>
            <a:endParaRPr lang="zh-CN" altLang="en-US" noProof="1"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41412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5630708-13BE-98E7-A374-7981FCE26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DDE95DBF-E8AE-0DE7-8C11-1B65377D40A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83EE694-546A-EF7B-B9E4-BA77A7E56D84}"/>
              </a:ext>
            </a:extLst>
          </p:cNvPr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1" name="圆角矩形 20">
            <a:extLst>
              <a:ext uri="{FF2B5EF4-FFF2-40B4-BE49-F238E27FC236}">
                <a16:creationId xmlns:a16="http://schemas.microsoft.com/office/drawing/2014/main" id="{4FFE3B2B-FA7D-512A-A6C2-BE1D60D470ED}"/>
              </a:ext>
            </a:extLst>
          </p:cNvPr>
          <p:cNvSpPr/>
          <p:nvPr/>
        </p:nvSpPr>
        <p:spPr>
          <a:xfrm>
            <a:off x="4387056" y="475197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E60F8B93-11AF-BE90-A4D5-4BCAA8A11AFE}"/>
              </a:ext>
            </a:extLst>
          </p:cNvPr>
          <p:cNvSpPr txBox="1"/>
          <p:nvPr/>
        </p:nvSpPr>
        <p:spPr>
          <a:xfrm>
            <a:off x="4387056" y="4751973"/>
            <a:ext cx="369888" cy="439371"/>
          </a:xfrm>
          <a:prstGeom prst="rect">
            <a:avLst/>
          </a:prstGeom>
          <a:noFill/>
        </p:spPr>
        <p:txBody>
          <a:bodyPr>
            <a:normAutofit fontScale="85000" lnSpcReduction="20000"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4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4" name="图片 2" descr="0401211R738">
            <a:extLst>
              <a:ext uri="{FF2B5EF4-FFF2-40B4-BE49-F238E27FC236}">
                <a16:creationId xmlns:a16="http://schemas.microsoft.com/office/drawing/2014/main" id="{6C37020E-094F-0650-8233-B0F5A4DD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-34088" y="2312768"/>
            <a:ext cx="4228264" cy="293550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图片 3" descr="0401211R738">
            <a:extLst>
              <a:ext uri="{FF2B5EF4-FFF2-40B4-BE49-F238E27FC236}">
                <a16:creationId xmlns:a16="http://schemas.microsoft.com/office/drawing/2014/main" id="{23DDB966-1F0F-0500-8E7E-8C723FAC7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5163924" y="1655801"/>
            <a:ext cx="3980076" cy="3592474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C7E1CF-0816-4203-556F-32C5F669C58A}"/>
              </a:ext>
            </a:extLst>
          </p:cNvPr>
          <p:cNvSpPr txBox="1"/>
          <p:nvPr/>
        </p:nvSpPr>
        <p:spPr>
          <a:xfrm>
            <a:off x="0" y="176680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</a:t>
            </a:r>
            <a:r>
              <a:rPr lang="fr-F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Maître d'infrastructure</a:t>
            </a:r>
          </a:p>
          <a:p>
            <a:pPr algn="ctr"/>
            <a:endParaRPr lang="fr-FR" altLang="zh-CN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Montserrat" panose="00000500000000000000" charset="0"/>
            </a:endParaRPr>
          </a:p>
          <a:p>
            <a:pPr algn="ctr"/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I</a:t>
            </a:r>
            <a:r>
              <a:rPr lang="fr-FR" b="0" i="0" dirty="0">
                <a:effectLst/>
                <a:latin typeface="Google Sans"/>
              </a:rPr>
              <a:t>l s’agit d’un rôle de niveau domaine.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M</a:t>
            </a:r>
            <a:r>
              <a:rPr lang="fr-FR" b="0" i="0" dirty="0">
                <a:effectLst/>
                <a:latin typeface="Google Sans"/>
              </a:rPr>
              <a:t>et à jour les informations de placement des objets Active Directory.</a:t>
            </a:r>
          </a:p>
          <a:p>
            <a:pPr algn="ctr"/>
            <a:r>
              <a:rPr lang="fr-FR" dirty="0">
                <a:latin typeface="Google Sans"/>
              </a:rPr>
              <a:t>- </a:t>
            </a:r>
            <a:r>
              <a:rPr lang="fr-FR" sz="2400" b="1" i="1" dirty="0">
                <a:latin typeface="Google Sans"/>
              </a:rPr>
              <a:t>I</a:t>
            </a:r>
            <a:r>
              <a:rPr lang="fr-FR" b="0" i="0" dirty="0">
                <a:effectLst/>
                <a:latin typeface="Google Sans"/>
              </a:rPr>
              <a:t>maginons qu’un utilisateur d’un domaine A soit ajouté au sein d’un groupe du domaine B. Le contrôleur de domaine </a:t>
            </a:r>
            <a:r>
              <a:rPr lang="fr-FR" b="1" i="1" dirty="0">
                <a:effectLst/>
                <a:latin typeface="Google Sans"/>
              </a:rPr>
              <a:t>Maître d’infrastructure </a:t>
            </a:r>
            <a:r>
              <a:rPr lang="fr-FR" b="0" i="0" dirty="0">
                <a:effectLst/>
                <a:latin typeface="Google Sans"/>
              </a:rPr>
              <a:t>deviendra responsable de cette référence et devra s’assurer de la réplication de cette information sur tous les contrôleurs 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de domaine du domaine. </a:t>
            </a:r>
          </a:p>
          <a:p>
            <a:pPr algn="ctr"/>
            <a:r>
              <a:rPr lang="fr-FR" dirty="0">
                <a:latin typeface="Google Sans"/>
              </a:rPr>
              <a:t>- </a:t>
            </a:r>
            <a:r>
              <a:rPr lang="fr-FR" sz="2400" b="1" i="1" dirty="0">
                <a:latin typeface="Google Sans"/>
              </a:rPr>
              <a:t>U</a:t>
            </a:r>
            <a:r>
              <a:rPr lang="fr-FR" b="0" i="0" dirty="0">
                <a:effectLst/>
                <a:latin typeface="Google Sans"/>
              </a:rPr>
              <a:t>n objet fantôme sera créé sur le domaine B afin de faire référence </a:t>
            </a:r>
          </a:p>
          <a:p>
            <a:pPr algn="ctr"/>
            <a:r>
              <a:rPr lang="fr-FR" dirty="0">
                <a:latin typeface="Google Sans"/>
              </a:rPr>
              <a:t>à</a:t>
            </a:r>
            <a:r>
              <a:rPr lang="fr-FR" b="0" i="0" dirty="0">
                <a:effectLst/>
                <a:latin typeface="Google Sans"/>
              </a:rPr>
              <a:t> l’utilisateur du domaine A.</a:t>
            </a:r>
          </a:p>
          <a:p>
            <a:pPr algn="ctr"/>
            <a:endParaRPr lang="fr-FR" b="0" i="0" dirty="0">
              <a:effectLst/>
              <a:latin typeface="Google Sans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8349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54CCB61-466E-7661-CF24-F67ABB61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1C53BABF-D3CF-5309-A238-F536966D5DB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7DB483C2-A904-B668-5C13-F1105D5C989C}"/>
              </a:ext>
            </a:extLst>
          </p:cNvPr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1" name="圆角矩形 20">
            <a:extLst>
              <a:ext uri="{FF2B5EF4-FFF2-40B4-BE49-F238E27FC236}">
                <a16:creationId xmlns:a16="http://schemas.microsoft.com/office/drawing/2014/main" id="{FB4D729E-98AE-2B87-58F2-AB3DF6151EED}"/>
              </a:ext>
            </a:extLst>
          </p:cNvPr>
          <p:cNvSpPr/>
          <p:nvPr/>
        </p:nvSpPr>
        <p:spPr>
          <a:xfrm>
            <a:off x="4387056" y="475197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C06D1189-E88F-4AB8-2474-24A1FBD1225D}"/>
              </a:ext>
            </a:extLst>
          </p:cNvPr>
          <p:cNvSpPr txBox="1"/>
          <p:nvPr/>
        </p:nvSpPr>
        <p:spPr>
          <a:xfrm>
            <a:off x="4387056" y="4751973"/>
            <a:ext cx="369888" cy="439371"/>
          </a:xfrm>
          <a:prstGeom prst="rect">
            <a:avLst/>
          </a:prstGeom>
          <a:noFill/>
        </p:spPr>
        <p:txBody>
          <a:bodyPr>
            <a:normAutofit fontScale="77500" lnSpcReduction="20000"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5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4" name="图片 2" descr="0401211R738">
            <a:extLst>
              <a:ext uri="{FF2B5EF4-FFF2-40B4-BE49-F238E27FC236}">
                <a16:creationId xmlns:a16="http://schemas.microsoft.com/office/drawing/2014/main" id="{A24F16E2-696D-0651-1C5F-CA566FCEC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-34088" y="2312768"/>
            <a:ext cx="4228264" cy="293550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图片 3" descr="0401211R738">
            <a:extLst>
              <a:ext uri="{FF2B5EF4-FFF2-40B4-BE49-F238E27FC236}">
                <a16:creationId xmlns:a16="http://schemas.microsoft.com/office/drawing/2014/main" id="{C0DF5174-7421-997C-1E72-6FE4D8C8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5163924" y="1655801"/>
            <a:ext cx="3980076" cy="3592474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24B24E6-44F9-DCF7-50E0-81DE9935F8C2}"/>
              </a:ext>
            </a:extLst>
          </p:cNvPr>
          <p:cNvSpPr txBox="1"/>
          <p:nvPr/>
        </p:nvSpPr>
        <p:spPr>
          <a:xfrm>
            <a:off x="0" y="0"/>
            <a:ext cx="9144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</a:t>
            </a:r>
            <a:r>
              <a:rPr lang="fr-FR" sz="2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Émulateur PDC</a:t>
            </a:r>
          </a:p>
          <a:p>
            <a:pPr algn="ctr"/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 fontAlgn="base"/>
            <a:r>
              <a:rPr lang="fr-FR" dirty="0">
                <a:latin typeface="Google Sans"/>
              </a:rPr>
              <a:t>-</a:t>
            </a:r>
            <a:r>
              <a:rPr lang="fr-FR" sz="2400" b="1" i="1" dirty="0">
                <a:latin typeface="Google Sans"/>
              </a:rPr>
              <a:t> L</a:t>
            </a:r>
            <a:r>
              <a:rPr lang="fr-FR" b="0" i="0" dirty="0">
                <a:effectLst/>
                <a:latin typeface="Google Sans"/>
              </a:rPr>
              <a:t>’émulateur PDC (</a:t>
            </a:r>
            <a:r>
              <a:rPr lang="fr-FR" b="0" i="1" dirty="0" err="1">
                <a:effectLst/>
                <a:latin typeface="Google Sans"/>
              </a:rPr>
              <a:t>Primary</a:t>
            </a:r>
            <a:r>
              <a:rPr lang="fr-FR" b="0" i="1" dirty="0">
                <a:effectLst/>
                <a:latin typeface="Google Sans"/>
              </a:rPr>
              <a:t> Domain Controller</a:t>
            </a:r>
            <a:r>
              <a:rPr lang="fr-FR" b="0" i="0" dirty="0">
                <a:effectLst/>
                <a:latin typeface="Google Sans"/>
              </a:rPr>
              <a:t>) est unique au sein d’un domaine et se doit d’assurer cinq missions </a:t>
            </a:r>
            <a:r>
              <a:rPr lang="fr-FR" b="0" i="0">
                <a:effectLst/>
                <a:latin typeface="Google Sans"/>
              </a:rPr>
              <a:t>principales:</a:t>
            </a:r>
          </a:p>
          <a:p>
            <a:pPr algn="ctr" fontAlgn="base"/>
            <a:endParaRPr lang="fr-FR" b="0" i="0" dirty="0">
              <a:effectLst/>
              <a:latin typeface="Google Sans"/>
            </a:endParaRPr>
          </a:p>
          <a:p>
            <a:pPr algn="ctr" fontAlgn="base"/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M</a:t>
            </a:r>
            <a:r>
              <a:rPr lang="fr-FR" b="0" i="0" dirty="0">
                <a:effectLst/>
                <a:latin typeface="Google Sans"/>
              </a:rPr>
              <a:t>odification des stratégies de groupe du domaine (éviter les conflits et les écrasements)</a:t>
            </a:r>
            <a:br>
              <a:rPr lang="fr-FR" b="0" i="0" dirty="0">
                <a:effectLst/>
                <a:latin typeface="Google Sans"/>
              </a:rPr>
            </a:br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S</a:t>
            </a:r>
            <a:r>
              <a:rPr lang="fr-FR" b="0" i="0" dirty="0">
                <a:effectLst/>
                <a:latin typeface="Google Sans"/>
              </a:rPr>
              <a:t>ynchroniser les horloges sur tous les contrôleurs de domaine</a:t>
            </a:r>
            <a:br>
              <a:rPr lang="fr-FR" b="0" i="0" dirty="0">
                <a:effectLst/>
                <a:latin typeface="Google Sans"/>
              </a:rPr>
            </a:br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G</a:t>
            </a:r>
            <a:r>
              <a:rPr lang="fr-FR" b="0" i="0" dirty="0">
                <a:effectLst/>
                <a:latin typeface="Google Sans"/>
              </a:rPr>
              <a:t>érer le verrouillage des comptes</a:t>
            </a:r>
            <a:br>
              <a:rPr lang="fr-FR" b="0" i="0" dirty="0">
                <a:effectLst/>
                <a:latin typeface="Google Sans"/>
              </a:rPr>
            </a:br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C</a:t>
            </a:r>
            <a:r>
              <a:rPr lang="fr-FR" b="0" i="0" dirty="0">
                <a:effectLst/>
                <a:latin typeface="Google Sans"/>
              </a:rPr>
              <a:t>hanger les mots de passe</a:t>
            </a:r>
            <a:br>
              <a:rPr lang="fr-FR" b="0" i="0" dirty="0">
                <a:effectLst/>
                <a:latin typeface="Google Sans"/>
              </a:rPr>
            </a:br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A</a:t>
            </a:r>
            <a:r>
              <a:rPr lang="fr-FR" b="0" i="0" dirty="0">
                <a:effectLst/>
                <a:latin typeface="Google Sans"/>
              </a:rPr>
              <a:t>ssure la compatibilité avec les contrôleurs </a:t>
            </a:r>
          </a:p>
          <a:p>
            <a:pPr algn="ctr" fontAlgn="base"/>
            <a:r>
              <a:rPr lang="fr-FR" b="0" i="0" dirty="0">
                <a:effectLst/>
                <a:latin typeface="Google Sans"/>
              </a:rPr>
              <a:t>de domaine Windows NT</a:t>
            </a:r>
          </a:p>
          <a:p>
            <a:pPr algn="ctr" fontAlgn="base"/>
            <a:endParaRPr lang="fr-FR" dirty="0">
              <a:effectLst/>
              <a:latin typeface="Google Sans"/>
            </a:endParaRPr>
          </a:p>
          <a:p>
            <a:pPr algn="ctr"/>
            <a:endParaRPr lang="fr-F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8924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0322C4F-C775-8E35-19FD-BEECB17FA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F1DBA865-A72A-FF85-64C0-65B17784C48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68DB628-2EF4-2860-0304-9850CFAED5A4}"/>
              </a:ext>
            </a:extLst>
          </p:cNvPr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1" name="圆角矩形 20">
            <a:extLst>
              <a:ext uri="{FF2B5EF4-FFF2-40B4-BE49-F238E27FC236}">
                <a16:creationId xmlns:a16="http://schemas.microsoft.com/office/drawing/2014/main" id="{38971737-6FF4-003D-5895-F7FAACFDE7E7}"/>
              </a:ext>
            </a:extLst>
          </p:cNvPr>
          <p:cNvSpPr/>
          <p:nvPr/>
        </p:nvSpPr>
        <p:spPr>
          <a:xfrm>
            <a:off x="4387056" y="475197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5EEAE693-3134-3288-A970-312E6FD973F0}"/>
              </a:ext>
            </a:extLst>
          </p:cNvPr>
          <p:cNvSpPr txBox="1"/>
          <p:nvPr/>
        </p:nvSpPr>
        <p:spPr>
          <a:xfrm>
            <a:off x="4387056" y="4751973"/>
            <a:ext cx="369888" cy="439371"/>
          </a:xfrm>
          <a:prstGeom prst="rect">
            <a:avLst/>
          </a:prstGeom>
          <a:noFill/>
        </p:spPr>
        <p:txBody>
          <a:bodyPr>
            <a:normAutofit fontScale="77500" lnSpcReduction="20000"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fr-FR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/>
                <a:ea typeface="Lato"/>
                <a:sym typeface="Montserrat" panose="00000500000000000000" charset="0"/>
              </a:rPr>
              <a:t>6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4" name="图片 2" descr="0401211R738">
            <a:extLst>
              <a:ext uri="{FF2B5EF4-FFF2-40B4-BE49-F238E27FC236}">
                <a16:creationId xmlns:a16="http://schemas.microsoft.com/office/drawing/2014/main" id="{2EE0F427-85A7-B619-E816-C0CB03A4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-34088" y="2312768"/>
            <a:ext cx="4228264" cy="293550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5" name="图片 3" descr="0401211R738">
            <a:extLst>
              <a:ext uri="{FF2B5EF4-FFF2-40B4-BE49-F238E27FC236}">
                <a16:creationId xmlns:a16="http://schemas.microsoft.com/office/drawing/2014/main" id="{688645FA-E96F-1846-AF62-19916C26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5163924" y="1655801"/>
            <a:ext cx="3980076" cy="3592474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3EA32FE-5ADE-90FC-F2B4-FA1C4E555C55}"/>
              </a:ext>
            </a:extLst>
          </p:cNvPr>
          <p:cNvSpPr txBox="1"/>
          <p:nvPr/>
        </p:nvSpPr>
        <p:spPr>
          <a:xfrm>
            <a:off x="-126609" y="161777"/>
            <a:ext cx="94816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6. </a:t>
            </a:r>
            <a:r>
              <a:rPr lang="fr-FR" altLang="zh-CN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Montserrat" panose="00000500000000000000" charset="0"/>
              </a:rPr>
              <a:t>Transférer les rôles FSMO</a:t>
            </a:r>
          </a:p>
          <a:p>
            <a:pPr algn="ctr"/>
            <a:endParaRPr lang="fr-FR" altLang="zh-CN" sz="28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Montserrat" panose="00000500000000000000" charset="0"/>
            </a:endParaRPr>
          </a:p>
          <a:p>
            <a:pPr algn="ctr"/>
            <a:r>
              <a:rPr lang="fr-FR" b="0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L</a:t>
            </a:r>
            <a:r>
              <a:rPr lang="fr-FR" b="0" i="0" dirty="0">
                <a:effectLst/>
                <a:latin typeface="Google Sans"/>
              </a:rPr>
              <a:t>es rôles FSMO ne sont pas des rôles inutiles : ils sont nécessaires pour certaines opérations importantes.</a:t>
            </a:r>
            <a:endParaRPr lang="zh-CN" altLang="en-US" noProof="1">
              <a:latin typeface="Google Sans"/>
              <a:ea typeface="Montserrat" panose="00000500000000000000" charset="0"/>
              <a:cs typeface="Lato" panose="020F0502020204030203" pitchFamily="34" charset="0"/>
              <a:sym typeface="Montserrat" panose="00000500000000000000" charset="0"/>
            </a:endParaRPr>
          </a:p>
          <a:p>
            <a:pPr algn="ctr"/>
            <a:r>
              <a:rPr lang="fr-FR" i="0" dirty="0">
                <a:effectLst/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L</a:t>
            </a:r>
            <a:r>
              <a:rPr lang="fr-FR" i="0" dirty="0">
                <a:effectLst/>
                <a:latin typeface="Google Sans"/>
              </a:rPr>
              <a:t>orsqu’un DC est rétrogradé, il essaie de transférer tous les rôles FMSO qu’il héberge vers des contrôleurs de domaine appropriés dans la forêt.</a:t>
            </a:r>
            <a:r>
              <a:rPr lang="fr-FR" dirty="0">
                <a:latin typeface="Google Sans"/>
              </a:rPr>
              <a:t> </a:t>
            </a:r>
          </a:p>
          <a:p>
            <a:pPr algn="ctr"/>
            <a:r>
              <a:rPr lang="fr-FR" dirty="0">
                <a:latin typeface="Google Sans"/>
              </a:rPr>
              <a:t>- </a:t>
            </a:r>
            <a:r>
              <a:rPr lang="fr-FR" sz="2400" b="1" i="1" dirty="0">
                <a:effectLst/>
                <a:latin typeface="Google Sans"/>
              </a:rPr>
              <a:t>L</a:t>
            </a:r>
            <a:r>
              <a:rPr lang="fr-FR" b="0" i="0" dirty="0">
                <a:effectLst/>
                <a:latin typeface="Google Sans"/>
              </a:rPr>
              <a:t>a meilleure méthode pour déplacer un rôle FSMO est de le transférer manuellement en utilisant la console de gestion, PowerShell ou l’outil de maintenance ntdsutil.exe. 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Pendant ce transfert manuel, le contrôleur de domaine source 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synchronise avec le contrôleur de domaine </a:t>
            </a:r>
          </a:p>
          <a:p>
            <a:pPr algn="ctr"/>
            <a:r>
              <a:rPr lang="fr-FR" b="0" i="0" dirty="0">
                <a:effectLst/>
                <a:latin typeface="Google Sans"/>
              </a:rPr>
              <a:t>cible avant de transférer le rôle.</a:t>
            </a:r>
            <a:endParaRPr lang="fr-FR" dirty="0">
              <a:latin typeface="Google Sans"/>
            </a:endParaRPr>
          </a:p>
          <a:p>
            <a:pPr algn="ctr"/>
            <a:endParaRPr lang="zh-CN" altLang="en-US" sz="18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ogle Sans"/>
              <a:ea typeface="Montserrat" panose="00000500000000000000" charset="0"/>
              <a:sym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0577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答辩模板 (8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 (8)</Template>
  <TotalTime>308</TotalTime>
  <Words>681</Words>
  <Application>Microsoft Office PowerPoint</Application>
  <PresentationFormat>Affichage à l'écran (16:9)</PresentationFormat>
  <Paragraphs>84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Google Sans</vt:lpstr>
      <vt:lpstr>Lato</vt:lpstr>
      <vt:lpstr>Montserrat</vt:lpstr>
      <vt:lpstr>Open sans</vt:lpstr>
      <vt:lpstr>答辩模板 (8)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Marouen Boughnim</cp:lastModifiedBy>
  <cp:revision>5</cp:revision>
  <dcterms:created xsi:type="dcterms:W3CDTF">2018-12-07T08:09:00Z</dcterms:created>
  <dcterms:modified xsi:type="dcterms:W3CDTF">2024-03-05T13:20:57Z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1DCAFD0805F54CB7A97770BD4ECE2E27</vt:lpwstr>
  </property>
  <property fmtid="{D5CDD505-2E9C-101B-9397-08002B2CF9AE}" pid="3" name="KSOProductBuildVer">
    <vt:lpwstr>2052-11.1.0.10495</vt:lpwstr>
  </property>
</Properties>
</file>