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60" r:id="rId6"/>
    <p:sldId id="270" r:id="rId7"/>
    <p:sldId id="269" r:id="rId8"/>
    <p:sldId id="268" r:id="rId9"/>
    <p:sldId id="297" r:id="rId10"/>
    <p:sldId id="271" r:id="rId11"/>
    <p:sldId id="277" r:id="rId12"/>
    <p:sldId id="278" r:id="rId13"/>
    <p:sldId id="279" r:id="rId14"/>
    <p:sldId id="272" r:id="rId15"/>
    <p:sldId id="276" r:id="rId16"/>
    <p:sldId id="275" r:id="rId17"/>
    <p:sldId id="274" r:id="rId18"/>
    <p:sldId id="280" r:id="rId19"/>
    <p:sldId id="298" r:id="rId20"/>
    <p:sldId id="273" r:id="rId21"/>
    <p:sldId id="283" r:id="rId22"/>
    <p:sldId id="284" r:id="rId23"/>
    <p:sldId id="285" r:id="rId24"/>
    <p:sldId id="286" r:id="rId25"/>
    <p:sldId id="287" r:id="rId26"/>
    <p:sldId id="282" r:id="rId27"/>
    <p:sldId id="288" r:id="rId28"/>
    <p:sldId id="289" r:id="rId29"/>
    <p:sldId id="290" r:id="rId30"/>
    <p:sldId id="291" r:id="rId31"/>
    <p:sldId id="281" r:id="rId32"/>
    <p:sldId id="294" r:id="rId33"/>
    <p:sldId id="295" r:id="rId34"/>
    <p:sldId id="296" r:id="rId35"/>
    <p:sldId id="293" r:id="rId36"/>
    <p:sldId id="299" r:id="rId37"/>
    <p:sldId id="292" r:id="rId38"/>
    <p:sldId id="301" r:id="rId39"/>
    <p:sldId id="302" r:id="rId40"/>
    <p:sldId id="303" r:id="rId41"/>
    <p:sldId id="300" r:id="rId42"/>
    <p:sldId id="304" r:id="rId43"/>
    <p:sldId id="305" r:id="rId44"/>
    <p:sldId id="306" r:id="rId45"/>
    <p:sldId id="267" r:id="rId4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AE1F46F-459E-4F3E-BDF1-3F08F724E4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F57E4-776A-4067-93ED-00230251B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F5CE6-9BE1-429F-8F16-8C9028A902E8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99021E-7E4D-4785-841A-273809DF9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8ECAB-0F18-4C00-835C-F33C108650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EA6D6-23E3-4197-9176-FF97AE868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41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0763-FB5D-4994-BF81-ACBC53563BDE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</a:t>
            </a:r>
            <a:r>
              <a:rPr lang="fr-FR" dirty="0"/>
              <a:t>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63917-A6D6-4666-8F48-4B6311F6F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612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5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33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51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198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128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54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063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515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49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18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8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58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2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743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317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293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7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565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22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89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61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7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4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34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62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1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647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363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018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532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8774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4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05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02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69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82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58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0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7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67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63917-A6D6-4666-8F48-4B6311F6FB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6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7FEA65-7C95-4678-A8D2-2EDDDFF97FE7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21565-93DF-46A4-B2E9-5D4D3A3E6C64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8A726-F780-44A6-BB8E-47D0DD34CC37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4" name="Espace réservé a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0528C-7D4D-4F7B-BD6B-EE10013E8B59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D46B1-F566-4C20-A8C4-A90207491CBF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a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6E176-4F19-44E5-B6CB-D704EA9F5B36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a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2A25C-53C9-4567-BFCB-D3749D2D73CB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4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B66DEB-839A-4357-8C99-1152B0A02832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98F93-B15F-44C3-B57D-CE89EF5C7EAB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98C0-68A8-4002-957F-948939251164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006C4-FD13-407D-983C-53A1EAD7D025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57DA62-F744-4E63-90EE-3C46FB7DBA96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674F30-C35C-424E-BA15-F5E5F7DCDF3A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278CCF-F54D-40D6-8EE4-5A3529AFF66E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362C0-21A4-4DEC-B723-C9C577476EA8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22AF1-79DD-4027-B916-F2FFA7B75EE1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58AB8-A44C-4170-B4B0-807BAF79AEB6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F7197BAF-3086-4A6D-86D2-72BBE138F46F}" type="datetime1">
              <a:rPr lang="fr-FR" noProof="0" smtClean="0"/>
              <a:t>05/03/2024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Gateway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Qu’est-ce que c’est ?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gateway</a:t>
            </a:r>
            <a:r>
              <a:rPr lang="fr-FR" dirty="0" smtClean="0"/>
              <a:t> indique le chemin par où l’on passe pour sortir de notre réseau local</a:t>
            </a:r>
          </a:p>
          <a:p>
            <a:endParaRPr lang="fr-FR" dirty="0"/>
          </a:p>
          <a:p>
            <a:r>
              <a:rPr lang="fr-FR" dirty="0" smtClean="0"/>
              <a:t>Où aller pour sortir vers le monde extérieur, comme par exemple une porte d’entrée</a:t>
            </a:r>
          </a:p>
          <a:p>
            <a:endParaRPr lang="fr-FR" dirty="0"/>
          </a:p>
          <a:p>
            <a:r>
              <a:rPr lang="fr-FR" dirty="0" smtClean="0"/>
              <a:t>En général, vers internet, plus spécifiquement l’adresse </a:t>
            </a:r>
            <a:r>
              <a:rPr lang="fr-FR" dirty="0" err="1" smtClean="0"/>
              <a:t>ip</a:t>
            </a:r>
            <a:r>
              <a:rPr lang="fr-FR" dirty="0" smtClean="0"/>
              <a:t> d’un routeur, dont le travail est de relier deux réseaux.</a:t>
            </a:r>
            <a:br>
              <a:rPr lang="fr-FR" dirty="0" smtClean="0"/>
            </a:br>
            <a:r>
              <a:rPr lang="fr-FR" sz="1600" i="1" dirty="0" smtClean="0"/>
              <a:t>Exemple: box de fournisseur internet</a:t>
            </a:r>
          </a:p>
        </p:txBody>
      </p:sp>
    </p:spTree>
    <p:extLst>
      <p:ext uri="{BB962C8B-B14F-4D97-AF65-F5344CB8AC3E}">
        <p14:creationId xmlns:p14="http://schemas.microsoft.com/office/powerpoint/2010/main" val="8972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termes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termes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Passerelle réseau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655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termes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Passerelle réseau</a:t>
            </a:r>
          </a:p>
          <a:p>
            <a:endParaRPr lang="fr-FR" dirty="0" smtClean="0"/>
          </a:p>
          <a:p>
            <a:r>
              <a:rPr lang="fr-FR" dirty="0" smtClean="0"/>
              <a:t>Passerelle par défaut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969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termes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Passerelle réseau</a:t>
            </a:r>
          </a:p>
          <a:p>
            <a:endParaRPr lang="fr-FR" dirty="0" smtClean="0"/>
          </a:p>
          <a:p>
            <a:r>
              <a:rPr lang="fr-FR" dirty="0" smtClean="0"/>
              <a:t>Passerelle par défaut</a:t>
            </a:r>
          </a:p>
          <a:p>
            <a:endParaRPr lang="fr-FR" dirty="0" smtClean="0"/>
          </a:p>
          <a:p>
            <a:r>
              <a:rPr lang="fr-FR" dirty="0" smtClean="0"/>
              <a:t>Passerelle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732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termes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Passerelle réseau</a:t>
            </a:r>
          </a:p>
          <a:p>
            <a:endParaRPr lang="fr-FR" dirty="0" smtClean="0"/>
          </a:p>
          <a:p>
            <a:r>
              <a:rPr lang="fr-FR" dirty="0" smtClean="0"/>
              <a:t>Passerelle par défaut</a:t>
            </a:r>
          </a:p>
          <a:p>
            <a:endParaRPr lang="fr-FR" dirty="0" smtClean="0"/>
          </a:p>
          <a:p>
            <a:r>
              <a:rPr lang="fr-FR" dirty="0" smtClean="0"/>
              <a:t>Passerelle</a:t>
            </a:r>
          </a:p>
          <a:p>
            <a:endParaRPr lang="fr-FR" dirty="0" smtClean="0"/>
          </a:p>
          <a:p>
            <a:r>
              <a:rPr lang="fr-FR" dirty="0" smtClean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1291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Gateway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sz="3600" b="1" dirty="0" smtClean="0"/>
              <a:t>Les différents types</a:t>
            </a:r>
            <a:endParaRPr lang="fr-FR" sz="3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8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8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Répéteur</a:t>
            </a: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91" y="1327156"/>
            <a:ext cx="3143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Répéteur</a:t>
            </a:r>
            <a:endParaRPr lang="fr-FR" dirty="0"/>
          </a:p>
          <a:p>
            <a:pPr lvl="1"/>
            <a:r>
              <a:rPr lang="fr-FR" dirty="0" smtClean="0"/>
              <a:t>Intervient sur la couche 1 du modèle OSI</a:t>
            </a:r>
          </a:p>
          <a:p>
            <a:pPr lvl="1"/>
            <a:endParaRPr lang="fr-FR" dirty="0"/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91" y="1327156"/>
            <a:ext cx="3143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Répéteur</a:t>
            </a:r>
            <a:endParaRPr lang="fr-FR" dirty="0"/>
          </a:p>
          <a:p>
            <a:pPr lvl="1"/>
            <a:r>
              <a:rPr lang="fr-FR" dirty="0" smtClean="0"/>
              <a:t>Intervient sur la couche 1 du modèle OSI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Duplique et réadapte le signal numérique</a:t>
            </a:r>
          </a:p>
          <a:p>
            <a:pPr lvl="1"/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91" y="1327156"/>
            <a:ext cx="3143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Répéteur</a:t>
            </a:r>
            <a:endParaRPr lang="fr-FR" dirty="0"/>
          </a:p>
          <a:p>
            <a:pPr lvl="1"/>
            <a:r>
              <a:rPr lang="fr-FR" dirty="0" smtClean="0"/>
              <a:t>Intervient sur la couche 1 du modèle OSI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Duplique et réadapte le signal numérique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Niveau binaire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91" y="1327156"/>
            <a:ext cx="3143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Répéteur</a:t>
            </a:r>
            <a:endParaRPr lang="fr-FR" dirty="0"/>
          </a:p>
          <a:p>
            <a:pPr lvl="1"/>
            <a:r>
              <a:rPr lang="fr-FR" dirty="0" smtClean="0"/>
              <a:t>Intervient sur la couche 1 du modèle OSI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Duplique et réadapte le signal numérique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Niveau binaire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Transparence, pas d’interprétation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91" y="1327156"/>
            <a:ext cx="3143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30" y="1152623"/>
            <a:ext cx="4967416" cy="1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Pont</a:t>
            </a:r>
          </a:p>
          <a:p>
            <a:pPr lvl="1"/>
            <a:r>
              <a:rPr lang="fr-FR" dirty="0"/>
              <a:t>Intervient sur la couche </a:t>
            </a:r>
            <a:r>
              <a:rPr lang="fr-FR" dirty="0" smtClean="0"/>
              <a:t>2 </a:t>
            </a:r>
            <a:r>
              <a:rPr lang="fr-FR" dirty="0"/>
              <a:t>du modèle </a:t>
            </a:r>
            <a:r>
              <a:rPr lang="fr-FR" dirty="0" smtClean="0"/>
              <a:t>OSI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30" y="1152623"/>
            <a:ext cx="4967416" cy="1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Pont</a:t>
            </a:r>
          </a:p>
          <a:p>
            <a:pPr lvl="1"/>
            <a:r>
              <a:rPr lang="fr-FR" dirty="0"/>
              <a:t>Intervient sur la couche </a:t>
            </a:r>
            <a:r>
              <a:rPr lang="fr-FR" dirty="0" smtClean="0"/>
              <a:t>2 </a:t>
            </a:r>
            <a:r>
              <a:rPr lang="fr-FR" dirty="0"/>
              <a:t>du modèle </a:t>
            </a:r>
            <a:r>
              <a:rPr lang="fr-FR" dirty="0" smtClean="0"/>
              <a:t>OSI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Interconnecter deux segments de réseaux distincts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30" y="1152623"/>
            <a:ext cx="4967416" cy="1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Pont</a:t>
            </a:r>
          </a:p>
          <a:p>
            <a:pPr lvl="1"/>
            <a:r>
              <a:rPr lang="fr-FR" dirty="0"/>
              <a:t>Intervient sur la couche </a:t>
            </a:r>
            <a:r>
              <a:rPr lang="fr-FR" dirty="0" smtClean="0"/>
              <a:t>2 </a:t>
            </a:r>
            <a:r>
              <a:rPr lang="fr-FR" dirty="0"/>
              <a:t>du modèle </a:t>
            </a:r>
            <a:r>
              <a:rPr lang="fr-FR" dirty="0" smtClean="0"/>
              <a:t>OSI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Interconnecter deux segments de réseaux distincts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Liste d’adresses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30" y="1152623"/>
            <a:ext cx="4967416" cy="1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Pont</a:t>
            </a:r>
          </a:p>
          <a:p>
            <a:pPr lvl="1"/>
            <a:r>
              <a:rPr lang="fr-FR" dirty="0"/>
              <a:t>Intervient sur la couche </a:t>
            </a:r>
            <a:r>
              <a:rPr lang="fr-FR" dirty="0" smtClean="0"/>
              <a:t>2 </a:t>
            </a:r>
            <a:r>
              <a:rPr lang="fr-FR" dirty="0"/>
              <a:t>du modèle </a:t>
            </a:r>
            <a:r>
              <a:rPr lang="fr-FR" dirty="0" smtClean="0"/>
              <a:t>OSI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Interconnecter deux segments de réseaux distincts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Liste d’adresses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Analyse de la trame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30" y="1152623"/>
            <a:ext cx="4967416" cy="1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Routeur 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22" y="1196289"/>
            <a:ext cx="3561321" cy="36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Routeur </a:t>
            </a:r>
          </a:p>
          <a:p>
            <a:pPr lvl="1"/>
            <a:r>
              <a:rPr lang="fr-FR" dirty="0"/>
              <a:t>Intervient sur la couche </a:t>
            </a:r>
            <a:r>
              <a:rPr lang="fr-FR" dirty="0" smtClean="0"/>
              <a:t>3 </a:t>
            </a:r>
            <a:r>
              <a:rPr lang="fr-FR" dirty="0"/>
              <a:t>du modèle </a:t>
            </a:r>
            <a:r>
              <a:rPr lang="fr-FR" dirty="0" smtClean="0"/>
              <a:t>OSI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22" y="1196289"/>
            <a:ext cx="3561321" cy="36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c’est ?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07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Routeur </a:t>
            </a:r>
          </a:p>
          <a:p>
            <a:pPr lvl="1"/>
            <a:r>
              <a:rPr lang="fr-FR" dirty="0"/>
              <a:t>Intervient sur la couche </a:t>
            </a:r>
            <a:r>
              <a:rPr lang="fr-FR" dirty="0" smtClean="0"/>
              <a:t>3 </a:t>
            </a:r>
            <a:r>
              <a:rPr lang="fr-FR" dirty="0"/>
              <a:t>du modèle </a:t>
            </a:r>
            <a:r>
              <a:rPr lang="fr-FR" dirty="0" smtClean="0"/>
              <a:t>OSI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Faire transiter des paquets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22" y="1196289"/>
            <a:ext cx="3561321" cy="36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Routeur </a:t>
            </a:r>
          </a:p>
          <a:p>
            <a:pPr lvl="1"/>
            <a:r>
              <a:rPr lang="fr-FR" dirty="0"/>
              <a:t>Intervient sur la couche </a:t>
            </a:r>
            <a:r>
              <a:rPr lang="fr-FR" dirty="0" smtClean="0"/>
              <a:t>3 </a:t>
            </a:r>
            <a:r>
              <a:rPr lang="fr-FR" dirty="0"/>
              <a:t>du modèle </a:t>
            </a:r>
            <a:r>
              <a:rPr lang="fr-FR" dirty="0" smtClean="0"/>
              <a:t>OSI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Faire transiter des paquets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Table de routage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22" y="1196289"/>
            <a:ext cx="3561321" cy="36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Les types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Routeur </a:t>
            </a:r>
          </a:p>
          <a:p>
            <a:pPr lvl="1"/>
            <a:r>
              <a:rPr lang="fr-FR" dirty="0"/>
              <a:t>Intervient sur la couche </a:t>
            </a:r>
            <a:r>
              <a:rPr lang="fr-FR" dirty="0" smtClean="0"/>
              <a:t>3 </a:t>
            </a:r>
            <a:r>
              <a:rPr lang="fr-FR" dirty="0"/>
              <a:t>du modèle </a:t>
            </a:r>
            <a:r>
              <a:rPr lang="fr-FR" dirty="0" smtClean="0"/>
              <a:t>OSI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Faire transiter des paquets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Table de routage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Modifie la trame</a:t>
            </a:r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22" y="1196289"/>
            <a:ext cx="3561321" cy="36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Gateway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sz="3600" b="1" dirty="0" smtClean="0"/>
              <a:t>Le fonctionnement</a:t>
            </a:r>
            <a:endParaRPr lang="fr-FR" sz="3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 fonctionnement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6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 fonctionnement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Lorsque l’on souhaite accéder à un autre réseau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4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 fonctionnement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Lorsque l’on souhaite accéder à un autre réseau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Établit une liaison entre les deux réseaux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702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 fonctionnement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Lorsque l’on souhaite accéder à un autre réseau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Établit une liaison entre les deux réseaux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Peut agir comme pare-feu, proxy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112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Le fonctionnement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Lorsque l’on souhaite accéder à un autre réseau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Établit une liaison entre les deux réseaux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Peut agir comme pare-feu, proxy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Peut faire de la Qualité de Services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59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Exemples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Pare-feu d’applications web</a:t>
            </a:r>
            <a:endParaRPr lang="fr-FR" dirty="0"/>
          </a:p>
          <a:p>
            <a:pPr lvl="2"/>
            <a:r>
              <a:rPr lang="fr-FR" dirty="0" smtClean="0"/>
              <a:t>Filtre le trafic entrant et sortant vers un serveur web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Surveille les données de la couche application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381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c’est ?</a:t>
            </a:r>
          </a:p>
          <a:p>
            <a:endParaRPr lang="fr-FR" dirty="0" smtClean="0"/>
          </a:p>
          <a:p>
            <a:r>
              <a:rPr lang="fr-FR" dirty="0" smtClean="0"/>
              <a:t>Les différents types de passerelles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197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Exemples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Media </a:t>
            </a:r>
            <a:r>
              <a:rPr lang="fr-FR" dirty="0" err="1" smtClean="0"/>
              <a:t>getway</a:t>
            </a:r>
            <a:endParaRPr lang="fr-FR" dirty="0"/>
          </a:p>
          <a:p>
            <a:pPr lvl="2"/>
            <a:r>
              <a:rPr lang="fr-FR" dirty="0" smtClean="0"/>
              <a:t>Convertit les données d’un format requis pour un réseau vers un format requis pour un autre</a:t>
            </a:r>
          </a:p>
        </p:txBody>
      </p:sp>
    </p:spTree>
    <p:extLst>
      <p:ext uri="{BB962C8B-B14F-4D97-AF65-F5344CB8AC3E}">
        <p14:creationId xmlns:p14="http://schemas.microsoft.com/office/powerpoint/2010/main" val="2519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Exemples de </a:t>
            </a:r>
            <a:r>
              <a:rPr lang="fr-FR" sz="3200" dirty="0" err="1" smtClean="0"/>
              <a:t>gateway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Email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gateway</a:t>
            </a:r>
            <a:endParaRPr lang="fr-FR" dirty="0"/>
          </a:p>
          <a:p>
            <a:pPr lvl="2"/>
            <a:r>
              <a:rPr lang="fr-FR" dirty="0" smtClean="0"/>
              <a:t>Empêche l’envoi de mail qui ne respecte pas la politique de l’entreprise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Empêche l’envoi d’informations avec une intention malveillante</a:t>
            </a:r>
          </a:p>
        </p:txBody>
      </p:sp>
    </p:spTree>
    <p:extLst>
      <p:ext uri="{BB962C8B-B14F-4D97-AF65-F5344CB8AC3E}">
        <p14:creationId xmlns:p14="http://schemas.microsoft.com/office/powerpoint/2010/main" val="8822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Merci!</a:t>
            </a:r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c’est ?</a:t>
            </a:r>
          </a:p>
          <a:p>
            <a:endParaRPr lang="fr-FR" dirty="0" smtClean="0"/>
          </a:p>
          <a:p>
            <a:r>
              <a:rPr lang="fr-FR" dirty="0" smtClean="0"/>
              <a:t>Les différents types de passerelles</a:t>
            </a:r>
          </a:p>
          <a:p>
            <a:endParaRPr lang="fr-FR" dirty="0" smtClean="0"/>
          </a:p>
          <a:p>
            <a:r>
              <a:rPr lang="fr-FR" dirty="0" smtClean="0"/>
              <a:t>Le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5201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Gateway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sz="3600" b="1" dirty="0" smtClean="0"/>
              <a:t>Qu’est-ce que c’est ?</a:t>
            </a:r>
            <a:endParaRPr lang="fr-FR" sz="3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0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Qu’est-ce que c’est ?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3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Qu’est-ce que c’est ?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gateway</a:t>
            </a:r>
            <a:r>
              <a:rPr lang="fr-FR" dirty="0" smtClean="0"/>
              <a:t> indique le chemin par où l’on passe pour sortir de notre réseau local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9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 rtlCol="0"/>
          <a:lstStyle/>
          <a:p>
            <a:pPr rtl="0"/>
            <a:r>
              <a:rPr lang="fr-FR" sz="3200" dirty="0" smtClean="0"/>
              <a:t>Qu’est-ce que c’est ?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gateway</a:t>
            </a:r>
            <a:r>
              <a:rPr lang="fr-FR" dirty="0" smtClean="0"/>
              <a:t> indique le chemin par où l’on passe pour sortir de notre réseau local</a:t>
            </a:r>
          </a:p>
          <a:p>
            <a:endParaRPr lang="fr-FR" dirty="0"/>
          </a:p>
          <a:p>
            <a:r>
              <a:rPr lang="fr-FR" dirty="0" smtClean="0"/>
              <a:t>Où aller pour sortir vers le monde extérieur, comme par exemple une porte d’entrée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7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0</TotalTime>
  <Words>627</Words>
  <Application>Microsoft Office PowerPoint</Application>
  <PresentationFormat>Grand écran</PresentationFormat>
  <Paragraphs>227</Paragraphs>
  <Slides>42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Wingdings 3</vt:lpstr>
      <vt:lpstr>Ion</vt:lpstr>
      <vt:lpstr>Gateway</vt:lpstr>
      <vt:lpstr>Sommaire</vt:lpstr>
      <vt:lpstr>Sommaire</vt:lpstr>
      <vt:lpstr>Sommaire</vt:lpstr>
      <vt:lpstr>Sommaire</vt:lpstr>
      <vt:lpstr>Gateway</vt:lpstr>
      <vt:lpstr>Qu’est-ce que c’est ?</vt:lpstr>
      <vt:lpstr>Qu’est-ce que c’est ?</vt:lpstr>
      <vt:lpstr>Qu’est-ce que c’est ?</vt:lpstr>
      <vt:lpstr>Qu’est-ce que c’est ?</vt:lpstr>
      <vt:lpstr>Les termes</vt:lpstr>
      <vt:lpstr>Les termes</vt:lpstr>
      <vt:lpstr>Les termes</vt:lpstr>
      <vt:lpstr>Les termes</vt:lpstr>
      <vt:lpstr>Les termes</vt:lpstr>
      <vt:lpstr>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Les types de gateway</vt:lpstr>
      <vt:lpstr>Gateway</vt:lpstr>
      <vt:lpstr>Le fonctionnement</vt:lpstr>
      <vt:lpstr>Le fonctionnement</vt:lpstr>
      <vt:lpstr>Le fonctionnement</vt:lpstr>
      <vt:lpstr>Le fonctionnement</vt:lpstr>
      <vt:lpstr>Le fonctionnement</vt:lpstr>
      <vt:lpstr>Exemples de gateway</vt:lpstr>
      <vt:lpstr>Exemples de gateway</vt:lpstr>
      <vt:lpstr>Exemples de gateway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2024-03-05T07:57:49Z</dcterms:created>
  <dcterms:modified xsi:type="dcterms:W3CDTF">2024-03-05T13:00:49Z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