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aff321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aff321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aff321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aff321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aff3214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faff3214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aff3214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aff3214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aff321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aff321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aff3214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faff3214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routage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Préambule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70877" y="2516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Oublie pas de consulter le PDF de JEAN sur  le routage statiques</a:t>
            </a:r>
            <a:r>
              <a:rPr b="1" lang="fr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Resume-RoutageStatiqueCisco-v1.20..pdf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Kesaco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29450" y="1978563"/>
            <a:ext cx="23706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Il faut un routeur.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 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routeur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 traiter les paquets et il va 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transférer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les paquets de l’interfaces entrante vers une interfaces de sortie. Les paquets transitent donc par les routeurs</a:t>
            </a: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300" y="1853850"/>
            <a:ext cx="54270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kesaco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un processus de routage standard. l’adresse ip source et des destination sont </a:t>
            </a:r>
            <a:r>
              <a:rPr lang="fr"/>
              <a:t>conservées</a:t>
            </a:r>
            <a:r>
              <a:rPr lang="fr"/>
              <a:t> et le TTL(champ duré de vie) est décrémenté.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le TTL est a 0 alors le paquet est </a:t>
            </a:r>
            <a:r>
              <a:rPr lang="fr"/>
              <a:t>abandonnée</a:t>
            </a:r>
            <a:r>
              <a:rPr lang="fr"/>
              <a:t> et un message ICMP est généré depuis l’adresse IP de l’interface entrante qui sera à destination de l’adresse sources  pour indiquer le message suivant “time-to-live exceeded in transit” et ca va etre ICMP qui est informé de l’abandon du paquet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 le TTL est non </a:t>
            </a:r>
            <a:r>
              <a:rPr lang="fr"/>
              <a:t>nul</a:t>
            </a:r>
            <a:r>
              <a:rPr lang="fr"/>
              <a:t> le paquet est transferer sur l’interface de sortie en fonction de l’adresse IP destination et la table de routage.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Routage statique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le routage statique </a:t>
            </a:r>
            <a:r>
              <a:rPr lang="fr" sz="4800"/>
              <a:t>consiste</a:t>
            </a:r>
            <a:r>
              <a:rPr lang="fr" sz="4800"/>
              <a:t>  à renseigner les directions à prendre pour atteindre les réseau distants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Pour faire du routage statique, il faut </a:t>
            </a:r>
            <a:r>
              <a:rPr lang="fr" sz="4800"/>
              <a:t>connaître</a:t>
            </a:r>
            <a:r>
              <a:rPr lang="fr" sz="4800"/>
              <a:t> tous les réseaux utiles de la structure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Pour configurer une route , on utilise soit l’adresse ip du prochain routeur ( i</a:t>
            </a:r>
            <a:r>
              <a:rPr b="1" lang="fr" sz="4800"/>
              <a:t>p route 172.16.0.0 255.255.0.0 192.168.1.1</a:t>
            </a:r>
            <a:r>
              <a:rPr lang="fr" sz="4800"/>
              <a:t>)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Pour </a:t>
            </a:r>
            <a:r>
              <a:rPr lang="fr" sz="4800"/>
              <a:t>aller</a:t>
            </a:r>
            <a:r>
              <a:rPr lang="fr" sz="4800"/>
              <a:t> vers tout ce qui commence par 172.16 le prochain auquel il faut </a:t>
            </a:r>
            <a:r>
              <a:rPr lang="fr" sz="4800"/>
              <a:t>adresser</a:t>
            </a:r>
            <a:r>
              <a:rPr lang="fr" sz="4800"/>
              <a:t> le paquet est 192.168.1.1 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ou utiliser à l’interface de sortie </a:t>
            </a:r>
            <a:r>
              <a:rPr b="1" lang="fr" sz="4800"/>
              <a:t> (ip route 172.16.0.0 255.255.0.0 g0/1)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Pour aller vers tout ce qui commence par 172.16 il faut transmettre le paquet sur l’interface local g0/1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( les routes par interfaces de sortie sont  pas a faire sur les réseaux à accès multiples</a:t>
            </a:r>
            <a:r>
              <a:rPr lang="fr" sz="3750"/>
              <a:t>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route par </a:t>
            </a:r>
            <a:r>
              <a:rPr lang="fr"/>
              <a:t>défaut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route par défaut est utilisé par le routeur lorsqu’aucune autre route vers l’adresse de destination n’est </a:t>
            </a:r>
            <a:r>
              <a:rPr lang="fr"/>
              <a:t>disponible</a:t>
            </a: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la commande c’est i</a:t>
            </a:r>
            <a:r>
              <a:rPr b="1" lang="fr"/>
              <a:t>p route 0.0.0.0 0.0.0.0 sois le réseau ou sois l’interface local.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76525" y="118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 routage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25" y="1722975"/>
            <a:ext cx="58959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