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6" r:id="rId6"/>
    <p:sldId id="258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0A60F-5D35-4ECD-AC4C-82ECCDDD7B03}">
  <a:tblStyle styleId="{6CA0A60F-5D35-4ECD-AC4C-82ECCDDD7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8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10" name="Google Shape;10;p2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873795" y="216125"/>
            <a:ext cx="8064147" cy="581212"/>
            <a:chOff x="873795" y="216125"/>
            <a:chExt cx="8064147" cy="581212"/>
          </a:xfrm>
        </p:grpSpPr>
        <p:sp>
          <p:nvSpPr>
            <p:cNvPr id="13" name="Google Shape;13;p2"/>
            <p:cNvSpPr/>
            <p:nvPr/>
          </p:nvSpPr>
          <p:spPr>
            <a:xfrm>
              <a:off x="873795" y="216125"/>
              <a:ext cx="822541" cy="324802"/>
            </a:xfrm>
            <a:custGeom>
              <a:avLst/>
              <a:gdLst/>
              <a:ahLst/>
              <a:cxnLst/>
              <a:rect l="l" t="t" r="r" b="b"/>
              <a:pathLst>
                <a:path w="868117" h="342799" extrusionOk="0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3610" y="246262"/>
              <a:ext cx="1014333" cy="551074"/>
            </a:xfrm>
            <a:custGeom>
              <a:avLst/>
              <a:gdLst/>
              <a:ahLst/>
              <a:cxnLst/>
              <a:rect l="l" t="t" r="r" b="b"/>
              <a:pathLst>
                <a:path w="1418647" h="770733" extrusionOk="0">
                  <a:moveTo>
                    <a:pt x="1416274" y="484749"/>
                  </a:moveTo>
                  <a:cubicBezTo>
                    <a:pt x="1415681" y="480596"/>
                    <a:pt x="1415681" y="476442"/>
                    <a:pt x="1415088" y="472883"/>
                  </a:cubicBezTo>
                  <a:cubicBezTo>
                    <a:pt x="1415088" y="471103"/>
                    <a:pt x="1414494" y="469323"/>
                    <a:pt x="1414494" y="467543"/>
                  </a:cubicBezTo>
                  <a:cubicBezTo>
                    <a:pt x="1413901" y="463390"/>
                    <a:pt x="1413308" y="459829"/>
                    <a:pt x="1412714" y="455676"/>
                  </a:cubicBezTo>
                  <a:cubicBezTo>
                    <a:pt x="1412714" y="454490"/>
                    <a:pt x="1412121" y="452709"/>
                    <a:pt x="1412121" y="451523"/>
                  </a:cubicBezTo>
                  <a:cubicBezTo>
                    <a:pt x="1410934" y="446183"/>
                    <a:pt x="1409748" y="441436"/>
                    <a:pt x="1407968" y="436096"/>
                  </a:cubicBezTo>
                  <a:cubicBezTo>
                    <a:pt x="1407968" y="436096"/>
                    <a:pt x="1407968" y="436096"/>
                    <a:pt x="1407968" y="435503"/>
                  </a:cubicBezTo>
                  <a:cubicBezTo>
                    <a:pt x="1406781" y="430756"/>
                    <a:pt x="1405001" y="426010"/>
                    <a:pt x="1403221" y="421857"/>
                  </a:cubicBezTo>
                  <a:cubicBezTo>
                    <a:pt x="1402628" y="420670"/>
                    <a:pt x="1402034" y="419483"/>
                    <a:pt x="1402034" y="418296"/>
                  </a:cubicBezTo>
                  <a:cubicBezTo>
                    <a:pt x="1400848" y="414737"/>
                    <a:pt x="1399068" y="411176"/>
                    <a:pt x="1397288" y="408210"/>
                  </a:cubicBezTo>
                  <a:cubicBezTo>
                    <a:pt x="1396695" y="407023"/>
                    <a:pt x="1396101" y="405837"/>
                    <a:pt x="1395508" y="404650"/>
                  </a:cubicBezTo>
                  <a:cubicBezTo>
                    <a:pt x="1393728" y="401090"/>
                    <a:pt x="1391948" y="397530"/>
                    <a:pt x="1389575" y="393970"/>
                  </a:cubicBezTo>
                  <a:cubicBezTo>
                    <a:pt x="1388981" y="393377"/>
                    <a:pt x="1388981" y="392783"/>
                    <a:pt x="1388388" y="392190"/>
                  </a:cubicBezTo>
                  <a:cubicBezTo>
                    <a:pt x="1383048" y="383883"/>
                    <a:pt x="1377708" y="376170"/>
                    <a:pt x="1371181" y="369050"/>
                  </a:cubicBezTo>
                  <a:cubicBezTo>
                    <a:pt x="1370588" y="368457"/>
                    <a:pt x="1369995" y="367863"/>
                    <a:pt x="1369995" y="367270"/>
                  </a:cubicBezTo>
                  <a:cubicBezTo>
                    <a:pt x="1367028" y="364304"/>
                    <a:pt x="1364062" y="361337"/>
                    <a:pt x="1361095" y="358370"/>
                  </a:cubicBezTo>
                  <a:cubicBezTo>
                    <a:pt x="1360501" y="357777"/>
                    <a:pt x="1359908" y="357184"/>
                    <a:pt x="1359908" y="357184"/>
                  </a:cubicBezTo>
                  <a:cubicBezTo>
                    <a:pt x="1349228" y="347097"/>
                    <a:pt x="1337362" y="338197"/>
                    <a:pt x="1324309" y="329891"/>
                  </a:cubicBezTo>
                  <a:cubicBezTo>
                    <a:pt x="1324309" y="329891"/>
                    <a:pt x="1324309" y="329891"/>
                    <a:pt x="1323715" y="329891"/>
                  </a:cubicBezTo>
                  <a:cubicBezTo>
                    <a:pt x="1319562" y="327517"/>
                    <a:pt x="1314815" y="324551"/>
                    <a:pt x="1310068" y="322177"/>
                  </a:cubicBezTo>
                  <a:cubicBezTo>
                    <a:pt x="1310068" y="322177"/>
                    <a:pt x="1310068" y="322177"/>
                    <a:pt x="1310068" y="322177"/>
                  </a:cubicBezTo>
                  <a:cubicBezTo>
                    <a:pt x="1256669" y="294291"/>
                    <a:pt x="1187249" y="283018"/>
                    <a:pt x="1110710" y="283018"/>
                  </a:cubicBezTo>
                  <a:cubicBezTo>
                    <a:pt x="1108930" y="283018"/>
                    <a:pt x="1107150" y="283018"/>
                    <a:pt x="1105370" y="283018"/>
                  </a:cubicBezTo>
                  <a:cubicBezTo>
                    <a:pt x="1073924" y="91966"/>
                    <a:pt x="908385" y="0"/>
                    <a:pt x="708434" y="0"/>
                  </a:cubicBezTo>
                  <a:cubicBezTo>
                    <a:pt x="508482" y="0"/>
                    <a:pt x="342350" y="91966"/>
                    <a:pt x="311497" y="283018"/>
                  </a:cubicBezTo>
                  <a:cubicBezTo>
                    <a:pt x="309717" y="283018"/>
                    <a:pt x="307937" y="283018"/>
                    <a:pt x="306157" y="283018"/>
                  </a:cubicBezTo>
                  <a:cubicBezTo>
                    <a:pt x="137059" y="283018"/>
                    <a:pt x="0" y="338791"/>
                    <a:pt x="0" y="508482"/>
                  </a:cubicBezTo>
                  <a:cubicBezTo>
                    <a:pt x="0" y="622401"/>
                    <a:pt x="62299" y="697161"/>
                    <a:pt x="154859" y="733947"/>
                  </a:cubicBezTo>
                  <a:cubicBezTo>
                    <a:pt x="155452" y="733947"/>
                    <a:pt x="155452" y="733947"/>
                    <a:pt x="156045" y="734540"/>
                  </a:cubicBezTo>
                  <a:cubicBezTo>
                    <a:pt x="159012" y="735727"/>
                    <a:pt x="161979" y="736914"/>
                    <a:pt x="164945" y="738100"/>
                  </a:cubicBezTo>
                  <a:cubicBezTo>
                    <a:pt x="165539" y="738100"/>
                    <a:pt x="166132" y="738694"/>
                    <a:pt x="166725" y="738694"/>
                  </a:cubicBezTo>
                  <a:cubicBezTo>
                    <a:pt x="175032" y="741660"/>
                    <a:pt x="183932" y="744627"/>
                    <a:pt x="192832" y="747000"/>
                  </a:cubicBezTo>
                  <a:cubicBezTo>
                    <a:pt x="194612" y="747593"/>
                    <a:pt x="195798" y="747593"/>
                    <a:pt x="197578" y="748187"/>
                  </a:cubicBezTo>
                  <a:cubicBezTo>
                    <a:pt x="199952" y="748780"/>
                    <a:pt x="202325" y="749373"/>
                    <a:pt x="204698" y="749967"/>
                  </a:cubicBezTo>
                  <a:cubicBezTo>
                    <a:pt x="206478" y="750560"/>
                    <a:pt x="208852" y="751154"/>
                    <a:pt x="210631" y="751154"/>
                  </a:cubicBezTo>
                  <a:cubicBezTo>
                    <a:pt x="213005" y="751747"/>
                    <a:pt x="215972" y="752340"/>
                    <a:pt x="218345" y="752934"/>
                  </a:cubicBezTo>
                  <a:cubicBezTo>
                    <a:pt x="221905" y="753527"/>
                    <a:pt x="224872" y="754120"/>
                    <a:pt x="228431" y="754714"/>
                  </a:cubicBezTo>
                  <a:cubicBezTo>
                    <a:pt x="230211" y="755307"/>
                    <a:pt x="231991" y="755307"/>
                    <a:pt x="233771" y="755307"/>
                  </a:cubicBezTo>
                  <a:cubicBezTo>
                    <a:pt x="236738" y="755900"/>
                    <a:pt x="239111" y="755900"/>
                    <a:pt x="242078" y="756493"/>
                  </a:cubicBezTo>
                  <a:cubicBezTo>
                    <a:pt x="243858" y="756493"/>
                    <a:pt x="245638" y="757087"/>
                    <a:pt x="247418" y="757087"/>
                  </a:cubicBezTo>
                  <a:cubicBezTo>
                    <a:pt x="250978" y="757680"/>
                    <a:pt x="254538" y="757680"/>
                    <a:pt x="258098" y="758273"/>
                  </a:cubicBezTo>
                  <a:cubicBezTo>
                    <a:pt x="258691" y="758273"/>
                    <a:pt x="259878" y="758273"/>
                    <a:pt x="260471" y="758273"/>
                  </a:cubicBezTo>
                  <a:cubicBezTo>
                    <a:pt x="264624" y="758867"/>
                    <a:pt x="269371" y="758867"/>
                    <a:pt x="274118" y="759460"/>
                  </a:cubicBezTo>
                  <a:cubicBezTo>
                    <a:pt x="275304" y="759460"/>
                    <a:pt x="277084" y="759460"/>
                    <a:pt x="278271" y="759460"/>
                  </a:cubicBezTo>
                  <a:cubicBezTo>
                    <a:pt x="281831" y="759460"/>
                    <a:pt x="284798" y="760054"/>
                    <a:pt x="288357" y="760054"/>
                  </a:cubicBezTo>
                  <a:cubicBezTo>
                    <a:pt x="289544" y="760054"/>
                    <a:pt x="291324" y="760054"/>
                    <a:pt x="292511" y="760054"/>
                  </a:cubicBezTo>
                  <a:cubicBezTo>
                    <a:pt x="297257" y="760054"/>
                    <a:pt x="302004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64897" y="760054"/>
                    <a:pt x="418890" y="743440"/>
                    <a:pt x="465169" y="715554"/>
                  </a:cubicBezTo>
                  <a:cubicBezTo>
                    <a:pt x="494836" y="730980"/>
                    <a:pt x="527469" y="742847"/>
                    <a:pt x="563069" y="752340"/>
                  </a:cubicBezTo>
                  <a:cubicBezTo>
                    <a:pt x="608161" y="764207"/>
                    <a:pt x="658001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89720" y="770733"/>
                    <a:pt x="864479" y="754714"/>
                    <a:pt x="927372" y="728014"/>
                  </a:cubicBezTo>
                  <a:cubicBezTo>
                    <a:pt x="936272" y="723860"/>
                    <a:pt x="945172" y="720301"/>
                    <a:pt x="953478" y="715554"/>
                  </a:cubicBezTo>
                  <a:cubicBezTo>
                    <a:pt x="999758" y="743440"/>
                    <a:pt x="1053751" y="760054"/>
                    <a:pt x="1111897" y="760054"/>
                  </a:cubicBezTo>
                  <a:cubicBezTo>
                    <a:pt x="1148683" y="760054"/>
                    <a:pt x="1184283" y="755900"/>
                    <a:pt x="1217509" y="748187"/>
                  </a:cubicBezTo>
                  <a:cubicBezTo>
                    <a:pt x="1334988" y="719707"/>
                    <a:pt x="1418647" y="640201"/>
                    <a:pt x="1418647" y="507889"/>
                  </a:cubicBezTo>
                  <a:cubicBezTo>
                    <a:pt x="1418647" y="501956"/>
                    <a:pt x="1418647" y="496023"/>
                    <a:pt x="1418054" y="490089"/>
                  </a:cubicBezTo>
                  <a:cubicBezTo>
                    <a:pt x="1416868" y="488309"/>
                    <a:pt x="1416868" y="486529"/>
                    <a:pt x="1416274" y="484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99029" y="2650439"/>
            <a:ext cx="10437334" cy="3232436"/>
            <a:chOff x="-299029" y="2650439"/>
            <a:chExt cx="10437334" cy="3232436"/>
          </a:xfrm>
        </p:grpSpPr>
        <p:grpSp>
          <p:nvGrpSpPr>
            <p:cNvPr id="16" name="Google Shape;16;p2"/>
            <p:cNvGrpSpPr/>
            <p:nvPr/>
          </p:nvGrpSpPr>
          <p:grpSpPr>
            <a:xfrm rot="-883743">
              <a:off x="8225827" y="2809197"/>
              <a:ext cx="1596634" cy="2690891"/>
              <a:chOff x="128796" y="2670910"/>
              <a:chExt cx="1168849" cy="196992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81314" y="4521805"/>
                <a:ext cx="109990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6" h="20341" extrusionOk="0">
                    <a:moveTo>
                      <a:pt x="0" y="10171"/>
                    </a:moveTo>
                    <a:cubicBezTo>
                      <a:pt x="0" y="15556"/>
                      <a:pt x="12565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5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5815" y="4601880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3163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4928" y="4541252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7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7" y="0"/>
                    </a:cubicBezTo>
                    <a:cubicBezTo>
                      <a:pt x="13162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1571" y="4442873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872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4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26070" y="3245169"/>
                <a:ext cx="386443" cy="1388279"/>
              </a:xfrm>
              <a:custGeom>
                <a:avLst/>
                <a:gdLst/>
                <a:ahLst/>
                <a:cxnLst/>
                <a:rect l="l" t="t" r="r" b="b"/>
                <a:pathLst>
                  <a:path w="201798" h="724950" extrusionOk="0">
                    <a:moveTo>
                      <a:pt x="1970" y="583930"/>
                    </a:moveTo>
                    <a:cubicBezTo>
                      <a:pt x="-2816" y="473247"/>
                      <a:pt x="-2218" y="256068"/>
                      <a:pt x="43252" y="142991"/>
                    </a:cubicBezTo>
                    <a:cubicBezTo>
                      <a:pt x="88722" y="29914"/>
                      <a:pt x="201799" y="0"/>
                      <a:pt x="201799" y="0"/>
                    </a:cubicBezTo>
                    <a:cubicBezTo>
                      <a:pt x="201799" y="0"/>
                      <a:pt x="97098" y="186068"/>
                      <a:pt x="86927" y="257264"/>
                    </a:cubicBezTo>
                    <a:cubicBezTo>
                      <a:pt x="76756" y="329059"/>
                      <a:pt x="22910" y="710767"/>
                      <a:pt x="18124" y="723930"/>
                    </a:cubicBezTo>
                    <a:cubicBezTo>
                      <a:pt x="13338" y="737092"/>
                      <a:pt x="3765" y="619229"/>
                      <a:pt x="1970" y="58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19831" y="2670910"/>
                <a:ext cx="344861" cy="1961477"/>
              </a:xfrm>
              <a:custGeom>
                <a:avLst/>
                <a:gdLst/>
                <a:ahLst/>
                <a:cxnLst/>
                <a:rect l="l" t="t" r="r" b="b"/>
                <a:pathLst>
                  <a:path w="180084" h="1024270" extrusionOk="0">
                    <a:moveTo>
                      <a:pt x="175897" y="1024271"/>
                    </a:moveTo>
                    <a:cubicBezTo>
                      <a:pt x="172308" y="336239"/>
                      <a:pt x="1795" y="5385"/>
                      <a:pt x="0" y="2393"/>
                    </a:cubicBezTo>
                    <a:lnTo>
                      <a:pt x="4188" y="0"/>
                    </a:lnTo>
                    <a:cubicBezTo>
                      <a:pt x="5983" y="2991"/>
                      <a:pt x="177093" y="335042"/>
                      <a:pt x="180085" y="1024271"/>
                    </a:cubicBezTo>
                    <a:lnTo>
                      <a:pt x="175897" y="102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3640" y="3703887"/>
                <a:ext cx="574006" cy="827211"/>
              </a:xfrm>
              <a:custGeom>
                <a:avLst/>
                <a:gdLst/>
                <a:ahLst/>
                <a:cxnLst/>
                <a:rect l="l" t="t" r="r" b="b"/>
                <a:pathLst>
                  <a:path w="299742" h="431964" extrusionOk="0">
                    <a:moveTo>
                      <a:pt x="5385" y="431965"/>
                    </a:moveTo>
                    <a:lnTo>
                      <a:pt x="0" y="431965"/>
                    </a:lnTo>
                    <a:cubicBezTo>
                      <a:pt x="7179" y="258461"/>
                      <a:pt x="16752" y="20940"/>
                      <a:pt x="299145" y="0"/>
                    </a:cubicBezTo>
                    <a:lnTo>
                      <a:pt x="299743" y="5385"/>
                    </a:lnTo>
                    <a:cubicBezTo>
                      <a:pt x="176495" y="14359"/>
                      <a:pt x="95726" y="64615"/>
                      <a:pt x="51453" y="159743"/>
                    </a:cubicBezTo>
                    <a:cubicBezTo>
                      <a:pt x="13162" y="242307"/>
                      <a:pt x="8974" y="343418"/>
                      <a:pt x="5385" y="431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8796" y="3095313"/>
                <a:ext cx="501826" cy="1477982"/>
              </a:xfrm>
              <a:custGeom>
                <a:avLst/>
                <a:gdLst/>
                <a:ahLst/>
                <a:cxnLst/>
                <a:rect l="l" t="t" r="r" b="b"/>
                <a:pathLst>
                  <a:path w="262050" h="771792" extrusionOk="0">
                    <a:moveTo>
                      <a:pt x="262050" y="771793"/>
                    </a:moveTo>
                    <a:cubicBezTo>
                      <a:pt x="262050" y="771793"/>
                      <a:pt x="233333" y="376324"/>
                      <a:pt x="209999" y="287777"/>
                    </a:cubicBezTo>
                    <a:cubicBezTo>
                      <a:pt x="186666" y="199230"/>
                      <a:pt x="0" y="0"/>
                      <a:pt x="0" y="0"/>
                    </a:cubicBezTo>
                    <a:cubicBezTo>
                      <a:pt x="0" y="0"/>
                      <a:pt x="163332" y="258461"/>
                      <a:pt x="168717" y="409230"/>
                    </a:cubicBezTo>
                    <a:cubicBezTo>
                      <a:pt x="174102" y="559999"/>
                      <a:pt x="262050" y="771793"/>
                      <a:pt x="262050" y="771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8725" y="3421335"/>
                <a:ext cx="276118" cy="1152596"/>
              </a:xfrm>
              <a:custGeom>
                <a:avLst/>
                <a:gdLst/>
                <a:ahLst/>
                <a:cxnLst/>
                <a:rect l="l" t="t" r="r" b="b"/>
                <a:pathLst>
                  <a:path w="144187" h="601878" extrusionOk="0">
                    <a:moveTo>
                      <a:pt x="0" y="0"/>
                    </a:moveTo>
                    <a:cubicBezTo>
                      <a:pt x="14957" y="21538"/>
                      <a:pt x="26325" y="44872"/>
                      <a:pt x="36495" y="68205"/>
                    </a:cubicBezTo>
                    <a:cubicBezTo>
                      <a:pt x="46667" y="92136"/>
                      <a:pt x="55042" y="116666"/>
                      <a:pt x="62222" y="141794"/>
                    </a:cubicBezTo>
                    <a:cubicBezTo>
                      <a:pt x="69401" y="166923"/>
                      <a:pt x="74188" y="192051"/>
                      <a:pt x="78974" y="217777"/>
                    </a:cubicBezTo>
                    <a:cubicBezTo>
                      <a:pt x="82564" y="243504"/>
                      <a:pt x="85556" y="269230"/>
                      <a:pt x="89145" y="294956"/>
                    </a:cubicBezTo>
                    <a:cubicBezTo>
                      <a:pt x="96324" y="346409"/>
                      <a:pt x="105299" y="397264"/>
                      <a:pt x="114273" y="448118"/>
                    </a:cubicBezTo>
                    <a:cubicBezTo>
                      <a:pt x="123846" y="498973"/>
                      <a:pt x="133419" y="549828"/>
                      <a:pt x="144188" y="600682"/>
                    </a:cubicBezTo>
                    <a:lnTo>
                      <a:pt x="138803" y="601879"/>
                    </a:lnTo>
                    <a:cubicBezTo>
                      <a:pt x="128632" y="551024"/>
                      <a:pt x="119060" y="500170"/>
                      <a:pt x="110085" y="449315"/>
                    </a:cubicBezTo>
                    <a:cubicBezTo>
                      <a:pt x="101111" y="398461"/>
                      <a:pt x="92735" y="347008"/>
                      <a:pt x="86154" y="295555"/>
                    </a:cubicBezTo>
                    <a:cubicBezTo>
                      <a:pt x="82564" y="269828"/>
                      <a:pt x="80171" y="244102"/>
                      <a:pt x="76581" y="218376"/>
                    </a:cubicBezTo>
                    <a:cubicBezTo>
                      <a:pt x="72393" y="192649"/>
                      <a:pt x="67607" y="167521"/>
                      <a:pt x="61025" y="142393"/>
                    </a:cubicBezTo>
                    <a:cubicBezTo>
                      <a:pt x="54444" y="117265"/>
                      <a:pt x="46068" y="92735"/>
                      <a:pt x="35897" y="68803"/>
                    </a:cubicBezTo>
                    <a:cubicBezTo>
                      <a:pt x="25727" y="44872"/>
                      <a:pt x="14359" y="215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5238" y="2725209"/>
                <a:ext cx="122945" cy="259544"/>
              </a:xfrm>
              <a:custGeom>
                <a:avLst/>
                <a:gdLst/>
                <a:ahLst/>
                <a:cxnLst/>
                <a:rect l="l" t="t" r="r" b="b"/>
                <a:pathLst>
                  <a:path w="64201" h="135532" extrusionOk="0">
                    <a:moveTo>
                      <a:pt x="52370" y="135532"/>
                    </a:moveTo>
                    <a:cubicBezTo>
                      <a:pt x="47584" y="135532"/>
                      <a:pt x="42797" y="132541"/>
                      <a:pt x="41003" y="127156"/>
                    </a:cubicBezTo>
                    <a:cubicBezTo>
                      <a:pt x="23652" y="67926"/>
                      <a:pt x="917" y="17071"/>
                      <a:pt x="917" y="16473"/>
                    </a:cubicBezTo>
                    <a:cubicBezTo>
                      <a:pt x="-1476" y="10490"/>
                      <a:pt x="917" y="3908"/>
                      <a:pt x="6900" y="917"/>
                    </a:cubicBezTo>
                    <a:cubicBezTo>
                      <a:pt x="12883" y="-1476"/>
                      <a:pt x="19464" y="917"/>
                      <a:pt x="22455" y="6900"/>
                    </a:cubicBezTo>
                    <a:cubicBezTo>
                      <a:pt x="23652" y="9293"/>
                      <a:pt x="45789" y="59549"/>
                      <a:pt x="63737" y="120575"/>
                    </a:cubicBezTo>
                    <a:cubicBezTo>
                      <a:pt x="65533" y="126558"/>
                      <a:pt x="61943" y="133139"/>
                      <a:pt x="55960" y="134934"/>
                    </a:cubicBezTo>
                    <a:cubicBezTo>
                      <a:pt x="54763" y="134934"/>
                      <a:pt x="53567" y="135532"/>
                      <a:pt x="52370" y="1355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7180" y="2911138"/>
                <a:ext cx="54256" cy="1559329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814271" extrusionOk="0">
                    <a:moveTo>
                      <a:pt x="23546" y="814271"/>
                    </a:moveTo>
                    <a:cubicBezTo>
                      <a:pt x="2606" y="586922"/>
                      <a:pt x="-2180" y="166923"/>
                      <a:pt x="811" y="43077"/>
                    </a:cubicBezTo>
                    <a:cubicBezTo>
                      <a:pt x="1409" y="15556"/>
                      <a:pt x="2008" y="0"/>
                      <a:pt x="2008" y="0"/>
                    </a:cubicBezTo>
                    <a:lnTo>
                      <a:pt x="6794" y="0"/>
                    </a:lnTo>
                    <a:cubicBezTo>
                      <a:pt x="6794" y="0"/>
                      <a:pt x="6196" y="15556"/>
                      <a:pt x="5598" y="43077"/>
                    </a:cubicBezTo>
                    <a:cubicBezTo>
                      <a:pt x="2606" y="166923"/>
                      <a:pt x="7392" y="586323"/>
                      <a:pt x="28332" y="813673"/>
                    </a:cubicBezTo>
                    <a:lnTo>
                      <a:pt x="23546" y="81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42334" y="3000366"/>
                <a:ext cx="51644" cy="266953"/>
              </a:xfrm>
              <a:custGeom>
                <a:avLst/>
                <a:gdLst/>
                <a:ahLst/>
                <a:cxnLst/>
                <a:rect l="l" t="t" r="r" b="b"/>
                <a:pathLst>
                  <a:path w="26968" h="139401" extrusionOk="0">
                    <a:moveTo>
                      <a:pt x="11412" y="139401"/>
                    </a:moveTo>
                    <a:cubicBezTo>
                      <a:pt x="11412" y="139401"/>
                      <a:pt x="11412" y="139401"/>
                      <a:pt x="11412" y="139401"/>
                    </a:cubicBezTo>
                    <a:cubicBezTo>
                      <a:pt x="4831" y="139401"/>
                      <a:pt x="-553" y="134017"/>
                      <a:pt x="46" y="127436"/>
                    </a:cubicBezTo>
                    <a:cubicBezTo>
                      <a:pt x="46" y="126837"/>
                      <a:pt x="1840" y="50855"/>
                      <a:pt x="3635" y="11367"/>
                    </a:cubicBezTo>
                    <a:cubicBezTo>
                      <a:pt x="3635" y="4786"/>
                      <a:pt x="9020" y="0"/>
                      <a:pt x="15601" y="0"/>
                    </a:cubicBezTo>
                    <a:cubicBezTo>
                      <a:pt x="22182" y="0"/>
                      <a:pt x="26969" y="5385"/>
                      <a:pt x="26969" y="11966"/>
                    </a:cubicBezTo>
                    <a:cubicBezTo>
                      <a:pt x="25173" y="51453"/>
                      <a:pt x="23378" y="126837"/>
                      <a:pt x="23378" y="127436"/>
                    </a:cubicBezTo>
                    <a:cubicBezTo>
                      <a:pt x="22780" y="134615"/>
                      <a:pt x="17994" y="139401"/>
                      <a:pt x="11412" y="139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73243" y="3694345"/>
                <a:ext cx="208206" cy="77155"/>
              </a:xfrm>
              <a:custGeom>
                <a:avLst/>
                <a:gdLst/>
                <a:ahLst/>
                <a:cxnLst/>
                <a:rect l="l" t="t" r="r" b="b"/>
                <a:pathLst>
                  <a:path w="108724" h="40290" extrusionOk="0">
                    <a:moveTo>
                      <a:pt x="10999" y="40290"/>
                    </a:moveTo>
                    <a:cubicBezTo>
                      <a:pt x="5614" y="40290"/>
                      <a:pt x="1425" y="36700"/>
                      <a:pt x="229" y="31316"/>
                    </a:cubicBezTo>
                    <a:cubicBezTo>
                      <a:pt x="-967" y="25333"/>
                      <a:pt x="2622" y="19350"/>
                      <a:pt x="8605" y="18153"/>
                    </a:cubicBezTo>
                    <a:cubicBezTo>
                      <a:pt x="9204" y="18153"/>
                      <a:pt x="65443" y="6188"/>
                      <a:pt x="95357" y="205"/>
                    </a:cubicBezTo>
                    <a:cubicBezTo>
                      <a:pt x="101340" y="-992"/>
                      <a:pt x="107323" y="3196"/>
                      <a:pt x="108519" y="9179"/>
                    </a:cubicBezTo>
                    <a:cubicBezTo>
                      <a:pt x="109716" y="15162"/>
                      <a:pt x="105528" y="21145"/>
                      <a:pt x="99545" y="22341"/>
                    </a:cubicBezTo>
                    <a:cubicBezTo>
                      <a:pt x="70229" y="28324"/>
                      <a:pt x="13990" y="40290"/>
                      <a:pt x="13391" y="40290"/>
                    </a:cubicBezTo>
                    <a:cubicBezTo>
                      <a:pt x="12793" y="40290"/>
                      <a:pt x="11597" y="40290"/>
                      <a:pt x="10999" y="40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299029" y="2848925"/>
              <a:ext cx="1596648" cy="3033950"/>
              <a:chOff x="128796" y="2670910"/>
              <a:chExt cx="1168849" cy="2221047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466514" y="4153544"/>
                <a:ext cx="502749" cy="738413"/>
              </a:xfrm>
              <a:custGeom>
                <a:avLst/>
                <a:gdLst/>
                <a:ahLst/>
                <a:cxnLst/>
                <a:rect l="l" t="t" r="r" b="b"/>
                <a:pathLst>
                  <a:path w="262532" h="385594" extrusionOk="0">
                    <a:moveTo>
                      <a:pt x="261317" y="3544"/>
                    </a:moveTo>
                    <a:cubicBezTo>
                      <a:pt x="250548" y="-21585"/>
                      <a:pt x="17216" y="92689"/>
                      <a:pt x="2856" y="164483"/>
                    </a:cubicBezTo>
                    <a:cubicBezTo>
                      <a:pt x="-22870" y="296107"/>
                      <a:pt x="132087" y="375679"/>
                      <a:pt x="190719" y="385252"/>
                    </a:cubicBezTo>
                    <a:cubicBezTo>
                      <a:pt x="230206" y="391833"/>
                      <a:pt x="170377" y="302688"/>
                      <a:pt x="169180" y="202774"/>
                    </a:cubicBezTo>
                    <a:cubicBezTo>
                      <a:pt x="167386" y="54996"/>
                      <a:pt x="275078" y="34056"/>
                      <a:pt x="261317" y="35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1314" y="4521805"/>
                <a:ext cx="109990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6" h="20341" extrusionOk="0">
                    <a:moveTo>
                      <a:pt x="0" y="10171"/>
                    </a:moveTo>
                    <a:cubicBezTo>
                      <a:pt x="0" y="15556"/>
                      <a:pt x="12565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5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05815" y="4601880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3163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74928" y="4541252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7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7" y="0"/>
                    </a:cubicBezTo>
                    <a:cubicBezTo>
                      <a:pt x="13162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1571" y="4442873"/>
                <a:ext cx="109988" cy="38953"/>
              </a:xfrm>
              <a:custGeom>
                <a:avLst/>
                <a:gdLst/>
                <a:ahLst/>
                <a:cxnLst/>
                <a:rect l="l" t="t" r="r" b="b"/>
                <a:pathLst>
                  <a:path w="57435" h="20341" extrusionOk="0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872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4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26070" y="3245169"/>
                <a:ext cx="386443" cy="1388279"/>
              </a:xfrm>
              <a:custGeom>
                <a:avLst/>
                <a:gdLst/>
                <a:ahLst/>
                <a:cxnLst/>
                <a:rect l="l" t="t" r="r" b="b"/>
                <a:pathLst>
                  <a:path w="201798" h="724950" extrusionOk="0">
                    <a:moveTo>
                      <a:pt x="1970" y="583930"/>
                    </a:moveTo>
                    <a:cubicBezTo>
                      <a:pt x="-2816" y="473247"/>
                      <a:pt x="-2218" y="256068"/>
                      <a:pt x="43252" y="142991"/>
                    </a:cubicBezTo>
                    <a:cubicBezTo>
                      <a:pt x="88722" y="29914"/>
                      <a:pt x="201799" y="0"/>
                      <a:pt x="201799" y="0"/>
                    </a:cubicBezTo>
                    <a:cubicBezTo>
                      <a:pt x="201799" y="0"/>
                      <a:pt x="97098" y="186068"/>
                      <a:pt x="86927" y="257264"/>
                    </a:cubicBezTo>
                    <a:cubicBezTo>
                      <a:pt x="76756" y="329059"/>
                      <a:pt x="22910" y="710767"/>
                      <a:pt x="18124" y="723930"/>
                    </a:cubicBezTo>
                    <a:cubicBezTo>
                      <a:pt x="13338" y="737092"/>
                      <a:pt x="3765" y="619229"/>
                      <a:pt x="1970" y="58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19831" y="2670910"/>
                <a:ext cx="344861" cy="1961477"/>
              </a:xfrm>
              <a:custGeom>
                <a:avLst/>
                <a:gdLst/>
                <a:ahLst/>
                <a:cxnLst/>
                <a:rect l="l" t="t" r="r" b="b"/>
                <a:pathLst>
                  <a:path w="180084" h="1024270" extrusionOk="0">
                    <a:moveTo>
                      <a:pt x="175897" y="1024271"/>
                    </a:moveTo>
                    <a:cubicBezTo>
                      <a:pt x="172308" y="336239"/>
                      <a:pt x="1795" y="5385"/>
                      <a:pt x="0" y="2393"/>
                    </a:cubicBezTo>
                    <a:lnTo>
                      <a:pt x="4188" y="0"/>
                    </a:lnTo>
                    <a:cubicBezTo>
                      <a:pt x="5983" y="2991"/>
                      <a:pt x="177093" y="335042"/>
                      <a:pt x="180085" y="1024271"/>
                    </a:cubicBezTo>
                    <a:lnTo>
                      <a:pt x="175897" y="102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3640" y="3703887"/>
                <a:ext cx="574006" cy="827211"/>
              </a:xfrm>
              <a:custGeom>
                <a:avLst/>
                <a:gdLst/>
                <a:ahLst/>
                <a:cxnLst/>
                <a:rect l="l" t="t" r="r" b="b"/>
                <a:pathLst>
                  <a:path w="299742" h="431964" extrusionOk="0">
                    <a:moveTo>
                      <a:pt x="5385" y="431965"/>
                    </a:moveTo>
                    <a:lnTo>
                      <a:pt x="0" y="431965"/>
                    </a:lnTo>
                    <a:cubicBezTo>
                      <a:pt x="7179" y="258461"/>
                      <a:pt x="16752" y="20940"/>
                      <a:pt x="299145" y="0"/>
                    </a:cubicBezTo>
                    <a:lnTo>
                      <a:pt x="299743" y="5385"/>
                    </a:lnTo>
                    <a:cubicBezTo>
                      <a:pt x="176495" y="14359"/>
                      <a:pt x="95726" y="64615"/>
                      <a:pt x="51453" y="159743"/>
                    </a:cubicBezTo>
                    <a:cubicBezTo>
                      <a:pt x="13162" y="242307"/>
                      <a:pt x="8974" y="343418"/>
                      <a:pt x="5385" y="431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28796" y="3095313"/>
                <a:ext cx="501826" cy="1477982"/>
              </a:xfrm>
              <a:custGeom>
                <a:avLst/>
                <a:gdLst/>
                <a:ahLst/>
                <a:cxnLst/>
                <a:rect l="l" t="t" r="r" b="b"/>
                <a:pathLst>
                  <a:path w="262050" h="771792" extrusionOk="0">
                    <a:moveTo>
                      <a:pt x="262050" y="771793"/>
                    </a:moveTo>
                    <a:cubicBezTo>
                      <a:pt x="262050" y="771793"/>
                      <a:pt x="233333" y="376324"/>
                      <a:pt x="209999" y="287777"/>
                    </a:cubicBezTo>
                    <a:cubicBezTo>
                      <a:pt x="186666" y="199230"/>
                      <a:pt x="0" y="0"/>
                      <a:pt x="0" y="0"/>
                    </a:cubicBezTo>
                    <a:cubicBezTo>
                      <a:pt x="0" y="0"/>
                      <a:pt x="163332" y="258461"/>
                      <a:pt x="168717" y="409230"/>
                    </a:cubicBezTo>
                    <a:cubicBezTo>
                      <a:pt x="174102" y="559999"/>
                      <a:pt x="262050" y="771793"/>
                      <a:pt x="262050" y="771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58725" y="3421335"/>
                <a:ext cx="276118" cy="1152596"/>
              </a:xfrm>
              <a:custGeom>
                <a:avLst/>
                <a:gdLst/>
                <a:ahLst/>
                <a:cxnLst/>
                <a:rect l="l" t="t" r="r" b="b"/>
                <a:pathLst>
                  <a:path w="144187" h="601878" extrusionOk="0">
                    <a:moveTo>
                      <a:pt x="0" y="0"/>
                    </a:moveTo>
                    <a:cubicBezTo>
                      <a:pt x="14957" y="21538"/>
                      <a:pt x="26325" y="44872"/>
                      <a:pt x="36495" y="68205"/>
                    </a:cubicBezTo>
                    <a:cubicBezTo>
                      <a:pt x="46667" y="92136"/>
                      <a:pt x="55042" y="116666"/>
                      <a:pt x="62222" y="141794"/>
                    </a:cubicBezTo>
                    <a:cubicBezTo>
                      <a:pt x="69401" y="166923"/>
                      <a:pt x="74188" y="192051"/>
                      <a:pt x="78974" y="217777"/>
                    </a:cubicBezTo>
                    <a:cubicBezTo>
                      <a:pt x="82564" y="243504"/>
                      <a:pt x="85556" y="269230"/>
                      <a:pt x="89145" y="294956"/>
                    </a:cubicBezTo>
                    <a:cubicBezTo>
                      <a:pt x="96324" y="346409"/>
                      <a:pt x="105299" y="397264"/>
                      <a:pt x="114273" y="448118"/>
                    </a:cubicBezTo>
                    <a:cubicBezTo>
                      <a:pt x="123846" y="498973"/>
                      <a:pt x="133419" y="549828"/>
                      <a:pt x="144188" y="600682"/>
                    </a:cubicBezTo>
                    <a:lnTo>
                      <a:pt x="138803" y="601879"/>
                    </a:lnTo>
                    <a:cubicBezTo>
                      <a:pt x="128632" y="551024"/>
                      <a:pt x="119060" y="500170"/>
                      <a:pt x="110085" y="449315"/>
                    </a:cubicBezTo>
                    <a:cubicBezTo>
                      <a:pt x="101111" y="398461"/>
                      <a:pt x="92735" y="347008"/>
                      <a:pt x="86154" y="295555"/>
                    </a:cubicBezTo>
                    <a:cubicBezTo>
                      <a:pt x="82564" y="269828"/>
                      <a:pt x="80171" y="244102"/>
                      <a:pt x="76581" y="218376"/>
                    </a:cubicBezTo>
                    <a:cubicBezTo>
                      <a:pt x="72393" y="192649"/>
                      <a:pt x="67607" y="167521"/>
                      <a:pt x="61025" y="142393"/>
                    </a:cubicBezTo>
                    <a:cubicBezTo>
                      <a:pt x="54444" y="117265"/>
                      <a:pt x="46068" y="92735"/>
                      <a:pt x="35897" y="68803"/>
                    </a:cubicBezTo>
                    <a:cubicBezTo>
                      <a:pt x="25727" y="44872"/>
                      <a:pt x="14359" y="215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5238" y="2725209"/>
                <a:ext cx="122945" cy="259544"/>
              </a:xfrm>
              <a:custGeom>
                <a:avLst/>
                <a:gdLst/>
                <a:ahLst/>
                <a:cxnLst/>
                <a:rect l="l" t="t" r="r" b="b"/>
                <a:pathLst>
                  <a:path w="64201" h="135532" extrusionOk="0">
                    <a:moveTo>
                      <a:pt x="52370" y="135532"/>
                    </a:moveTo>
                    <a:cubicBezTo>
                      <a:pt x="47584" y="135532"/>
                      <a:pt x="42797" y="132541"/>
                      <a:pt x="41003" y="127156"/>
                    </a:cubicBezTo>
                    <a:cubicBezTo>
                      <a:pt x="23652" y="67926"/>
                      <a:pt x="917" y="17071"/>
                      <a:pt x="917" y="16473"/>
                    </a:cubicBezTo>
                    <a:cubicBezTo>
                      <a:pt x="-1476" y="10490"/>
                      <a:pt x="917" y="3908"/>
                      <a:pt x="6900" y="917"/>
                    </a:cubicBezTo>
                    <a:cubicBezTo>
                      <a:pt x="12883" y="-1476"/>
                      <a:pt x="19464" y="917"/>
                      <a:pt x="22455" y="6900"/>
                    </a:cubicBezTo>
                    <a:cubicBezTo>
                      <a:pt x="23652" y="9293"/>
                      <a:pt x="45789" y="59549"/>
                      <a:pt x="63737" y="120575"/>
                    </a:cubicBezTo>
                    <a:cubicBezTo>
                      <a:pt x="65533" y="126558"/>
                      <a:pt x="61943" y="133139"/>
                      <a:pt x="55960" y="134934"/>
                    </a:cubicBezTo>
                    <a:cubicBezTo>
                      <a:pt x="54763" y="134934"/>
                      <a:pt x="53567" y="135532"/>
                      <a:pt x="52370" y="1355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67180" y="2911138"/>
                <a:ext cx="54256" cy="1559329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814271" extrusionOk="0">
                    <a:moveTo>
                      <a:pt x="23546" y="814271"/>
                    </a:moveTo>
                    <a:cubicBezTo>
                      <a:pt x="2606" y="586922"/>
                      <a:pt x="-2180" y="166923"/>
                      <a:pt x="811" y="43077"/>
                    </a:cubicBezTo>
                    <a:cubicBezTo>
                      <a:pt x="1409" y="15556"/>
                      <a:pt x="2008" y="0"/>
                      <a:pt x="2008" y="0"/>
                    </a:cubicBezTo>
                    <a:lnTo>
                      <a:pt x="6794" y="0"/>
                    </a:lnTo>
                    <a:cubicBezTo>
                      <a:pt x="6794" y="0"/>
                      <a:pt x="6196" y="15556"/>
                      <a:pt x="5598" y="43077"/>
                    </a:cubicBezTo>
                    <a:cubicBezTo>
                      <a:pt x="2606" y="166923"/>
                      <a:pt x="7392" y="586323"/>
                      <a:pt x="28332" y="813673"/>
                    </a:cubicBezTo>
                    <a:lnTo>
                      <a:pt x="23546" y="81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2334" y="3000366"/>
                <a:ext cx="51644" cy="266953"/>
              </a:xfrm>
              <a:custGeom>
                <a:avLst/>
                <a:gdLst/>
                <a:ahLst/>
                <a:cxnLst/>
                <a:rect l="l" t="t" r="r" b="b"/>
                <a:pathLst>
                  <a:path w="26968" h="139401" extrusionOk="0">
                    <a:moveTo>
                      <a:pt x="11412" y="139401"/>
                    </a:moveTo>
                    <a:cubicBezTo>
                      <a:pt x="11412" y="139401"/>
                      <a:pt x="11412" y="139401"/>
                      <a:pt x="11412" y="139401"/>
                    </a:cubicBezTo>
                    <a:cubicBezTo>
                      <a:pt x="4831" y="139401"/>
                      <a:pt x="-553" y="134017"/>
                      <a:pt x="46" y="127436"/>
                    </a:cubicBezTo>
                    <a:cubicBezTo>
                      <a:pt x="46" y="126837"/>
                      <a:pt x="1840" y="50855"/>
                      <a:pt x="3635" y="11367"/>
                    </a:cubicBezTo>
                    <a:cubicBezTo>
                      <a:pt x="3635" y="4786"/>
                      <a:pt x="9020" y="0"/>
                      <a:pt x="15601" y="0"/>
                    </a:cubicBezTo>
                    <a:cubicBezTo>
                      <a:pt x="22182" y="0"/>
                      <a:pt x="26969" y="5385"/>
                      <a:pt x="26969" y="11966"/>
                    </a:cubicBezTo>
                    <a:cubicBezTo>
                      <a:pt x="25173" y="51453"/>
                      <a:pt x="23378" y="126837"/>
                      <a:pt x="23378" y="127436"/>
                    </a:cubicBezTo>
                    <a:cubicBezTo>
                      <a:pt x="22780" y="134615"/>
                      <a:pt x="17994" y="139401"/>
                      <a:pt x="11412" y="1394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3243" y="3694345"/>
                <a:ext cx="208206" cy="77155"/>
              </a:xfrm>
              <a:custGeom>
                <a:avLst/>
                <a:gdLst/>
                <a:ahLst/>
                <a:cxnLst/>
                <a:rect l="l" t="t" r="r" b="b"/>
                <a:pathLst>
                  <a:path w="108724" h="40290" extrusionOk="0">
                    <a:moveTo>
                      <a:pt x="10999" y="40290"/>
                    </a:moveTo>
                    <a:cubicBezTo>
                      <a:pt x="5614" y="40290"/>
                      <a:pt x="1425" y="36700"/>
                      <a:pt x="229" y="31316"/>
                    </a:cubicBezTo>
                    <a:cubicBezTo>
                      <a:pt x="-967" y="25333"/>
                      <a:pt x="2622" y="19350"/>
                      <a:pt x="8605" y="18153"/>
                    </a:cubicBezTo>
                    <a:cubicBezTo>
                      <a:pt x="9204" y="18153"/>
                      <a:pt x="65443" y="6188"/>
                      <a:pt x="95357" y="205"/>
                    </a:cubicBezTo>
                    <a:cubicBezTo>
                      <a:pt x="101340" y="-992"/>
                      <a:pt x="107323" y="3196"/>
                      <a:pt x="108519" y="9179"/>
                    </a:cubicBezTo>
                    <a:cubicBezTo>
                      <a:pt x="109716" y="15162"/>
                      <a:pt x="105528" y="21145"/>
                      <a:pt x="99545" y="22341"/>
                    </a:cubicBezTo>
                    <a:cubicBezTo>
                      <a:pt x="70229" y="28324"/>
                      <a:pt x="13990" y="40290"/>
                      <a:pt x="13391" y="40290"/>
                    </a:cubicBezTo>
                    <a:cubicBezTo>
                      <a:pt x="12793" y="40290"/>
                      <a:pt x="11597" y="40290"/>
                      <a:pt x="10999" y="40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3588775" y="875663"/>
            <a:ext cx="48420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A174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588775" y="2760629"/>
            <a:ext cx="484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A17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49" name="Google Shape;49;p3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1792522" y="347768"/>
            <a:ext cx="7264944" cy="1052010"/>
            <a:chOff x="1792522" y="347768"/>
            <a:chExt cx="7264944" cy="1052010"/>
          </a:xfrm>
        </p:grpSpPr>
        <p:sp>
          <p:nvSpPr>
            <p:cNvPr id="52" name="Google Shape;52;p3"/>
            <p:cNvSpPr/>
            <p:nvPr/>
          </p:nvSpPr>
          <p:spPr>
            <a:xfrm>
              <a:off x="7598314" y="752656"/>
              <a:ext cx="1459152" cy="647122"/>
            </a:xfrm>
            <a:custGeom>
              <a:avLst/>
              <a:gdLst/>
              <a:ahLst/>
              <a:cxnLst/>
              <a:rect l="l" t="t" r="r" b="b"/>
              <a:pathLst>
                <a:path w="1070937" h="474952" extrusionOk="0">
                  <a:moveTo>
                    <a:pt x="1025467" y="374529"/>
                  </a:moveTo>
                  <a:cubicBezTo>
                    <a:pt x="988373" y="361367"/>
                    <a:pt x="966237" y="323076"/>
                    <a:pt x="972818" y="284187"/>
                  </a:cubicBezTo>
                  <a:cubicBezTo>
                    <a:pt x="974613" y="275213"/>
                    <a:pt x="975211" y="266239"/>
                    <a:pt x="975211" y="257264"/>
                  </a:cubicBezTo>
                  <a:cubicBezTo>
                    <a:pt x="975211" y="164530"/>
                    <a:pt x="892647" y="89743"/>
                    <a:pt x="790938" y="89743"/>
                  </a:cubicBezTo>
                  <a:cubicBezTo>
                    <a:pt x="784357" y="89743"/>
                    <a:pt x="777776" y="90342"/>
                    <a:pt x="771195" y="90940"/>
                  </a:cubicBezTo>
                  <a:cubicBezTo>
                    <a:pt x="714357" y="96325"/>
                    <a:pt x="658716" y="75983"/>
                    <a:pt x="618631" y="34701"/>
                  </a:cubicBezTo>
                  <a:cubicBezTo>
                    <a:pt x="598289" y="13761"/>
                    <a:pt x="569571" y="0"/>
                    <a:pt x="536665" y="0"/>
                  </a:cubicBezTo>
                  <a:cubicBezTo>
                    <a:pt x="492392" y="0"/>
                    <a:pt x="453503" y="25128"/>
                    <a:pt x="434358" y="62820"/>
                  </a:cubicBezTo>
                  <a:cubicBezTo>
                    <a:pt x="419999" y="91538"/>
                    <a:pt x="393076" y="112478"/>
                    <a:pt x="362563" y="120256"/>
                  </a:cubicBezTo>
                  <a:cubicBezTo>
                    <a:pt x="284187" y="140000"/>
                    <a:pt x="226752" y="211196"/>
                    <a:pt x="226752" y="294957"/>
                  </a:cubicBezTo>
                  <a:cubicBezTo>
                    <a:pt x="226752" y="295555"/>
                    <a:pt x="226752" y="295555"/>
                    <a:pt x="226752" y="296153"/>
                  </a:cubicBezTo>
                  <a:cubicBezTo>
                    <a:pt x="226752" y="345213"/>
                    <a:pt x="192649" y="387691"/>
                    <a:pt x="143589" y="395469"/>
                  </a:cubicBezTo>
                  <a:cubicBezTo>
                    <a:pt x="55641" y="408631"/>
                    <a:pt x="0" y="428375"/>
                    <a:pt x="0" y="450512"/>
                  </a:cubicBezTo>
                  <a:cubicBezTo>
                    <a:pt x="0" y="490597"/>
                    <a:pt x="1070937" y="484016"/>
                    <a:pt x="1070937" y="411025"/>
                  </a:cubicBezTo>
                  <a:cubicBezTo>
                    <a:pt x="1070339" y="396666"/>
                    <a:pt x="1053587" y="384700"/>
                    <a:pt x="1025467" y="3745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792522" y="347768"/>
              <a:ext cx="1232394" cy="487245"/>
            </a:xfrm>
            <a:custGeom>
              <a:avLst/>
              <a:gdLst/>
              <a:ahLst/>
              <a:cxnLst/>
              <a:rect l="l" t="t" r="r" b="b"/>
              <a:pathLst>
                <a:path w="1300680" h="514243" extrusionOk="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-268929" y="3413913"/>
            <a:ext cx="1596648" cy="3033950"/>
            <a:chOff x="128796" y="2670910"/>
            <a:chExt cx="1168849" cy="2221047"/>
          </a:xfrm>
        </p:grpSpPr>
        <p:sp>
          <p:nvSpPr>
            <p:cNvPr id="55" name="Google Shape;55;p3"/>
            <p:cNvSpPr/>
            <p:nvPr/>
          </p:nvSpPr>
          <p:spPr>
            <a:xfrm>
              <a:off x="466514" y="4153544"/>
              <a:ext cx="502749" cy="738413"/>
            </a:xfrm>
            <a:custGeom>
              <a:avLst/>
              <a:gdLst/>
              <a:ahLst/>
              <a:cxnLst/>
              <a:rect l="l" t="t" r="r" b="b"/>
              <a:pathLst>
                <a:path w="262532" h="385594" extrusionOk="0">
                  <a:moveTo>
                    <a:pt x="261317" y="3544"/>
                  </a:moveTo>
                  <a:cubicBezTo>
                    <a:pt x="250548" y="-21585"/>
                    <a:pt x="17216" y="92689"/>
                    <a:pt x="2856" y="164483"/>
                  </a:cubicBezTo>
                  <a:cubicBezTo>
                    <a:pt x="-22870" y="296107"/>
                    <a:pt x="132087" y="375679"/>
                    <a:pt x="190719" y="385252"/>
                  </a:cubicBezTo>
                  <a:cubicBezTo>
                    <a:pt x="230206" y="391833"/>
                    <a:pt x="170377" y="302688"/>
                    <a:pt x="169180" y="202774"/>
                  </a:cubicBezTo>
                  <a:cubicBezTo>
                    <a:pt x="167386" y="54996"/>
                    <a:pt x="275078" y="34056"/>
                    <a:pt x="261317" y="3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81314" y="4521805"/>
              <a:ext cx="109990" cy="38953"/>
            </a:xfrm>
            <a:custGeom>
              <a:avLst/>
              <a:gdLst/>
              <a:ahLst/>
              <a:cxnLst/>
              <a:rect l="l" t="t" r="r" b="b"/>
              <a:pathLst>
                <a:path w="57436" h="20341" extrusionOk="0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5815" y="4601880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4928" y="4541252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51571" y="4442873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26070" y="3245169"/>
              <a:ext cx="386443" cy="1388279"/>
            </a:xfrm>
            <a:custGeom>
              <a:avLst/>
              <a:gdLst/>
              <a:ahLst/>
              <a:cxnLst/>
              <a:rect l="l" t="t" r="r" b="b"/>
              <a:pathLst>
                <a:path w="201798" h="724950" extrusionOk="0">
                  <a:moveTo>
                    <a:pt x="1970" y="583930"/>
                  </a:moveTo>
                  <a:cubicBezTo>
                    <a:pt x="-2816" y="473247"/>
                    <a:pt x="-2218" y="256068"/>
                    <a:pt x="43252" y="142991"/>
                  </a:cubicBezTo>
                  <a:cubicBezTo>
                    <a:pt x="88722" y="29914"/>
                    <a:pt x="201799" y="0"/>
                    <a:pt x="201799" y="0"/>
                  </a:cubicBezTo>
                  <a:cubicBezTo>
                    <a:pt x="201799" y="0"/>
                    <a:pt x="97098" y="186068"/>
                    <a:pt x="86927" y="257264"/>
                  </a:cubicBezTo>
                  <a:cubicBezTo>
                    <a:pt x="76756" y="329059"/>
                    <a:pt x="22910" y="710767"/>
                    <a:pt x="18124" y="723930"/>
                  </a:cubicBezTo>
                  <a:cubicBezTo>
                    <a:pt x="13338" y="737092"/>
                    <a:pt x="3765" y="619229"/>
                    <a:pt x="1970" y="58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19831" y="2670910"/>
              <a:ext cx="344861" cy="1961477"/>
            </a:xfrm>
            <a:custGeom>
              <a:avLst/>
              <a:gdLst/>
              <a:ahLst/>
              <a:cxnLst/>
              <a:rect l="l" t="t" r="r" b="b"/>
              <a:pathLst>
                <a:path w="180084" h="1024270" extrusionOk="0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23640" y="3703887"/>
              <a:ext cx="574006" cy="827211"/>
            </a:xfrm>
            <a:custGeom>
              <a:avLst/>
              <a:gdLst/>
              <a:ahLst/>
              <a:cxnLst/>
              <a:rect l="l" t="t" r="r" b="b"/>
              <a:pathLst>
                <a:path w="299742" h="431964" extrusionOk="0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8796" y="3095313"/>
              <a:ext cx="501826" cy="1477982"/>
            </a:xfrm>
            <a:custGeom>
              <a:avLst/>
              <a:gdLst/>
              <a:ahLst/>
              <a:cxnLst/>
              <a:rect l="l" t="t" r="r" b="b"/>
              <a:pathLst>
                <a:path w="262050" h="771792" extrusionOk="0">
                  <a:moveTo>
                    <a:pt x="262050" y="771793"/>
                  </a:moveTo>
                  <a:cubicBezTo>
                    <a:pt x="262050" y="771793"/>
                    <a:pt x="233333" y="376324"/>
                    <a:pt x="209999" y="287777"/>
                  </a:cubicBezTo>
                  <a:cubicBezTo>
                    <a:pt x="186666" y="199230"/>
                    <a:pt x="0" y="0"/>
                    <a:pt x="0" y="0"/>
                  </a:cubicBezTo>
                  <a:cubicBezTo>
                    <a:pt x="0" y="0"/>
                    <a:pt x="163332" y="258461"/>
                    <a:pt x="168717" y="409230"/>
                  </a:cubicBezTo>
                  <a:cubicBezTo>
                    <a:pt x="174102" y="559999"/>
                    <a:pt x="262050" y="771793"/>
                    <a:pt x="262050" y="771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58725" y="3421335"/>
              <a:ext cx="276118" cy="1152596"/>
            </a:xfrm>
            <a:custGeom>
              <a:avLst/>
              <a:gdLst/>
              <a:ahLst/>
              <a:cxnLst/>
              <a:rect l="l" t="t" r="r" b="b"/>
              <a:pathLst>
                <a:path w="144187" h="601878" extrusionOk="0">
                  <a:moveTo>
                    <a:pt x="0" y="0"/>
                  </a:moveTo>
                  <a:cubicBezTo>
                    <a:pt x="14957" y="21538"/>
                    <a:pt x="26325" y="44872"/>
                    <a:pt x="36495" y="68205"/>
                  </a:cubicBezTo>
                  <a:cubicBezTo>
                    <a:pt x="46667" y="92136"/>
                    <a:pt x="55042" y="116666"/>
                    <a:pt x="62222" y="141794"/>
                  </a:cubicBezTo>
                  <a:cubicBezTo>
                    <a:pt x="69401" y="166923"/>
                    <a:pt x="74188" y="192051"/>
                    <a:pt x="78974" y="217777"/>
                  </a:cubicBezTo>
                  <a:cubicBezTo>
                    <a:pt x="82564" y="243504"/>
                    <a:pt x="85556" y="269230"/>
                    <a:pt x="89145" y="294956"/>
                  </a:cubicBezTo>
                  <a:cubicBezTo>
                    <a:pt x="96324" y="346409"/>
                    <a:pt x="105299" y="397264"/>
                    <a:pt x="114273" y="448118"/>
                  </a:cubicBezTo>
                  <a:cubicBezTo>
                    <a:pt x="123846" y="498973"/>
                    <a:pt x="133419" y="549828"/>
                    <a:pt x="144188" y="600682"/>
                  </a:cubicBezTo>
                  <a:lnTo>
                    <a:pt x="138803" y="601879"/>
                  </a:lnTo>
                  <a:cubicBezTo>
                    <a:pt x="128632" y="551024"/>
                    <a:pt x="119060" y="500170"/>
                    <a:pt x="110085" y="449315"/>
                  </a:cubicBezTo>
                  <a:cubicBezTo>
                    <a:pt x="101111" y="398461"/>
                    <a:pt x="92735" y="347008"/>
                    <a:pt x="86154" y="295555"/>
                  </a:cubicBezTo>
                  <a:cubicBezTo>
                    <a:pt x="82564" y="269828"/>
                    <a:pt x="80171" y="244102"/>
                    <a:pt x="76581" y="218376"/>
                  </a:cubicBezTo>
                  <a:cubicBezTo>
                    <a:pt x="72393" y="192649"/>
                    <a:pt x="67607" y="167521"/>
                    <a:pt x="61025" y="142393"/>
                  </a:cubicBezTo>
                  <a:cubicBezTo>
                    <a:pt x="54444" y="117265"/>
                    <a:pt x="46068" y="92735"/>
                    <a:pt x="35897" y="68803"/>
                  </a:cubicBezTo>
                  <a:cubicBezTo>
                    <a:pt x="25727" y="44872"/>
                    <a:pt x="14359" y="215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35238" y="2725209"/>
              <a:ext cx="122945" cy="259544"/>
            </a:xfrm>
            <a:custGeom>
              <a:avLst/>
              <a:gdLst/>
              <a:ahLst/>
              <a:cxnLst/>
              <a:rect l="l" t="t" r="r" b="b"/>
              <a:pathLst>
                <a:path w="64201" h="135532" extrusionOk="0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67180" y="2911138"/>
              <a:ext cx="54256" cy="1559329"/>
            </a:xfrm>
            <a:custGeom>
              <a:avLst/>
              <a:gdLst/>
              <a:ahLst/>
              <a:cxnLst/>
              <a:rect l="l" t="t" r="r" b="b"/>
              <a:pathLst>
                <a:path w="28332" h="814271" extrusionOk="0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2334" y="3000366"/>
              <a:ext cx="51644" cy="266953"/>
            </a:xfrm>
            <a:custGeom>
              <a:avLst/>
              <a:gdLst/>
              <a:ahLst/>
              <a:cxnLst/>
              <a:rect l="l" t="t" r="r" b="b"/>
              <a:pathLst>
                <a:path w="26968" h="139401" extrusionOk="0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73243" y="3694345"/>
              <a:ext cx="208206" cy="77155"/>
            </a:xfrm>
            <a:custGeom>
              <a:avLst/>
              <a:gdLst/>
              <a:ahLst/>
              <a:cxnLst/>
              <a:rect l="l" t="t" r="r" b="b"/>
              <a:pathLst>
                <a:path w="108724" h="40290" extrusionOk="0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713225" y="2556372"/>
            <a:ext cx="52440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7102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713225" y="3398172"/>
            <a:ext cx="52440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74" name="Google Shape;74;p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77" name="Google Shape;77;p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-1190507" flipH="1">
            <a:off x="8154119" y="3382087"/>
            <a:ext cx="1046596" cy="2108493"/>
            <a:chOff x="319831" y="2670910"/>
            <a:chExt cx="977814" cy="1969923"/>
          </a:xfrm>
        </p:grpSpPr>
        <p:sp>
          <p:nvSpPr>
            <p:cNvPr id="80" name="Google Shape;80;p4"/>
            <p:cNvSpPr/>
            <p:nvPr/>
          </p:nvSpPr>
          <p:spPr>
            <a:xfrm>
              <a:off x="681314" y="4521805"/>
              <a:ext cx="109990" cy="38953"/>
            </a:xfrm>
            <a:custGeom>
              <a:avLst/>
              <a:gdLst/>
              <a:ahLst/>
              <a:cxnLst/>
              <a:rect l="l" t="t" r="r" b="b"/>
              <a:pathLst>
                <a:path w="57436" h="20341" extrusionOk="0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05815" y="4601880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74928" y="4541252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51571" y="4442873"/>
              <a:ext cx="109988" cy="38953"/>
            </a:xfrm>
            <a:custGeom>
              <a:avLst/>
              <a:gdLst/>
              <a:ahLst/>
              <a:cxnLst/>
              <a:rect l="l" t="t" r="r" b="b"/>
              <a:pathLst>
                <a:path w="57435" h="20341" extrusionOk="0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19831" y="2670910"/>
              <a:ext cx="344861" cy="1961477"/>
            </a:xfrm>
            <a:custGeom>
              <a:avLst/>
              <a:gdLst/>
              <a:ahLst/>
              <a:cxnLst/>
              <a:rect l="l" t="t" r="r" b="b"/>
              <a:pathLst>
                <a:path w="180084" h="1024270" extrusionOk="0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3640" y="3703887"/>
              <a:ext cx="574006" cy="827211"/>
            </a:xfrm>
            <a:custGeom>
              <a:avLst/>
              <a:gdLst/>
              <a:ahLst/>
              <a:cxnLst/>
              <a:rect l="l" t="t" r="r" b="b"/>
              <a:pathLst>
                <a:path w="299742" h="431964" extrusionOk="0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5238" y="2725209"/>
              <a:ext cx="122945" cy="259544"/>
            </a:xfrm>
            <a:custGeom>
              <a:avLst/>
              <a:gdLst/>
              <a:ahLst/>
              <a:cxnLst/>
              <a:rect l="l" t="t" r="r" b="b"/>
              <a:pathLst>
                <a:path w="64201" h="135532" extrusionOk="0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67180" y="2911138"/>
              <a:ext cx="54256" cy="1559329"/>
            </a:xfrm>
            <a:custGeom>
              <a:avLst/>
              <a:gdLst/>
              <a:ahLst/>
              <a:cxnLst/>
              <a:rect l="l" t="t" r="r" b="b"/>
              <a:pathLst>
                <a:path w="28332" h="814271" extrusionOk="0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2334" y="3000366"/>
              <a:ext cx="51644" cy="266953"/>
            </a:xfrm>
            <a:custGeom>
              <a:avLst/>
              <a:gdLst/>
              <a:ahLst/>
              <a:cxnLst/>
              <a:rect l="l" t="t" r="r" b="b"/>
              <a:pathLst>
                <a:path w="26968" h="139401" extrusionOk="0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073243" y="3694345"/>
              <a:ext cx="208206" cy="77155"/>
            </a:xfrm>
            <a:custGeom>
              <a:avLst/>
              <a:gdLst/>
              <a:ahLst/>
              <a:cxnLst/>
              <a:rect l="l" t="t" r="r" b="b"/>
              <a:pathLst>
                <a:path w="108724" h="40290" extrusionOk="0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720000" y="1102250"/>
            <a:ext cx="7704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301958" y="214687"/>
            <a:ext cx="9070838" cy="937788"/>
            <a:chOff x="301958" y="214687"/>
            <a:chExt cx="9070838" cy="937788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8232190" y="232198"/>
              <a:ext cx="1140606" cy="920278"/>
              <a:chOff x="8107039" y="55518"/>
              <a:chExt cx="1420431" cy="114605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8107039" y="55518"/>
                <a:ext cx="1420431" cy="1146050"/>
              </a:xfrm>
              <a:custGeom>
                <a:avLst/>
                <a:gdLst/>
                <a:ahLst/>
                <a:cxnLst/>
                <a:rect l="l" t="t" r="r" b="b"/>
                <a:pathLst>
                  <a:path w="1420431" h="1146050" extrusionOk="0">
                    <a:moveTo>
                      <a:pt x="1266756" y="311832"/>
                    </a:moveTo>
                    <a:lnTo>
                      <a:pt x="1266756" y="311832"/>
                    </a:lnTo>
                    <a:cubicBezTo>
                      <a:pt x="1266756" y="309458"/>
                      <a:pt x="1267349" y="306492"/>
                      <a:pt x="1267349" y="304118"/>
                    </a:cubicBezTo>
                    <a:cubicBezTo>
                      <a:pt x="1267349" y="254872"/>
                      <a:pt x="1245989" y="210373"/>
                      <a:pt x="1210983" y="177740"/>
                    </a:cubicBezTo>
                    <a:cubicBezTo>
                      <a:pt x="1180129" y="143920"/>
                      <a:pt x="1141563" y="130273"/>
                      <a:pt x="1104777" y="126120"/>
                    </a:cubicBezTo>
                    <a:cubicBezTo>
                      <a:pt x="1092910" y="124340"/>
                      <a:pt x="1081044" y="123153"/>
                      <a:pt x="1069177" y="123153"/>
                    </a:cubicBezTo>
                    <a:cubicBezTo>
                      <a:pt x="1061463" y="123153"/>
                      <a:pt x="1054344" y="123747"/>
                      <a:pt x="1047224" y="124340"/>
                    </a:cubicBezTo>
                    <a:cubicBezTo>
                      <a:pt x="1044851" y="124340"/>
                      <a:pt x="1043070" y="124933"/>
                      <a:pt x="1040697" y="125526"/>
                    </a:cubicBezTo>
                    <a:cubicBezTo>
                      <a:pt x="1035358" y="126120"/>
                      <a:pt x="1030611" y="127307"/>
                      <a:pt x="1025864" y="127900"/>
                    </a:cubicBezTo>
                    <a:cubicBezTo>
                      <a:pt x="1023491" y="128493"/>
                      <a:pt x="1020524" y="129087"/>
                      <a:pt x="1018151" y="129680"/>
                    </a:cubicBezTo>
                    <a:cubicBezTo>
                      <a:pt x="1013404" y="130867"/>
                      <a:pt x="1009251" y="132053"/>
                      <a:pt x="1004504" y="133240"/>
                    </a:cubicBezTo>
                    <a:cubicBezTo>
                      <a:pt x="1002131" y="133833"/>
                      <a:pt x="999758" y="135020"/>
                      <a:pt x="996791" y="135613"/>
                    </a:cubicBezTo>
                    <a:cubicBezTo>
                      <a:pt x="992044" y="137393"/>
                      <a:pt x="987891" y="139173"/>
                      <a:pt x="983738" y="140953"/>
                    </a:cubicBezTo>
                    <a:cubicBezTo>
                      <a:pt x="981958" y="141546"/>
                      <a:pt x="980178" y="142140"/>
                      <a:pt x="978398" y="142733"/>
                    </a:cubicBezTo>
                    <a:cubicBezTo>
                      <a:pt x="844899" y="-34079"/>
                      <a:pt x="633081" y="3301"/>
                      <a:pt x="633081" y="3301"/>
                    </a:cubicBezTo>
                    <a:cubicBezTo>
                      <a:pt x="633081" y="3301"/>
                      <a:pt x="633081" y="3301"/>
                      <a:pt x="633081" y="3301"/>
                    </a:cubicBezTo>
                    <a:cubicBezTo>
                      <a:pt x="456269" y="20508"/>
                      <a:pt x="314464" y="154600"/>
                      <a:pt x="300224" y="320732"/>
                    </a:cubicBezTo>
                    <a:cubicBezTo>
                      <a:pt x="299631" y="324885"/>
                      <a:pt x="299631" y="327258"/>
                      <a:pt x="299631" y="327258"/>
                    </a:cubicBezTo>
                    <a:cubicBezTo>
                      <a:pt x="226651" y="345058"/>
                      <a:pt x="165538" y="391931"/>
                      <a:pt x="131125" y="451857"/>
                    </a:cubicBezTo>
                    <a:cubicBezTo>
                      <a:pt x="110359" y="482710"/>
                      <a:pt x="100866" y="507037"/>
                      <a:pt x="100866" y="507037"/>
                    </a:cubicBezTo>
                    <a:cubicBezTo>
                      <a:pt x="99679" y="529583"/>
                      <a:pt x="99679" y="549756"/>
                      <a:pt x="100866" y="568743"/>
                    </a:cubicBezTo>
                    <a:cubicBezTo>
                      <a:pt x="101459" y="588916"/>
                      <a:pt x="104426" y="608496"/>
                      <a:pt x="109766" y="626889"/>
                    </a:cubicBezTo>
                    <a:cubicBezTo>
                      <a:pt x="124599" y="685628"/>
                      <a:pt x="153671" y="725381"/>
                      <a:pt x="186304" y="752081"/>
                    </a:cubicBezTo>
                    <a:cubicBezTo>
                      <a:pt x="179778" y="762761"/>
                      <a:pt x="173252" y="774628"/>
                      <a:pt x="166725" y="787681"/>
                    </a:cubicBezTo>
                    <a:lnTo>
                      <a:pt x="166725" y="804294"/>
                    </a:lnTo>
                    <a:cubicBezTo>
                      <a:pt x="166725" y="804887"/>
                      <a:pt x="166132" y="806074"/>
                      <a:pt x="166132" y="806667"/>
                    </a:cubicBezTo>
                    <a:cubicBezTo>
                      <a:pt x="74166" y="809041"/>
                      <a:pt x="0" y="884393"/>
                      <a:pt x="0" y="976359"/>
                    </a:cubicBezTo>
                    <a:cubicBezTo>
                      <a:pt x="0" y="1070105"/>
                      <a:pt x="75946" y="1146051"/>
                      <a:pt x="169692" y="1146051"/>
                    </a:cubicBezTo>
                    <a:lnTo>
                      <a:pt x="597481" y="1146051"/>
                    </a:lnTo>
                    <a:lnTo>
                      <a:pt x="675207" y="1146051"/>
                    </a:lnTo>
                    <a:lnTo>
                      <a:pt x="691820" y="1146051"/>
                    </a:lnTo>
                    <a:cubicBezTo>
                      <a:pt x="691820" y="1146051"/>
                      <a:pt x="815826" y="1141304"/>
                      <a:pt x="859139" y="1017892"/>
                    </a:cubicBezTo>
                    <a:cubicBezTo>
                      <a:pt x="859732" y="1015519"/>
                      <a:pt x="860919" y="1013146"/>
                      <a:pt x="861512" y="1010772"/>
                    </a:cubicBezTo>
                    <a:cubicBezTo>
                      <a:pt x="861512" y="1010772"/>
                      <a:pt x="861512" y="1010179"/>
                      <a:pt x="861512" y="1010179"/>
                    </a:cubicBezTo>
                    <a:cubicBezTo>
                      <a:pt x="861512" y="1010179"/>
                      <a:pt x="861512" y="1010179"/>
                      <a:pt x="861512" y="1010179"/>
                    </a:cubicBezTo>
                    <a:cubicBezTo>
                      <a:pt x="867445" y="991192"/>
                      <a:pt x="871005" y="971019"/>
                      <a:pt x="871005" y="949659"/>
                    </a:cubicBezTo>
                    <a:cubicBezTo>
                      <a:pt x="871005" y="892700"/>
                      <a:pt x="846679" y="841674"/>
                      <a:pt x="808113" y="805481"/>
                    </a:cubicBezTo>
                    <a:lnTo>
                      <a:pt x="1138003" y="805481"/>
                    </a:lnTo>
                    <a:cubicBezTo>
                      <a:pt x="1294049" y="805481"/>
                      <a:pt x="1420427" y="689782"/>
                      <a:pt x="1420427" y="546789"/>
                    </a:cubicBezTo>
                    <a:cubicBezTo>
                      <a:pt x="1421021" y="453044"/>
                      <a:pt x="1358128" y="357518"/>
                      <a:pt x="1266756" y="3118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9087810" y="937538"/>
                <a:ext cx="223685" cy="145958"/>
              </a:xfrm>
              <a:custGeom>
                <a:avLst/>
                <a:gdLst/>
                <a:ahLst/>
                <a:cxnLst/>
                <a:rect l="l" t="t" r="r" b="b"/>
                <a:pathLst>
                  <a:path w="223685" h="145958" extrusionOk="0">
                    <a:moveTo>
                      <a:pt x="150705" y="0"/>
                    </a:moveTo>
                    <a:lnTo>
                      <a:pt x="72980" y="0"/>
                    </a:lnTo>
                    <a:cubicBezTo>
                      <a:pt x="32633" y="0"/>
                      <a:pt x="0" y="32633"/>
                      <a:pt x="0" y="72980"/>
                    </a:cubicBezTo>
                    <a:cubicBezTo>
                      <a:pt x="0" y="113326"/>
                      <a:pt x="32633" y="145959"/>
                      <a:pt x="72980" y="145959"/>
                    </a:cubicBezTo>
                    <a:lnTo>
                      <a:pt x="150705" y="145959"/>
                    </a:lnTo>
                    <a:cubicBezTo>
                      <a:pt x="191052" y="145959"/>
                      <a:pt x="223685" y="113326"/>
                      <a:pt x="223685" y="72980"/>
                    </a:cubicBezTo>
                    <a:cubicBezTo>
                      <a:pt x="223685" y="32633"/>
                      <a:pt x="190458" y="0"/>
                      <a:pt x="1507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4"/>
            <p:cNvSpPr/>
            <p:nvPr/>
          </p:nvSpPr>
          <p:spPr>
            <a:xfrm>
              <a:off x="301958" y="214687"/>
              <a:ext cx="822541" cy="324802"/>
            </a:xfrm>
            <a:custGeom>
              <a:avLst/>
              <a:gdLst/>
              <a:ahLst/>
              <a:cxnLst/>
              <a:rect l="l" t="t" r="r" b="b"/>
              <a:pathLst>
                <a:path w="868117" h="342799" extrusionOk="0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172352" y="4470990"/>
            <a:ext cx="1278781" cy="599599"/>
            <a:chOff x="1256052" y="4499124"/>
            <a:chExt cx="1278781" cy="599599"/>
          </a:xfrm>
        </p:grpSpPr>
        <p:sp>
          <p:nvSpPr>
            <p:cNvPr id="98" name="Google Shape;98;p4"/>
            <p:cNvSpPr/>
            <p:nvPr/>
          </p:nvSpPr>
          <p:spPr>
            <a:xfrm>
              <a:off x="2118636" y="4507371"/>
              <a:ext cx="416197" cy="496014"/>
            </a:xfrm>
            <a:custGeom>
              <a:avLst/>
              <a:gdLst/>
              <a:ahLst/>
              <a:cxnLst/>
              <a:rect l="l" t="t" r="r" b="b"/>
              <a:pathLst>
                <a:path w="439258" h="523498" extrusionOk="0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41121" y="4979326"/>
              <a:ext cx="60670" cy="83949"/>
            </a:xfrm>
            <a:custGeom>
              <a:avLst/>
              <a:gdLst/>
              <a:ahLst/>
              <a:cxnLst/>
              <a:rect l="l" t="t" r="r" b="b"/>
              <a:pathLst>
                <a:path w="64032" h="88600" extrusionOk="0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184476" y="4666911"/>
              <a:ext cx="19128" cy="24722"/>
            </a:xfrm>
            <a:custGeom>
              <a:avLst/>
              <a:gdLst/>
              <a:ahLst/>
              <a:cxnLst/>
              <a:rect l="l" t="t" r="r" b="b"/>
              <a:pathLst>
                <a:path w="20188" h="26092" extrusionOk="0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311245" y="4641602"/>
              <a:ext cx="18706" cy="24942"/>
            </a:xfrm>
            <a:custGeom>
              <a:avLst/>
              <a:gdLst/>
              <a:ahLst/>
              <a:cxnLst/>
              <a:rect l="l" t="t" r="r" b="b"/>
              <a:pathLst>
                <a:path w="19743" h="26324" extrusionOk="0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204086" y="4669498"/>
              <a:ext cx="126239" cy="59842"/>
            </a:xfrm>
            <a:custGeom>
              <a:avLst/>
              <a:gdLst/>
              <a:ahLst/>
              <a:cxnLst/>
              <a:rect l="l" t="t" r="r" b="b"/>
              <a:pathLst>
                <a:path w="133234" h="63158" extrusionOk="0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150892" y="4701038"/>
              <a:ext cx="42151" cy="26122"/>
            </a:xfrm>
            <a:custGeom>
              <a:avLst/>
              <a:gdLst/>
              <a:ahLst/>
              <a:cxnLst/>
              <a:rect l="l" t="t" r="r" b="b"/>
              <a:pathLst>
                <a:path w="44487" h="27569" extrusionOk="0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335739" y="4667700"/>
              <a:ext cx="39391" cy="30515"/>
            </a:xfrm>
            <a:custGeom>
              <a:avLst/>
              <a:gdLst/>
              <a:ahLst/>
              <a:cxnLst/>
              <a:rect l="l" t="t" r="r" b="b"/>
              <a:pathLst>
                <a:path w="41574" h="32206" extrusionOk="0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262543" y="4743665"/>
              <a:ext cx="227606" cy="166006"/>
            </a:xfrm>
            <a:custGeom>
              <a:avLst/>
              <a:gdLst/>
              <a:ahLst/>
              <a:cxnLst/>
              <a:rect l="l" t="t" r="r" b="b"/>
              <a:pathLst>
                <a:path w="240217" h="175204" extrusionOk="0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370702" y="4987023"/>
              <a:ext cx="51196" cy="92501"/>
            </a:xfrm>
            <a:custGeom>
              <a:avLst/>
              <a:gdLst/>
              <a:ahLst/>
              <a:cxnLst/>
              <a:rect l="l" t="t" r="r" b="b"/>
              <a:pathLst>
                <a:path w="54033" h="97626" extrusionOk="0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90935" y="5007456"/>
              <a:ext cx="61176" cy="84400"/>
            </a:xfrm>
            <a:custGeom>
              <a:avLst/>
              <a:gdLst/>
              <a:ahLst/>
              <a:cxnLst/>
              <a:rect l="l" t="t" r="r" b="b"/>
              <a:pathLst>
                <a:path w="64566" h="89077" extrusionOk="0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324819" y="4792228"/>
              <a:ext cx="141956" cy="167278"/>
            </a:xfrm>
            <a:custGeom>
              <a:avLst/>
              <a:gdLst/>
              <a:ahLst/>
              <a:cxnLst/>
              <a:rect l="l" t="t" r="r" b="b"/>
              <a:pathLst>
                <a:path w="149822" h="176547" extrusionOk="0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6052" y="4780996"/>
              <a:ext cx="187319" cy="173372"/>
            </a:xfrm>
            <a:custGeom>
              <a:avLst/>
              <a:gdLst/>
              <a:ahLst/>
              <a:cxnLst/>
              <a:rect l="l" t="t" r="r" b="b"/>
              <a:pathLst>
                <a:path w="197698" h="182978" extrusionOk="0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310255" y="4563064"/>
              <a:ext cx="360215" cy="463390"/>
            </a:xfrm>
            <a:custGeom>
              <a:avLst/>
              <a:gdLst/>
              <a:ahLst/>
              <a:cxnLst/>
              <a:rect l="l" t="t" r="r" b="b"/>
              <a:pathLst>
                <a:path w="380174" h="489066" extrusionOk="0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434079" y="4786792"/>
              <a:ext cx="217916" cy="157982"/>
            </a:xfrm>
            <a:custGeom>
              <a:avLst/>
              <a:gdLst/>
              <a:ahLst/>
              <a:cxnLst/>
              <a:rect l="l" t="t" r="r" b="b"/>
              <a:pathLst>
                <a:path w="229990" h="166736" extrusionOk="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269364" y="4655760"/>
              <a:ext cx="58916" cy="40815"/>
            </a:xfrm>
            <a:custGeom>
              <a:avLst/>
              <a:gdLst/>
              <a:ahLst/>
              <a:cxnLst/>
              <a:rect l="l" t="t" r="r" b="b"/>
              <a:pathLst>
                <a:path w="62180" h="43076" extrusionOk="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280126" y="4656892"/>
              <a:ext cx="43608" cy="31177"/>
            </a:xfrm>
            <a:custGeom>
              <a:avLst/>
              <a:gdLst/>
              <a:ahLst/>
              <a:cxnLst/>
              <a:rect l="l" t="t" r="r" b="b"/>
              <a:pathLst>
                <a:path w="46024" h="32905" extrusionOk="0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75249" y="4619934"/>
              <a:ext cx="65163" cy="79831"/>
            </a:xfrm>
            <a:custGeom>
              <a:avLst/>
              <a:gdLst/>
              <a:ahLst/>
              <a:cxnLst/>
              <a:rect l="l" t="t" r="r" b="b"/>
              <a:pathLst>
                <a:path w="68774" h="84254" extrusionOk="0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48193" y="4699571"/>
              <a:ext cx="42936" cy="27924"/>
            </a:xfrm>
            <a:custGeom>
              <a:avLst/>
              <a:gdLst/>
              <a:ahLst/>
              <a:cxnLst/>
              <a:rect l="l" t="t" r="r" b="b"/>
              <a:pathLst>
                <a:path w="45315" h="29471" extrusionOk="0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514508" y="5010240"/>
              <a:ext cx="48598" cy="88482"/>
            </a:xfrm>
            <a:custGeom>
              <a:avLst/>
              <a:gdLst/>
              <a:ahLst/>
              <a:cxnLst/>
              <a:rect l="l" t="t" r="r" b="b"/>
              <a:pathLst>
                <a:path w="51291" h="93385" extrusionOk="0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359169" y="4654627"/>
              <a:ext cx="35573" cy="31745"/>
            </a:xfrm>
            <a:custGeom>
              <a:avLst/>
              <a:gdLst/>
              <a:ahLst/>
              <a:cxnLst/>
              <a:rect l="l" t="t" r="r" b="b"/>
              <a:pathLst>
                <a:path w="37544" h="33504" extrusionOk="0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695407" y="4907658"/>
              <a:ext cx="89454" cy="53590"/>
            </a:xfrm>
            <a:custGeom>
              <a:avLst/>
              <a:gdLst/>
              <a:ahLst/>
              <a:cxnLst/>
              <a:rect l="l" t="t" r="r" b="b"/>
              <a:pathLst>
                <a:path w="94411" h="56559" extrusionOk="0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822031" y="4653061"/>
              <a:ext cx="205449" cy="214506"/>
            </a:xfrm>
            <a:custGeom>
              <a:avLst/>
              <a:gdLst/>
              <a:ahLst/>
              <a:cxnLst/>
              <a:rect l="l" t="t" r="r" b="b"/>
              <a:pathLst>
                <a:path w="216833" h="226392" extrusionOk="0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843164" y="4619519"/>
              <a:ext cx="174948" cy="216353"/>
            </a:xfrm>
            <a:custGeom>
              <a:avLst/>
              <a:gdLst/>
              <a:ahLst/>
              <a:cxnLst/>
              <a:rect l="l" t="t" r="r" b="b"/>
              <a:pathLst>
                <a:path w="184642" h="228341" extrusionOk="0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695361" y="4499124"/>
              <a:ext cx="410264" cy="489566"/>
            </a:xfrm>
            <a:custGeom>
              <a:avLst/>
              <a:gdLst/>
              <a:ahLst/>
              <a:cxnLst/>
              <a:rect l="l" t="t" r="r" b="b"/>
              <a:pathLst>
                <a:path w="432996" h="516692" extrusionOk="0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659973" y="4621186"/>
              <a:ext cx="56193" cy="29396"/>
            </a:xfrm>
            <a:custGeom>
              <a:avLst/>
              <a:gdLst/>
              <a:ahLst/>
              <a:cxnLst/>
              <a:rect l="l" t="t" r="r" b="b"/>
              <a:pathLst>
                <a:path w="59307" h="31025" extrusionOk="0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651576" y="4574818"/>
              <a:ext cx="78258" cy="74728"/>
            </a:xfrm>
            <a:custGeom>
              <a:avLst/>
              <a:gdLst/>
              <a:ahLst/>
              <a:cxnLst/>
              <a:rect l="l" t="t" r="r" b="b"/>
              <a:pathLst>
                <a:path w="82594" h="78869" extrusionOk="0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745731" y="4644958"/>
              <a:ext cx="45556" cy="28995"/>
            </a:xfrm>
            <a:custGeom>
              <a:avLst/>
              <a:gdLst/>
              <a:ahLst/>
              <a:cxnLst/>
              <a:rect l="l" t="t" r="r" b="b"/>
              <a:pathLst>
                <a:path w="48080" h="30602" extrusionOk="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823472" y="4670086"/>
              <a:ext cx="258257" cy="234781"/>
            </a:xfrm>
            <a:custGeom>
              <a:avLst/>
              <a:gdLst/>
              <a:ahLst/>
              <a:cxnLst/>
              <a:rect l="l" t="t" r="r" b="b"/>
              <a:pathLst>
                <a:path w="272567" h="247790" extrusionOk="0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742994" y="4600637"/>
              <a:ext cx="14755" cy="19096"/>
            </a:xfrm>
            <a:custGeom>
              <a:avLst/>
              <a:gdLst/>
              <a:ahLst/>
              <a:cxnLst/>
              <a:rect l="l" t="t" r="r" b="b"/>
              <a:pathLst>
                <a:path w="15573" h="20154" extrusionOk="0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855451" y="4978214"/>
              <a:ext cx="58463" cy="84296"/>
            </a:xfrm>
            <a:custGeom>
              <a:avLst/>
              <a:gdLst/>
              <a:ahLst/>
              <a:cxnLst/>
              <a:rect l="l" t="t" r="r" b="b"/>
              <a:pathLst>
                <a:path w="61702" h="88967" extrusionOk="0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531127" y="4903717"/>
            <a:ext cx="1088325" cy="406667"/>
            <a:chOff x="6531127" y="4903717"/>
            <a:chExt cx="1088325" cy="406667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6531127" y="5070592"/>
              <a:ext cx="440212" cy="239792"/>
              <a:chOff x="6849227" y="4807679"/>
              <a:chExt cx="440212" cy="239792"/>
            </a:xfrm>
          </p:grpSpPr>
          <p:sp>
            <p:nvSpPr>
              <p:cNvPr id="130" name="Google Shape;130;p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7179240" y="4903717"/>
              <a:ext cx="440212" cy="239792"/>
              <a:chOff x="6849227" y="4807679"/>
              <a:chExt cx="440212" cy="239792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1388100" y="1593225"/>
            <a:ext cx="6367800" cy="102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294" name="Google Shape;294;p8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8"/>
          <p:cNvSpPr/>
          <p:nvPr/>
        </p:nvSpPr>
        <p:spPr>
          <a:xfrm>
            <a:off x="7881519" y="242556"/>
            <a:ext cx="1418647" cy="770733"/>
          </a:xfrm>
          <a:custGeom>
            <a:avLst/>
            <a:gdLst/>
            <a:ahLst/>
            <a:cxnLst/>
            <a:rect l="l" t="t" r="r" b="b"/>
            <a:pathLst>
              <a:path w="1418647" h="770733" extrusionOk="0">
                <a:moveTo>
                  <a:pt x="1416274" y="484749"/>
                </a:moveTo>
                <a:cubicBezTo>
                  <a:pt x="1415681" y="480596"/>
                  <a:pt x="1415681" y="476442"/>
                  <a:pt x="1415088" y="472883"/>
                </a:cubicBezTo>
                <a:cubicBezTo>
                  <a:pt x="1415088" y="471103"/>
                  <a:pt x="1414494" y="469323"/>
                  <a:pt x="1414494" y="467543"/>
                </a:cubicBezTo>
                <a:cubicBezTo>
                  <a:pt x="1413901" y="463390"/>
                  <a:pt x="1413308" y="459829"/>
                  <a:pt x="1412714" y="455676"/>
                </a:cubicBezTo>
                <a:cubicBezTo>
                  <a:pt x="1412714" y="454490"/>
                  <a:pt x="1412121" y="452709"/>
                  <a:pt x="1412121" y="451523"/>
                </a:cubicBezTo>
                <a:cubicBezTo>
                  <a:pt x="1410934" y="446183"/>
                  <a:pt x="1409748" y="441436"/>
                  <a:pt x="1407968" y="436096"/>
                </a:cubicBezTo>
                <a:cubicBezTo>
                  <a:pt x="1407968" y="436096"/>
                  <a:pt x="1407968" y="436096"/>
                  <a:pt x="1407968" y="435503"/>
                </a:cubicBezTo>
                <a:cubicBezTo>
                  <a:pt x="1406781" y="430756"/>
                  <a:pt x="1405001" y="426010"/>
                  <a:pt x="1403221" y="421857"/>
                </a:cubicBezTo>
                <a:cubicBezTo>
                  <a:pt x="1402628" y="420670"/>
                  <a:pt x="1402034" y="419483"/>
                  <a:pt x="1402034" y="418296"/>
                </a:cubicBezTo>
                <a:cubicBezTo>
                  <a:pt x="1400848" y="414737"/>
                  <a:pt x="1399068" y="411176"/>
                  <a:pt x="1397288" y="408210"/>
                </a:cubicBezTo>
                <a:cubicBezTo>
                  <a:pt x="1396695" y="407023"/>
                  <a:pt x="1396101" y="405837"/>
                  <a:pt x="1395508" y="404650"/>
                </a:cubicBezTo>
                <a:cubicBezTo>
                  <a:pt x="1393728" y="401090"/>
                  <a:pt x="1391948" y="397530"/>
                  <a:pt x="1389575" y="393970"/>
                </a:cubicBezTo>
                <a:cubicBezTo>
                  <a:pt x="1388981" y="393377"/>
                  <a:pt x="1388981" y="392783"/>
                  <a:pt x="1388388" y="392190"/>
                </a:cubicBezTo>
                <a:cubicBezTo>
                  <a:pt x="1383048" y="383883"/>
                  <a:pt x="1377708" y="376170"/>
                  <a:pt x="1371181" y="369050"/>
                </a:cubicBezTo>
                <a:cubicBezTo>
                  <a:pt x="1370588" y="368457"/>
                  <a:pt x="1369995" y="367863"/>
                  <a:pt x="1369995" y="367270"/>
                </a:cubicBezTo>
                <a:cubicBezTo>
                  <a:pt x="1367028" y="364304"/>
                  <a:pt x="1364062" y="361337"/>
                  <a:pt x="1361095" y="358370"/>
                </a:cubicBezTo>
                <a:cubicBezTo>
                  <a:pt x="1360501" y="357777"/>
                  <a:pt x="1359908" y="357184"/>
                  <a:pt x="1359908" y="357184"/>
                </a:cubicBezTo>
                <a:cubicBezTo>
                  <a:pt x="1349228" y="347097"/>
                  <a:pt x="1337362" y="338197"/>
                  <a:pt x="1324309" y="329891"/>
                </a:cubicBezTo>
                <a:cubicBezTo>
                  <a:pt x="1324309" y="329891"/>
                  <a:pt x="1324309" y="329891"/>
                  <a:pt x="1323715" y="329891"/>
                </a:cubicBezTo>
                <a:cubicBezTo>
                  <a:pt x="1319562" y="327517"/>
                  <a:pt x="1314815" y="324551"/>
                  <a:pt x="1310068" y="322177"/>
                </a:cubicBezTo>
                <a:cubicBezTo>
                  <a:pt x="1310068" y="322177"/>
                  <a:pt x="1310068" y="322177"/>
                  <a:pt x="1310068" y="322177"/>
                </a:cubicBezTo>
                <a:cubicBezTo>
                  <a:pt x="1256669" y="294291"/>
                  <a:pt x="1187249" y="283018"/>
                  <a:pt x="1110710" y="283018"/>
                </a:cubicBezTo>
                <a:cubicBezTo>
                  <a:pt x="1108930" y="283018"/>
                  <a:pt x="1107150" y="283018"/>
                  <a:pt x="1105370" y="283018"/>
                </a:cubicBezTo>
                <a:cubicBezTo>
                  <a:pt x="1073924" y="91966"/>
                  <a:pt x="908385" y="0"/>
                  <a:pt x="708434" y="0"/>
                </a:cubicBezTo>
                <a:cubicBezTo>
                  <a:pt x="508482" y="0"/>
                  <a:pt x="342350" y="91966"/>
                  <a:pt x="311497" y="283018"/>
                </a:cubicBezTo>
                <a:cubicBezTo>
                  <a:pt x="309717" y="283018"/>
                  <a:pt x="307937" y="283018"/>
                  <a:pt x="306157" y="283018"/>
                </a:cubicBezTo>
                <a:cubicBezTo>
                  <a:pt x="137059" y="283018"/>
                  <a:pt x="0" y="338791"/>
                  <a:pt x="0" y="508482"/>
                </a:cubicBezTo>
                <a:cubicBezTo>
                  <a:pt x="0" y="622401"/>
                  <a:pt x="62299" y="697161"/>
                  <a:pt x="154859" y="733947"/>
                </a:cubicBezTo>
                <a:cubicBezTo>
                  <a:pt x="155452" y="733947"/>
                  <a:pt x="155452" y="733947"/>
                  <a:pt x="156045" y="734540"/>
                </a:cubicBezTo>
                <a:cubicBezTo>
                  <a:pt x="159012" y="735727"/>
                  <a:pt x="161979" y="736914"/>
                  <a:pt x="164945" y="738100"/>
                </a:cubicBezTo>
                <a:cubicBezTo>
                  <a:pt x="165539" y="738100"/>
                  <a:pt x="166132" y="738694"/>
                  <a:pt x="166725" y="738694"/>
                </a:cubicBezTo>
                <a:cubicBezTo>
                  <a:pt x="175032" y="741660"/>
                  <a:pt x="183932" y="744627"/>
                  <a:pt x="192832" y="747000"/>
                </a:cubicBezTo>
                <a:cubicBezTo>
                  <a:pt x="194612" y="747593"/>
                  <a:pt x="195798" y="747593"/>
                  <a:pt x="197578" y="748187"/>
                </a:cubicBezTo>
                <a:cubicBezTo>
                  <a:pt x="199952" y="748780"/>
                  <a:pt x="202325" y="749373"/>
                  <a:pt x="204698" y="749967"/>
                </a:cubicBezTo>
                <a:cubicBezTo>
                  <a:pt x="206478" y="750560"/>
                  <a:pt x="208852" y="751154"/>
                  <a:pt x="210631" y="751154"/>
                </a:cubicBezTo>
                <a:cubicBezTo>
                  <a:pt x="213005" y="751747"/>
                  <a:pt x="215972" y="752340"/>
                  <a:pt x="218345" y="752934"/>
                </a:cubicBezTo>
                <a:cubicBezTo>
                  <a:pt x="221905" y="753527"/>
                  <a:pt x="224872" y="754120"/>
                  <a:pt x="228431" y="754714"/>
                </a:cubicBezTo>
                <a:cubicBezTo>
                  <a:pt x="230211" y="755307"/>
                  <a:pt x="231991" y="755307"/>
                  <a:pt x="233771" y="755307"/>
                </a:cubicBezTo>
                <a:cubicBezTo>
                  <a:pt x="236738" y="755900"/>
                  <a:pt x="239111" y="755900"/>
                  <a:pt x="242078" y="756493"/>
                </a:cubicBezTo>
                <a:cubicBezTo>
                  <a:pt x="243858" y="756493"/>
                  <a:pt x="245638" y="757087"/>
                  <a:pt x="247418" y="757087"/>
                </a:cubicBezTo>
                <a:cubicBezTo>
                  <a:pt x="250978" y="757680"/>
                  <a:pt x="254538" y="757680"/>
                  <a:pt x="258098" y="758273"/>
                </a:cubicBezTo>
                <a:cubicBezTo>
                  <a:pt x="258691" y="758273"/>
                  <a:pt x="259878" y="758273"/>
                  <a:pt x="260471" y="758273"/>
                </a:cubicBezTo>
                <a:cubicBezTo>
                  <a:pt x="264624" y="758867"/>
                  <a:pt x="269371" y="758867"/>
                  <a:pt x="274118" y="759460"/>
                </a:cubicBezTo>
                <a:cubicBezTo>
                  <a:pt x="275304" y="759460"/>
                  <a:pt x="277084" y="759460"/>
                  <a:pt x="278271" y="759460"/>
                </a:cubicBezTo>
                <a:cubicBezTo>
                  <a:pt x="281831" y="759460"/>
                  <a:pt x="284798" y="760054"/>
                  <a:pt x="288357" y="760054"/>
                </a:cubicBezTo>
                <a:cubicBezTo>
                  <a:pt x="289544" y="760054"/>
                  <a:pt x="291324" y="760054"/>
                  <a:pt x="292511" y="760054"/>
                </a:cubicBezTo>
                <a:cubicBezTo>
                  <a:pt x="297257" y="760054"/>
                  <a:pt x="302004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64897" y="760054"/>
                  <a:pt x="418890" y="743440"/>
                  <a:pt x="465169" y="715554"/>
                </a:cubicBezTo>
                <a:cubicBezTo>
                  <a:pt x="494836" y="730980"/>
                  <a:pt x="527469" y="742847"/>
                  <a:pt x="563069" y="752340"/>
                </a:cubicBezTo>
                <a:cubicBezTo>
                  <a:pt x="608161" y="764207"/>
                  <a:pt x="658001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89720" y="770733"/>
                  <a:pt x="864479" y="754714"/>
                  <a:pt x="927372" y="728014"/>
                </a:cubicBezTo>
                <a:cubicBezTo>
                  <a:pt x="936272" y="723860"/>
                  <a:pt x="945172" y="720301"/>
                  <a:pt x="953478" y="715554"/>
                </a:cubicBezTo>
                <a:cubicBezTo>
                  <a:pt x="999758" y="743440"/>
                  <a:pt x="1053751" y="760054"/>
                  <a:pt x="1111897" y="760054"/>
                </a:cubicBezTo>
                <a:cubicBezTo>
                  <a:pt x="1148683" y="760054"/>
                  <a:pt x="1184283" y="755900"/>
                  <a:pt x="1217509" y="748187"/>
                </a:cubicBezTo>
                <a:cubicBezTo>
                  <a:pt x="1334988" y="719707"/>
                  <a:pt x="1418647" y="640201"/>
                  <a:pt x="1418647" y="507889"/>
                </a:cubicBezTo>
                <a:cubicBezTo>
                  <a:pt x="1418647" y="501956"/>
                  <a:pt x="1418647" y="496023"/>
                  <a:pt x="1418054" y="490089"/>
                </a:cubicBezTo>
                <a:cubicBezTo>
                  <a:pt x="1416868" y="488309"/>
                  <a:pt x="1416868" y="486529"/>
                  <a:pt x="1416274" y="48474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507250" y="4429125"/>
            <a:ext cx="390000" cy="68400"/>
          </a:xfrm>
          <a:prstGeom prst="ellipse">
            <a:avLst/>
          </a:prstGeom>
          <a:solidFill>
            <a:srgbClr val="FFFFFF">
              <a:alpha val="21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298" name="Google Shape;298;p8"/>
          <p:cNvGrpSpPr/>
          <p:nvPr/>
        </p:nvGrpSpPr>
        <p:grpSpPr>
          <a:xfrm>
            <a:off x="507245" y="4084805"/>
            <a:ext cx="451327" cy="380005"/>
            <a:chOff x="6102820" y="4084805"/>
            <a:chExt cx="451327" cy="380005"/>
          </a:xfrm>
        </p:grpSpPr>
        <p:sp>
          <p:nvSpPr>
            <p:cNvPr id="299" name="Google Shape;299;p8"/>
            <p:cNvSpPr/>
            <p:nvPr/>
          </p:nvSpPr>
          <p:spPr>
            <a:xfrm rot="-4844736">
              <a:off x="6322265" y="4106242"/>
              <a:ext cx="185938" cy="185938"/>
            </a:xfrm>
            <a:custGeom>
              <a:avLst/>
              <a:gdLst/>
              <a:ahLst/>
              <a:cxnLst/>
              <a:rect l="l" t="t" r="r" b="b"/>
              <a:pathLst>
                <a:path w="117264" h="117264" extrusionOk="0">
                  <a:moveTo>
                    <a:pt x="117264" y="58632"/>
                  </a:moveTo>
                  <a:cubicBezTo>
                    <a:pt x="117264" y="91014"/>
                    <a:pt x="91014" y="117264"/>
                    <a:pt x="58632" y="117264"/>
                  </a:cubicBezTo>
                  <a:cubicBezTo>
                    <a:pt x="26250" y="117264"/>
                    <a:pt x="-1" y="91014"/>
                    <a:pt x="-1" y="58632"/>
                  </a:cubicBezTo>
                  <a:cubicBezTo>
                    <a:pt x="-1" y="26250"/>
                    <a:pt x="26249" y="0"/>
                    <a:pt x="58632" y="0"/>
                  </a:cubicBezTo>
                  <a:cubicBezTo>
                    <a:pt x="91013" y="0"/>
                    <a:pt x="117264" y="26251"/>
                    <a:pt x="117264" y="58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491156" y="4196034"/>
              <a:ext cx="58049" cy="28721"/>
            </a:xfrm>
            <a:custGeom>
              <a:avLst/>
              <a:gdLst/>
              <a:ahLst/>
              <a:cxnLst/>
              <a:rect l="l" t="t" r="r" b="b"/>
              <a:pathLst>
                <a:path w="36566" h="18092" extrusionOk="0">
                  <a:moveTo>
                    <a:pt x="23380" y="1193"/>
                  </a:moveTo>
                  <a:cubicBezTo>
                    <a:pt x="23380" y="1193"/>
                    <a:pt x="41329" y="7774"/>
                    <a:pt x="35346" y="14355"/>
                  </a:cubicBezTo>
                  <a:cubicBezTo>
                    <a:pt x="29363" y="20338"/>
                    <a:pt x="7824" y="18543"/>
                    <a:pt x="1841" y="13159"/>
                  </a:cubicBezTo>
                  <a:cubicBezTo>
                    <a:pt x="-4740" y="7176"/>
                    <a:pt x="7226" y="-3594"/>
                    <a:pt x="23380" y="1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104925" y="4219163"/>
              <a:ext cx="363136" cy="245647"/>
            </a:xfrm>
            <a:custGeom>
              <a:avLst/>
              <a:gdLst/>
              <a:ahLst/>
              <a:cxnLst/>
              <a:rect l="l" t="t" r="r" b="b"/>
              <a:pathLst>
                <a:path w="228747" h="154738" extrusionOk="0">
                  <a:moveTo>
                    <a:pt x="168320" y="8140"/>
                  </a:moveTo>
                  <a:lnTo>
                    <a:pt x="168320" y="8140"/>
                  </a:lnTo>
                  <a:cubicBezTo>
                    <a:pt x="129431" y="2157"/>
                    <a:pt x="107892" y="6944"/>
                    <a:pt x="71995" y="17713"/>
                  </a:cubicBezTo>
                  <a:cubicBezTo>
                    <a:pt x="42081" y="26687"/>
                    <a:pt x="-3389" y="60790"/>
                    <a:pt x="200" y="79935"/>
                  </a:cubicBezTo>
                  <a:cubicBezTo>
                    <a:pt x="6183" y="111046"/>
                    <a:pt x="45072" y="149336"/>
                    <a:pt x="100713" y="154123"/>
                  </a:cubicBezTo>
                  <a:cubicBezTo>
                    <a:pt x="150970" y="158909"/>
                    <a:pt x="217978" y="136174"/>
                    <a:pt x="226354" y="72157"/>
                  </a:cubicBezTo>
                  <a:cubicBezTo>
                    <a:pt x="228149" y="58396"/>
                    <a:pt x="228747" y="46431"/>
                    <a:pt x="228747" y="36260"/>
                  </a:cubicBezTo>
                  <a:cubicBezTo>
                    <a:pt x="228149" y="5747"/>
                    <a:pt x="192252" y="-11005"/>
                    <a:pt x="168320" y="8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485911" y="4167384"/>
              <a:ext cx="68236" cy="47506"/>
            </a:xfrm>
            <a:custGeom>
              <a:avLst/>
              <a:gdLst/>
              <a:ahLst/>
              <a:cxnLst/>
              <a:rect l="l" t="t" r="r" b="b"/>
              <a:pathLst>
                <a:path w="42983" h="29925" extrusionOk="0">
                  <a:moveTo>
                    <a:pt x="8142" y="122"/>
                  </a:moveTo>
                  <a:cubicBezTo>
                    <a:pt x="8142" y="122"/>
                    <a:pt x="24894" y="4309"/>
                    <a:pt x="38056" y="3711"/>
                  </a:cubicBezTo>
                  <a:cubicBezTo>
                    <a:pt x="42245" y="3711"/>
                    <a:pt x="44638" y="8497"/>
                    <a:pt x="41647" y="11489"/>
                  </a:cubicBezTo>
                  <a:cubicBezTo>
                    <a:pt x="32672" y="21062"/>
                    <a:pt x="19510" y="32429"/>
                    <a:pt x="6347" y="29438"/>
                  </a:cubicBezTo>
                  <a:cubicBezTo>
                    <a:pt x="3954" y="28839"/>
                    <a:pt x="2159" y="27045"/>
                    <a:pt x="1561" y="24651"/>
                  </a:cubicBezTo>
                  <a:cubicBezTo>
                    <a:pt x="-234" y="16874"/>
                    <a:pt x="-2627" y="-1674"/>
                    <a:pt x="8142" y="1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6439070" y="4168435"/>
              <a:ext cx="15196" cy="25825"/>
            </a:xfrm>
            <a:custGeom>
              <a:avLst/>
              <a:gdLst/>
              <a:ahLst/>
              <a:cxnLst/>
              <a:rect l="l" t="t" r="r" b="b"/>
              <a:pathLst>
                <a:path w="9572" h="16268" extrusionOk="0">
                  <a:moveTo>
                    <a:pt x="0" y="8433"/>
                  </a:moveTo>
                  <a:cubicBezTo>
                    <a:pt x="0" y="12621"/>
                    <a:pt x="2393" y="16809"/>
                    <a:pt x="4786" y="16211"/>
                  </a:cubicBezTo>
                  <a:cubicBezTo>
                    <a:pt x="7777" y="16211"/>
                    <a:pt x="9572" y="12621"/>
                    <a:pt x="9572" y="7835"/>
                  </a:cubicBezTo>
                  <a:cubicBezTo>
                    <a:pt x="9572" y="3647"/>
                    <a:pt x="7179" y="-541"/>
                    <a:pt x="4786" y="57"/>
                  </a:cubicBezTo>
                  <a:cubicBezTo>
                    <a:pt x="2393" y="57"/>
                    <a:pt x="0" y="3647"/>
                    <a:pt x="0" y="8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6102820" y="4277589"/>
              <a:ext cx="56564" cy="68383"/>
            </a:xfrm>
            <a:custGeom>
              <a:avLst/>
              <a:gdLst/>
              <a:ahLst/>
              <a:cxnLst/>
              <a:rect l="l" t="t" r="r" b="b"/>
              <a:pathLst>
                <a:path w="35631" h="43076" extrusionOk="0">
                  <a:moveTo>
                    <a:pt x="332" y="16154"/>
                  </a:moveTo>
                  <a:cubicBezTo>
                    <a:pt x="-266" y="22735"/>
                    <a:pt x="-266" y="32906"/>
                    <a:pt x="2127" y="43077"/>
                  </a:cubicBezTo>
                  <a:lnTo>
                    <a:pt x="35631" y="0"/>
                  </a:lnTo>
                  <a:cubicBezTo>
                    <a:pt x="35631" y="0"/>
                    <a:pt x="20674" y="14359"/>
                    <a:pt x="8110" y="10769"/>
                  </a:cubicBezTo>
                  <a:cubicBezTo>
                    <a:pt x="4520" y="9572"/>
                    <a:pt x="332" y="11966"/>
                    <a:pt x="332" y="16154"/>
                  </a:cubicBezTo>
                  <a:close/>
                </a:path>
              </a:pathLst>
            </a:custGeom>
            <a:solidFill>
              <a:srgbClr val="FAC5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359372" y="4084805"/>
              <a:ext cx="16332" cy="38256"/>
            </a:xfrm>
            <a:custGeom>
              <a:avLst/>
              <a:gdLst/>
              <a:ahLst/>
              <a:cxnLst/>
              <a:rect l="l" t="t" r="r" b="b"/>
              <a:pathLst>
                <a:path w="10288" h="24098" extrusionOk="0">
                  <a:moveTo>
                    <a:pt x="10193" y="24098"/>
                  </a:moveTo>
                  <a:cubicBezTo>
                    <a:pt x="10193" y="24098"/>
                    <a:pt x="10792" y="13329"/>
                    <a:pt x="8996" y="6149"/>
                  </a:cubicBezTo>
                  <a:cubicBezTo>
                    <a:pt x="7201" y="167"/>
                    <a:pt x="2415" y="-1030"/>
                    <a:pt x="620" y="765"/>
                  </a:cubicBezTo>
                  <a:cubicBezTo>
                    <a:pt x="-2969" y="4953"/>
                    <a:pt x="10193" y="24098"/>
                    <a:pt x="10193" y="240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6350672" y="4105576"/>
              <a:ext cx="25844" cy="15553"/>
            </a:xfrm>
            <a:custGeom>
              <a:avLst/>
              <a:gdLst/>
              <a:ahLst/>
              <a:cxnLst/>
              <a:rect l="l" t="t" r="r" b="b"/>
              <a:pathLst>
                <a:path w="16280" h="9797" extrusionOk="0">
                  <a:moveTo>
                    <a:pt x="16280" y="9797"/>
                  </a:moveTo>
                  <a:cubicBezTo>
                    <a:pt x="16280" y="9797"/>
                    <a:pt x="1323" y="-3365"/>
                    <a:pt x="126" y="823"/>
                  </a:cubicBezTo>
                  <a:cubicBezTo>
                    <a:pt x="-1668" y="5011"/>
                    <a:pt x="16280" y="9797"/>
                    <a:pt x="16280" y="97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6115676" y="4193180"/>
              <a:ext cx="236495" cy="125330"/>
            </a:xfrm>
            <a:custGeom>
              <a:avLst/>
              <a:gdLst/>
              <a:ahLst/>
              <a:cxnLst/>
              <a:rect l="l" t="t" r="r" b="b"/>
              <a:pathLst>
                <a:path w="148973" h="78948" extrusionOk="0">
                  <a:moveTo>
                    <a:pt x="61623" y="75387"/>
                  </a:moveTo>
                  <a:lnTo>
                    <a:pt x="0" y="54447"/>
                  </a:lnTo>
                  <a:lnTo>
                    <a:pt x="0" y="54447"/>
                  </a:lnTo>
                  <a:cubicBezTo>
                    <a:pt x="12564" y="18550"/>
                    <a:pt x="55640" y="-7177"/>
                    <a:pt x="92735" y="1798"/>
                  </a:cubicBezTo>
                  <a:cubicBezTo>
                    <a:pt x="110085" y="5985"/>
                    <a:pt x="148973" y="32310"/>
                    <a:pt x="148973" y="32310"/>
                  </a:cubicBezTo>
                  <a:lnTo>
                    <a:pt x="148973" y="32310"/>
                  </a:lnTo>
                  <a:cubicBezTo>
                    <a:pt x="137008" y="68208"/>
                    <a:pt x="97521" y="87353"/>
                    <a:pt x="61623" y="753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2897677" y="4719617"/>
            <a:ext cx="440212" cy="239792"/>
            <a:chOff x="6849227" y="4807679"/>
            <a:chExt cx="440212" cy="239792"/>
          </a:xfrm>
        </p:grpSpPr>
        <p:sp>
          <p:nvSpPr>
            <p:cNvPr id="309" name="Google Shape;309;p8"/>
            <p:cNvSpPr/>
            <p:nvPr/>
          </p:nvSpPr>
          <p:spPr>
            <a:xfrm>
              <a:off x="6849227" y="4807679"/>
              <a:ext cx="440212" cy="239792"/>
            </a:xfrm>
            <a:custGeom>
              <a:avLst/>
              <a:gdLst/>
              <a:ahLst/>
              <a:cxnLst/>
              <a:rect l="l" t="t" r="r" b="b"/>
              <a:pathLst>
                <a:path w="277299" h="151050" extrusionOk="0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64471" y="4835892"/>
              <a:ext cx="167161" cy="103818"/>
            </a:xfrm>
            <a:custGeom>
              <a:avLst/>
              <a:gdLst/>
              <a:ahLst/>
              <a:cxnLst/>
              <a:rect l="l" t="t" r="r" b="b"/>
              <a:pathLst>
                <a:path w="105298" h="65397" extrusionOk="0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6987244" y="4808680"/>
              <a:ext cx="123471" cy="82025"/>
            </a:xfrm>
            <a:custGeom>
              <a:avLst/>
              <a:gdLst/>
              <a:ahLst/>
              <a:cxnLst/>
              <a:rect l="l" t="t" r="r" b="b"/>
              <a:pathLst>
                <a:path w="77777" h="51669" extrusionOk="0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989649" y="4814370"/>
              <a:ext cx="122955" cy="60612"/>
            </a:xfrm>
            <a:custGeom>
              <a:avLst/>
              <a:gdLst/>
              <a:ahLst/>
              <a:cxnLst/>
              <a:rect l="l" t="t" r="r" b="b"/>
              <a:pathLst>
                <a:path w="77452" h="38181" extrusionOk="0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8"/>
          <p:cNvGrpSpPr/>
          <p:nvPr/>
        </p:nvGrpSpPr>
        <p:grpSpPr>
          <a:xfrm rot="-2031497">
            <a:off x="8271369" y="3483277"/>
            <a:ext cx="1158012" cy="1511802"/>
            <a:chOff x="5998706" y="953669"/>
            <a:chExt cx="2042988" cy="2667151"/>
          </a:xfrm>
        </p:grpSpPr>
        <p:sp>
          <p:nvSpPr>
            <p:cNvPr id="314" name="Google Shape;314;p8"/>
            <p:cNvSpPr/>
            <p:nvPr/>
          </p:nvSpPr>
          <p:spPr>
            <a:xfrm>
              <a:off x="7103844" y="2040666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869423" y="3148455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947252" y="2634874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6903183" y="2228731"/>
              <a:ext cx="135262" cy="302835"/>
            </a:xfrm>
            <a:custGeom>
              <a:avLst/>
              <a:gdLst/>
              <a:ahLst/>
              <a:cxnLst/>
              <a:rect l="l" t="t" r="r" b="b"/>
              <a:pathLst>
                <a:path w="172859" h="387010" extrusionOk="0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698554" y="2884620"/>
              <a:ext cx="194399" cy="264548"/>
            </a:xfrm>
            <a:custGeom>
              <a:avLst/>
              <a:gdLst/>
              <a:ahLst/>
              <a:cxnLst/>
              <a:rect l="l" t="t" r="r" b="b"/>
              <a:pathLst>
                <a:path w="248433" h="338081" extrusionOk="0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525885" y="2265099"/>
              <a:ext cx="149033" cy="235581"/>
            </a:xfrm>
            <a:custGeom>
              <a:avLst/>
              <a:gdLst/>
              <a:ahLst/>
              <a:cxnLst/>
              <a:rect l="l" t="t" r="r" b="b"/>
              <a:pathLst>
                <a:path w="190458" h="301062" extrusionOk="0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608841" y="2677083"/>
              <a:ext cx="149033" cy="235581"/>
            </a:xfrm>
            <a:custGeom>
              <a:avLst/>
              <a:gdLst/>
              <a:ahLst/>
              <a:cxnLst/>
              <a:rect l="l" t="t" r="r" b="b"/>
              <a:pathLst>
                <a:path w="190458" h="301062" extrusionOk="0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94250" y="2540393"/>
              <a:ext cx="168710" cy="219612"/>
            </a:xfrm>
            <a:custGeom>
              <a:avLst/>
              <a:gdLst/>
              <a:ahLst/>
              <a:cxnLst/>
              <a:rect l="l" t="t" r="r" b="b"/>
              <a:pathLst>
                <a:path w="215604" h="280654" extrusionOk="0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484324" y="3110201"/>
              <a:ext cx="230550" cy="156048"/>
            </a:xfrm>
            <a:custGeom>
              <a:avLst/>
              <a:gdLst/>
              <a:ahLst/>
              <a:cxnLst/>
              <a:rect l="l" t="t" r="r" b="b"/>
              <a:pathLst>
                <a:path w="294632" h="199423" extrusionOk="0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293300" y="2839507"/>
              <a:ext cx="111325" cy="257661"/>
            </a:xfrm>
            <a:custGeom>
              <a:avLst/>
              <a:gdLst/>
              <a:ahLst/>
              <a:cxnLst/>
              <a:rect l="l" t="t" r="r" b="b"/>
              <a:pathLst>
                <a:path w="142269" h="329279" extrusionOk="0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998706" y="2830107"/>
              <a:ext cx="231219" cy="155118"/>
            </a:xfrm>
            <a:custGeom>
              <a:avLst/>
              <a:gdLst/>
              <a:ahLst/>
              <a:cxnLst/>
              <a:rect l="l" t="t" r="r" b="b"/>
              <a:pathLst>
                <a:path w="295488" h="198234" extrusionOk="0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325943" y="3300717"/>
              <a:ext cx="257192" cy="112829"/>
            </a:xfrm>
            <a:custGeom>
              <a:avLst/>
              <a:gdLst/>
              <a:ahLst/>
              <a:cxnLst/>
              <a:rect l="l" t="t" r="r" b="b"/>
              <a:pathLst>
                <a:path w="328680" h="144191" extrusionOk="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59673" y="1669088"/>
              <a:ext cx="548884" cy="1951731"/>
            </a:xfrm>
            <a:custGeom>
              <a:avLst/>
              <a:gdLst/>
              <a:ahLst/>
              <a:cxnLst/>
              <a:rect l="l" t="t" r="r" b="b"/>
              <a:pathLst>
                <a:path w="701449" h="2494225" extrusionOk="0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505172" y="1955845"/>
              <a:ext cx="396339" cy="1664681"/>
            </a:xfrm>
            <a:custGeom>
              <a:avLst/>
              <a:gdLst/>
              <a:ahLst/>
              <a:cxnLst/>
              <a:rect l="l" t="t" r="r" b="b"/>
              <a:pathLst>
                <a:path w="506503" h="2127388" extrusionOk="0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067157" y="2727987"/>
              <a:ext cx="834164" cy="891749"/>
            </a:xfrm>
            <a:custGeom>
              <a:avLst/>
              <a:gdLst/>
              <a:ahLst/>
              <a:cxnLst/>
              <a:rect l="l" t="t" r="r" b="b"/>
              <a:pathLst>
                <a:path w="1066024" h="1139615" extrusionOk="0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461411" y="953669"/>
              <a:ext cx="426844" cy="506538"/>
            </a:xfrm>
            <a:custGeom>
              <a:avLst/>
              <a:gdLst/>
              <a:ahLst/>
              <a:cxnLst/>
              <a:rect l="l" t="t" r="r" b="b"/>
              <a:pathLst>
                <a:path w="545488" h="647333" extrusionOk="0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509751" y="1066963"/>
              <a:ext cx="236829" cy="389810"/>
            </a:xfrm>
            <a:custGeom>
              <a:avLst/>
              <a:gdLst/>
              <a:ahLst/>
              <a:cxnLst/>
              <a:rect l="l" t="t" r="r" b="b"/>
              <a:pathLst>
                <a:path w="302657" h="498160" extrusionOk="0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513252" y="1104475"/>
              <a:ext cx="251272" cy="351792"/>
            </a:xfrm>
            <a:custGeom>
              <a:avLst/>
              <a:gdLst/>
              <a:ahLst/>
              <a:cxnLst/>
              <a:rect l="l" t="t" r="r" b="b"/>
              <a:pathLst>
                <a:path w="321114" h="449575" extrusionOk="0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512522" y="1388334"/>
              <a:ext cx="529173" cy="403405"/>
            </a:xfrm>
            <a:custGeom>
              <a:avLst/>
              <a:gdLst/>
              <a:ahLst/>
              <a:cxnLst/>
              <a:rect l="l" t="t" r="r" b="b"/>
              <a:pathLst>
                <a:path w="676259" h="515534" extrusionOk="0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508034" y="1483979"/>
              <a:ext cx="428920" cy="147313"/>
            </a:xfrm>
            <a:custGeom>
              <a:avLst/>
              <a:gdLst/>
              <a:ahLst/>
              <a:cxnLst/>
              <a:rect l="l" t="t" r="r" b="b"/>
              <a:pathLst>
                <a:path w="548141" h="188259" extrusionOk="0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7509434" y="1484207"/>
              <a:ext cx="359708" cy="189072"/>
            </a:xfrm>
            <a:custGeom>
              <a:avLst/>
              <a:gdLst/>
              <a:ahLst/>
              <a:cxnLst/>
              <a:rect l="l" t="t" r="r" b="b"/>
              <a:pathLst>
                <a:path w="459691" h="241625" extrusionOk="0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7051350" y="1065045"/>
              <a:ext cx="474296" cy="462289"/>
            </a:xfrm>
            <a:custGeom>
              <a:avLst/>
              <a:gdLst/>
              <a:ahLst/>
              <a:cxnLst/>
              <a:rect l="l" t="t" r="r" b="b"/>
              <a:pathLst>
                <a:path w="606129" h="590785" extrusionOk="0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7172956" y="1195972"/>
              <a:ext cx="336952" cy="307788"/>
            </a:xfrm>
            <a:custGeom>
              <a:avLst/>
              <a:gdLst/>
              <a:ahLst/>
              <a:cxnLst/>
              <a:rect l="l" t="t" r="r" b="b"/>
              <a:pathLst>
                <a:path w="430609" h="393339" extrusionOk="0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7187208" y="1189904"/>
              <a:ext cx="320291" cy="314327"/>
            </a:xfrm>
            <a:custGeom>
              <a:avLst/>
              <a:gdLst/>
              <a:ahLst/>
              <a:cxnLst/>
              <a:rect l="l" t="t" r="r" b="b"/>
              <a:pathLst>
                <a:path w="409318" h="401696" extrusionOk="0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931282" y="1433276"/>
              <a:ext cx="525036" cy="406976"/>
            </a:xfrm>
            <a:custGeom>
              <a:avLst/>
              <a:gdLst/>
              <a:ahLst/>
              <a:cxnLst/>
              <a:rect l="l" t="t" r="r" b="b"/>
              <a:pathLst>
                <a:path w="670972" h="520097" extrusionOk="0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037626" y="1516063"/>
              <a:ext cx="421761" cy="168379"/>
            </a:xfrm>
            <a:custGeom>
              <a:avLst/>
              <a:gdLst/>
              <a:ahLst/>
              <a:cxnLst/>
              <a:rect l="l" t="t" r="r" b="b"/>
              <a:pathLst>
                <a:path w="538992" h="215181" extrusionOk="0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099075" y="1519553"/>
              <a:ext cx="359559" cy="201742"/>
            </a:xfrm>
            <a:custGeom>
              <a:avLst/>
              <a:gdLst/>
              <a:ahLst/>
              <a:cxnLst/>
              <a:rect l="l" t="t" r="r" b="b"/>
              <a:pathLst>
                <a:path w="459500" h="257817" extrusionOk="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352231" y="1536872"/>
              <a:ext cx="399348" cy="535347"/>
            </a:xfrm>
            <a:custGeom>
              <a:avLst/>
              <a:gdLst/>
              <a:ahLst/>
              <a:cxnLst/>
              <a:rect l="l" t="t" r="r" b="b"/>
              <a:pathLst>
                <a:path w="510349" h="684149" extrusionOk="0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7477503" y="1529880"/>
              <a:ext cx="99354" cy="440993"/>
            </a:xfrm>
            <a:custGeom>
              <a:avLst/>
              <a:gdLst/>
              <a:ahLst/>
              <a:cxnLst/>
              <a:rect l="l" t="t" r="r" b="b"/>
              <a:pathLst>
                <a:path w="126970" h="563569" extrusionOk="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7458541" y="1532756"/>
              <a:ext cx="197591" cy="370002"/>
            </a:xfrm>
            <a:custGeom>
              <a:avLst/>
              <a:gdLst/>
              <a:ahLst/>
              <a:cxnLst/>
              <a:rect l="l" t="t" r="r" b="b"/>
              <a:pathLst>
                <a:path w="252513" h="472846" extrusionOk="0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377996" y="1407743"/>
              <a:ext cx="210208" cy="210000"/>
            </a:xfrm>
            <a:custGeom>
              <a:avLst/>
              <a:gdLst/>
              <a:ahLst/>
              <a:cxnLst/>
              <a:rect l="l" t="t" r="r" b="b"/>
              <a:pathLst>
                <a:path w="268636" h="268371" extrusionOk="0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371709" y="1441459"/>
              <a:ext cx="278979" cy="378352"/>
            </a:xfrm>
            <a:custGeom>
              <a:avLst/>
              <a:gdLst/>
              <a:ahLst/>
              <a:cxnLst/>
              <a:rect l="l" t="t" r="r" b="b"/>
              <a:pathLst>
                <a:path w="356523" h="483517" extrusionOk="0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500302" y="1508074"/>
              <a:ext cx="27121" cy="320066"/>
            </a:xfrm>
            <a:custGeom>
              <a:avLst/>
              <a:gdLst/>
              <a:ahLst/>
              <a:cxnLst/>
              <a:rect l="l" t="t" r="r" b="b"/>
              <a:pathLst>
                <a:path w="34659" h="409030" extrusionOk="0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432246" y="1565863"/>
              <a:ext cx="140504" cy="260817"/>
            </a:xfrm>
            <a:custGeom>
              <a:avLst/>
              <a:gdLst/>
              <a:ahLst/>
              <a:cxnLst/>
              <a:rect l="l" t="t" r="r" b="b"/>
              <a:pathLst>
                <a:path w="179558" h="333313" extrusionOk="0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523534" y="1654880"/>
              <a:ext cx="373353" cy="280449"/>
            </a:xfrm>
            <a:custGeom>
              <a:avLst/>
              <a:gdLst/>
              <a:ahLst/>
              <a:cxnLst/>
              <a:rect l="l" t="t" r="r" b="b"/>
              <a:pathLst>
                <a:path w="477128" h="358401" extrusionOk="0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516041" y="1771830"/>
              <a:ext cx="312769" cy="86830"/>
            </a:xfrm>
            <a:custGeom>
              <a:avLst/>
              <a:gdLst/>
              <a:ahLst/>
              <a:cxnLst/>
              <a:rect l="l" t="t" r="r" b="b"/>
              <a:pathLst>
                <a:path w="399705" h="110965" extrusionOk="0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517530" y="1718788"/>
              <a:ext cx="265178" cy="148324"/>
            </a:xfrm>
            <a:custGeom>
              <a:avLst/>
              <a:gdLst/>
              <a:ahLst/>
              <a:cxnLst/>
              <a:rect l="l" t="t" r="r" b="b"/>
              <a:pathLst>
                <a:path w="338886" h="189551" extrusionOk="0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143957" y="1661577"/>
              <a:ext cx="373567" cy="280406"/>
            </a:xfrm>
            <a:custGeom>
              <a:avLst/>
              <a:gdLst/>
              <a:ahLst/>
              <a:cxnLst/>
              <a:rect l="l" t="t" r="r" b="b"/>
              <a:pathLst>
                <a:path w="477402" h="358346" extrusionOk="0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211999" y="1779021"/>
              <a:ext cx="313035" cy="85230"/>
            </a:xfrm>
            <a:custGeom>
              <a:avLst/>
              <a:gdLst/>
              <a:ahLst/>
              <a:cxnLst/>
              <a:rect l="l" t="t" r="r" b="b"/>
              <a:pathLst>
                <a:path w="400045" h="108920" extrusionOk="0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257257" y="1725312"/>
              <a:ext cx="265773" cy="147857"/>
            </a:xfrm>
            <a:custGeom>
              <a:avLst/>
              <a:gdLst/>
              <a:ahLst/>
              <a:cxnLst/>
              <a:rect l="l" t="t" r="r" b="b"/>
              <a:pathLst>
                <a:path w="339646" h="188955" extrusionOk="0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201946" y="1875307"/>
              <a:ext cx="319334" cy="336060"/>
            </a:xfrm>
            <a:custGeom>
              <a:avLst/>
              <a:gdLst/>
              <a:ahLst/>
              <a:cxnLst/>
              <a:rect l="l" t="t" r="r" b="b"/>
              <a:pathLst>
                <a:path w="408095" h="429470" extrusionOk="0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291889" y="1881341"/>
              <a:ext cx="213860" cy="249656"/>
            </a:xfrm>
            <a:custGeom>
              <a:avLst/>
              <a:gdLst/>
              <a:ahLst/>
              <a:cxnLst/>
              <a:rect l="l" t="t" r="r" b="b"/>
              <a:pathLst>
                <a:path w="273304" h="319049" extrusionOk="0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284594" y="1883300"/>
              <a:ext cx="222087" cy="235098"/>
            </a:xfrm>
            <a:custGeom>
              <a:avLst/>
              <a:gdLst/>
              <a:ahLst/>
              <a:cxnLst/>
              <a:rect l="l" t="t" r="r" b="b"/>
              <a:pathLst>
                <a:path w="283817" h="300445" extrusionOk="0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498571" y="1869822"/>
              <a:ext cx="319877" cy="335884"/>
            </a:xfrm>
            <a:custGeom>
              <a:avLst/>
              <a:gdLst/>
              <a:ahLst/>
              <a:cxnLst/>
              <a:rect l="l" t="t" r="r" b="b"/>
              <a:pathLst>
                <a:path w="408789" h="429245" extrusionOk="0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513449" y="1875412"/>
              <a:ext cx="215130" cy="249527"/>
            </a:xfrm>
            <a:custGeom>
              <a:avLst/>
              <a:gdLst/>
              <a:ahLst/>
              <a:cxnLst/>
              <a:rect l="l" t="t" r="r" b="b"/>
              <a:pathLst>
                <a:path w="274927" h="318884" extrusionOk="0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13328" y="1877707"/>
              <a:ext cx="223020" cy="234632"/>
            </a:xfrm>
            <a:custGeom>
              <a:avLst/>
              <a:gdLst/>
              <a:ahLst/>
              <a:cxnLst/>
              <a:rect l="l" t="t" r="r" b="b"/>
              <a:pathLst>
                <a:path w="285010" h="299849" extrusionOk="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437887" y="1797520"/>
              <a:ext cx="146954" cy="146954"/>
            </a:xfrm>
            <a:custGeom>
              <a:avLst/>
              <a:gdLst/>
              <a:ahLst/>
              <a:cxnLst/>
              <a:rect l="l" t="t" r="r" b="b"/>
              <a:pathLst>
                <a:path w="187801" h="187801" extrusionOk="0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9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363" name="Google Shape;363;p9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9"/>
          <p:cNvGrpSpPr/>
          <p:nvPr/>
        </p:nvGrpSpPr>
        <p:grpSpPr>
          <a:xfrm>
            <a:off x="6861695" y="4269453"/>
            <a:ext cx="1423883" cy="785294"/>
            <a:chOff x="1283145" y="4108653"/>
            <a:chExt cx="1423883" cy="785294"/>
          </a:xfrm>
        </p:grpSpPr>
        <p:sp>
          <p:nvSpPr>
            <p:cNvPr id="366" name="Google Shape;366;p9"/>
            <p:cNvSpPr/>
            <p:nvPr/>
          </p:nvSpPr>
          <p:spPr>
            <a:xfrm>
              <a:off x="1360873" y="4623463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858605" y="4836047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26028" y="4681454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316247" y="4108653"/>
              <a:ext cx="395699" cy="543120"/>
            </a:xfrm>
            <a:custGeom>
              <a:avLst/>
              <a:gdLst/>
              <a:ahLst/>
              <a:cxnLst/>
              <a:rect l="l" t="t" r="r" b="b"/>
              <a:pathLst>
                <a:path w="294200" h="403807" extrusionOk="0">
                  <a:moveTo>
                    <a:pt x="74137" y="245299"/>
                  </a:moveTo>
                  <a:cubicBezTo>
                    <a:pt x="70548" y="278803"/>
                    <a:pt x="72342" y="312905"/>
                    <a:pt x="79522" y="346409"/>
                  </a:cubicBezTo>
                  <a:cubicBezTo>
                    <a:pt x="86701" y="379914"/>
                    <a:pt x="92086" y="388888"/>
                    <a:pt x="124992" y="398460"/>
                  </a:cubicBezTo>
                  <a:cubicBezTo>
                    <a:pt x="158496" y="408033"/>
                    <a:pt x="194992" y="403845"/>
                    <a:pt x="227898" y="393076"/>
                  </a:cubicBezTo>
                  <a:cubicBezTo>
                    <a:pt x="251231" y="385896"/>
                    <a:pt x="275163" y="373931"/>
                    <a:pt x="286530" y="352392"/>
                  </a:cubicBezTo>
                  <a:cubicBezTo>
                    <a:pt x="305077" y="317093"/>
                    <a:pt x="283538" y="274016"/>
                    <a:pt x="288325" y="234529"/>
                  </a:cubicBezTo>
                  <a:cubicBezTo>
                    <a:pt x="279351" y="250085"/>
                    <a:pt x="268581" y="264444"/>
                    <a:pt x="256615" y="277606"/>
                  </a:cubicBezTo>
                  <a:cubicBezTo>
                    <a:pt x="253026" y="281794"/>
                    <a:pt x="248240" y="285384"/>
                    <a:pt x="242855" y="286580"/>
                  </a:cubicBezTo>
                  <a:cubicBezTo>
                    <a:pt x="236274" y="287777"/>
                    <a:pt x="229692" y="283589"/>
                    <a:pt x="224308" y="278803"/>
                  </a:cubicBezTo>
                  <a:cubicBezTo>
                    <a:pt x="213539" y="269828"/>
                    <a:pt x="203368" y="259059"/>
                    <a:pt x="190205" y="253076"/>
                  </a:cubicBezTo>
                  <a:cubicBezTo>
                    <a:pt x="177641" y="247093"/>
                    <a:pt x="160291" y="246495"/>
                    <a:pt x="150718" y="257264"/>
                  </a:cubicBezTo>
                  <a:cubicBezTo>
                    <a:pt x="133368" y="230341"/>
                    <a:pt x="124992" y="187863"/>
                    <a:pt x="150718" y="169316"/>
                  </a:cubicBezTo>
                  <a:cubicBezTo>
                    <a:pt x="168069" y="156752"/>
                    <a:pt x="165077" y="102906"/>
                    <a:pt x="157300" y="78974"/>
                  </a:cubicBezTo>
                  <a:cubicBezTo>
                    <a:pt x="149522" y="55042"/>
                    <a:pt x="136359" y="25726"/>
                    <a:pt x="110633" y="26325"/>
                  </a:cubicBezTo>
                  <a:cubicBezTo>
                    <a:pt x="112428" y="20940"/>
                    <a:pt x="114223" y="16154"/>
                    <a:pt x="116017" y="10769"/>
                  </a:cubicBezTo>
                  <a:cubicBezTo>
                    <a:pt x="98069" y="17949"/>
                    <a:pt x="80719" y="24530"/>
                    <a:pt x="62770" y="31709"/>
                  </a:cubicBezTo>
                  <a:cubicBezTo>
                    <a:pt x="54394" y="20940"/>
                    <a:pt x="45419" y="10171"/>
                    <a:pt x="35847" y="0"/>
                  </a:cubicBezTo>
                  <a:cubicBezTo>
                    <a:pt x="44821" y="22735"/>
                    <a:pt x="23283" y="44872"/>
                    <a:pt x="11317" y="66410"/>
                  </a:cubicBezTo>
                  <a:cubicBezTo>
                    <a:pt x="-1845" y="90342"/>
                    <a:pt x="-3640" y="120256"/>
                    <a:pt x="6531" y="145384"/>
                  </a:cubicBezTo>
                  <a:cubicBezTo>
                    <a:pt x="7129" y="144786"/>
                    <a:pt x="82513" y="161538"/>
                    <a:pt x="74137" y="245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622215" y="4529553"/>
              <a:ext cx="50910" cy="42649"/>
            </a:xfrm>
            <a:custGeom>
              <a:avLst/>
              <a:gdLst/>
              <a:ahLst/>
              <a:cxnLst/>
              <a:rect l="l" t="t" r="r" b="b"/>
              <a:pathLst>
                <a:path w="37851" h="31709" extrusionOk="0">
                  <a:moveTo>
                    <a:pt x="0" y="27521"/>
                  </a:moveTo>
                  <a:cubicBezTo>
                    <a:pt x="2991" y="29316"/>
                    <a:pt x="6581" y="29914"/>
                    <a:pt x="9573" y="29316"/>
                  </a:cubicBezTo>
                  <a:cubicBezTo>
                    <a:pt x="12564" y="28718"/>
                    <a:pt x="16154" y="28119"/>
                    <a:pt x="18547" y="26923"/>
                  </a:cubicBezTo>
                  <a:cubicBezTo>
                    <a:pt x="21539" y="25727"/>
                    <a:pt x="22735" y="23333"/>
                    <a:pt x="22137" y="21538"/>
                  </a:cubicBezTo>
                  <a:cubicBezTo>
                    <a:pt x="21539" y="19743"/>
                    <a:pt x="18547" y="17949"/>
                    <a:pt x="15556" y="16752"/>
                  </a:cubicBezTo>
                  <a:lnTo>
                    <a:pt x="17351" y="12564"/>
                  </a:lnTo>
                  <a:cubicBezTo>
                    <a:pt x="22137" y="14359"/>
                    <a:pt x="28120" y="13761"/>
                    <a:pt x="32906" y="10769"/>
                  </a:cubicBezTo>
                  <a:cubicBezTo>
                    <a:pt x="35897" y="9573"/>
                    <a:pt x="36496" y="8376"/>
                    <a:pt x="34701" y="5983"/>
                  </a:cubicBezTo>
                  <a:cubicBezTo>
                    <a:pt x="33504" y="3590"/>
                    <a:pt x="31111" y="1795"/>
                    <a:pt x="28120" y="0"/>
                  </a:cubicBezTo>
                  <a:cubicBezTo>
                    <a:pt x="31111" y="598"/>
                    <a:pt x="34103" y="2393"/>
                    <a:pt x="35897" y="4188"/>
                  </a:cubicBezTo>
                  <a:cubicBezTo>
                    <a:pt x="37094" y="5385"/>
                    <a:pt x="38291" y="6581"/>
                    <a:pt x="37692" y="9573"/>
                  </a:cubicBezTo>
                  <a:cubicBezTo>
                    <a:pt x="37094" y="11966"/>
                    <a:pt x="35299" y="13162"/>
                    <a:pt x="34103" y="13761"/>
                  </a:cubicBezTo>
                  <a:cubicBezTo>
                    <a:pt x="28718" y="17350"/>
                    <a:pt x="21539" y="18547"/>
                    <a:pt x="15556" y="16752"/>
                  </a:cubicBezTo>
                  <a:lnTo>
                    <a:pt x="17351" y="12564"/>
                  </a:lnTo>
                  <a:cubicBezTo>
                    <a:pt x="19145" y="13162"/>
                    <a:pt x="20940" y="13761"/>
                    <a:pt x="22137" y="14957"/>
                  </a:cubicBezTo>
                  <a:cubicBezTo>
                    <a:pt x="23932" y="16154"/>
                    <a:pt x="25726" y="17350"/>
                    <a:pt x="26325" y="19743"/>
                  </a:cubicBezTo>
                  <a:cubicBezTo>
                    <a:pt x="26923" y="22137"/>
                    <a:pt x="26923" y="24530"/>
                    <a:pt x="25128" y="26325"/>
                  </a:cubicBezTo>
                  <a:cubicBezTo>
                    <a:pt x="23932" y="28119"/>
                    <a:pt x="22137" y="29316"/>
                    <a:pt x="20342" y="29914"/>
                  </a:cubicBezTo>
                  <a:cubicBezTo>
                    <a:pt x="16752" y="31709"/>
                    <a:pt x="13162" y="31709"/>
                    <a:pt x="9573" y="31709"/>
                  </a:cubicBezTo>
                  <a:cubicBezTo>
                    <a:pt x="5983" y="31111"/>
                    <a:pt x="2393" y="29914"/>
                    <a:pt x="0" y="27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514070" y="4438143"/>
              <a:ext cx="117503" cy="110567"/>
            </a:xfrm>
            <a:custGeom>
              <a:avLst/>
              <a:gdLst/>
              <a:ahLst/>
              <a:cxnLst/>
              <a:rect l="l" t="t" r="r" b="b"/>
              <a:pathLst>
                <a:path w="87363" h="82206" extrusionOk="0">
                  <a:moveTo>
                    <a:pt x="81149" y="30992"/>
                  </a:moveTo>
                  <a:cubicBezTo>
                    <a:pt x="84141" y="33983"/>
                    <a:pt x="86534" y="38171"/>
                    <a:pt x="87132" y="42359"/>
                  </a:cubicBezTo>
                  <a:cubicBezTo>
                    <a:pt x="89525" y="57915"/>
                    <a:pt x="72773" y="63897"/>
                    <a:pt x="63201" y="57915"/>
                  </a:cubicBezTo>
                  <a:lnTo>
                    <a:pt x="63201" y="57915"/>
                  </a:lnTo>
                  <a:cubicBezTo>
                    <a:pt x="64996" y="62701"/>
                    <a:pt x="60807" y="68086"/>
                    <a:pt x="55423" y="66889"/>
                  </a:cubicBezTo>
                  <a:cubicBezTo>
                    <a:pt x="53628" y="66291"/>
                    <a:pt x="51235" y="65692"/>
                    <a:pt x="49440" y="65094"/>
                  </a:cubicBezTo>
                  <a:cubicBezTo>
                    <a:pt x="47645" y="64496"/>
                    <a:pt x="46448" y="64496"/>
                    <a:pt x="45252" y="65094"/>
                  </a:cubicBezTo>
                  <a:cubicBezTo>
                    <a:pt x="43457" y="66291"/>
                    <a:pt x="44654" y="69282"/>
                    <a:pt x="45252" y="71077"/>
                  </a:cubicBezTo>
                  <a:lnTo>
                    <a:pt x="45252" y="71077"/>
                  </a:lnTo>
                  <a:cubicBezTo>
                    <a:pt x="48842" y="77658"/>
                    <a:pt x="41064" y="84838"/>
                    <a:pt x="34483" y="81248"/>
                  </a:cubicBezTo>
                  <a:cubicBezTo>
                    <a:pt x="12346" y="68684"/>
                    <a:pt x="-2611" y="42359"/>
                    <a:pt x="380" y="16633"/>
                  </a:cubicBezTo>
                  <a:cubicBezTo>
                    <a:pt x="-816" y="17231"/>
                    <a:pt x="23115" y="-29436"/>
                    <a:pt x="81149" y="30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535465" y="4488587"/>
              <a:ext cx="37820" cy="34601"/>
            </a:xfrm>
            <a:custGeom>
              <a:avLst/>
              <a:gdLst/>
              <a:ahLst/>
              <a:cxnLst/>
              <a:rect l="l" t="t" r="r" b="b"/>
              <a:pathLst>
                <a:path w="28119" h="25726" extrusionOk="0">
                  <a:moveTo>
                    <a:pt x="0" y="0"/>
                  </a:moveTo>
                  <a:cubicBezTo>
                    <a:pt x="2393" y="2991"/>
                    <a:pt x="4188" y="5983"/>
                    <a:pt x="5983" y="8974"/>
                  </a:cubicBezTo>
                  <a:cubicBezTo>
                    <a:pt x="7778" y="11966"/>
                    <a:pt x="9572" y="14957"/>
                    <a:pt x="11966" y="17350"/>
                  </a:cubicBezTo>
                  <a:cubicBezTo>
                    <a:pt x="14359" y="19743"/>
                    <a:pt x="16752" y="22137"/>
                    <a:pt x="19145" y="22137"/>
                  </a:cubicBezTo>
                  <a:cubicBezTo>
                    <a:pt x="21538" y="22735"/>
                    <a:pt x="25128" y="20940"/>
                    <a:pt x="28120" y="18547"/>
                  </a:cubicBezTo>
                  <a:cubicBezTo>
                    <a:pt x="26325" y="21538"/>
                    <a:pt x="23932" y="25128"/>
                    <a:pt x="19145" y="25726"/>
                  </a:cubicBezTo>
                  <a:cubicBezTo>
                    <a:pt x="14359" y="25726"/>
                    <a:pt x="11368" y="22735"/>
                    <a:pt x="8376" y="20342"/>
                  </a:cubicBezTo>
                  <a:cubicBezTo>
                    <a:pt x="3590" y="13761"/>
                    <a:pt x="1197" y="71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403918" y="4215606"/>
              <a:ext cx="46953" cy="60494"/>
            </a:xfrm>
            <a:custGeom>
              <a:avLst/>
              <a:gdLst/>
              <a:ahLst/>
              <a:cxnLst/>
              <a:rect l="l" t="t" r="r" b="b"/>
              <a:pathLst>
                <a:path w="34909" h="44977" extrusionOk="0">
                  <a:moveTo>
                    <a:pt x="24990" y="1705"/>
                  </a:moveTo>
                  <a:cubicBezTo>
                    <a:pt x="9435" y="-6671"/>
                    <a:pt x="-2531" y="17858"/>
                    <a:pt x="461" y="31021"/>
                  </a:cubicBezTo>
                  <a:cubicBezTo>
                    <a:pt x="2256" y="37602"/>
                    <a:pt x="8238" y="43585"/>
                    <a:pt x="14820" y="44781"/>
                  </a:cubicBezTo>
                  <a:cubicBezTo>
                    <a:pt x="17811" y="45380"/>
                    <a:pt x="23794" y="44781"/>
                    <a:pt x="27982" y="40593"/>
                  </a:cubicBezTo>
                  <a:cubicBezTo>
                    <a:pt x="38751" y="30423"/>
                    <a:pt x="36358" y="9482"/>
                    <a:pt x="24990" y="17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414175" y="4237173"/>
              <a:ext cx="27359" cy="23550"/>
            </a:xfrm>
            <a:custGeom>
              <a:avLst/>
              <a:gdLst/>
              <a:ahLst/>
              <a:cxnLst/>
              <a:rect l="l" t="t" r="r" b="b"/>
              <a:pathLst>
                <a:path w="20341" h="17509" extrusionOk="0">
                  <a:moveTo>
                    <a:pt x="1196" y="1795"/>
                  </a:moveTo>
                  <a:cubicBezTo>
                    <a:pt x="1795" y="4786"/>
                    <a:pt x="2991" y="7778"/>
                    <a:pt x="4188" y="10171"/>
                  </a:cubicBezTo>
                  <a:cubicBezTo>
                    <a:pt x="5384" y="12564"/>
                    <a:pt x="7179" y="14359"/>
                    <a:pt x="9572" y="14359"/>
                  </a:cubicBezTo>
                  <a:cubicBezTo>
                    <a:pt x="11966" y="14359"/>
                    <a:pt x="13761" y="11966"/>
                    <a:pt x="14957" y="8974"/>
                  </a:cubicBezTo>
                  <a:cubicBezTo>
                    <a:pt x="16154" y="6581"/>
                    <a:pt x="17350" y="3590"/>
                    <a:pt x="18547" y="598"/>
                  </a:cubicBezTo>
                  <a:lnTo>
                    <a:pt x="18547" y="598"/>
                  </a:lnTo>
                  <a:cubicBezTo>
                    <a:pt x="18547" y="0"/>
                    <a:pt x="19145" y="0"/>
                    <a:pt x="19743" y="0"/>
                  </a:cubicBezTo>
                  <a:cubicBezTo>
                    <a:pt x="20342" y="0"/>
                    <a:pt x="20342" y="598"/>
                    <a:pt x="20342" y="1196"/>
                  </a:cubicBezTo>
                  <a:cubicBezTo>
                    <a:pt x="19743" y="4188"/>
                    <a:pt x="19145" y="7179"/>
                    <a:pt x="17949" y="10171"/>
                  </a:cubicBezTo>
                  <a:cubicBezTo>
                    <a:pt x="16752" y="13162"/>
                    <a:pt x="14359" y="16154"/>
                    <a:pt x="10171" y="17350"/>
                  </a:cubicBezTo>
                  <a:cubicBezTo>
                    <a:pt x="8376" y="17949"/>
                    <a:pt x="5983" y="16752"/>
                    <a:pt x="4786" y="15555"/>
                  </a:cubicBezTo>
                  <a:cubicBezTo>
                    <a:pt x="3590" y="14359"/>
                    <a:pt x="2393" y="12564"/>
                    <a:pt x="1795" y="11367"/>
                  </a:cubicBezTo>
                  <a:cubicBezTo>
                    <a:pt x="598" y="8376"/>
                    <a:pt x="0" y="5385"/>
                    <a:pt x="0" y="1795"/>
                  </a:cubicBezTo>
                  <a:cubicBezTo>
                    <a:pt x="0" y="1196"/>
                    <a:pt x="598" y="598"/>
                    <a:pt x="598" y="598"/>
                  </a:cubicBezTo>
                  <a:cubicBezTo>
                    <a:pt x="1196" y="1196"/>
                    <a:pt x="1196" y="1795"/>
                    <a:pt x="1196" y="1795"/>
                  </a:cubicBezTo>
                  <a:lnTo>
                    <a:pt x="1196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97705" y="4318300"/>
              <a:ext cx="111852" cy="34401"/>
            </a:xfrm>
            <a:custGeom>
              <a:avLst/>
              <a:gdLst/>
              <a:ahLst/>
              <a:cxnLst/>
              <a:rect l="l" t="t" r="r" b="b"/>
              <a:pathLst>
                <a:path w="83161" h="25577" extrusionOk="0">
                  <a:moveTo>
                    <a:pt x="83162" y="0"/>
                  </a:moveTo>
                  <a:cubicBezTo>
                    <a:pt x="78974" y="14957"/>
                    <a:pt x="64017" y="20940"/>
                    <a:pt x="49059" y="24530"/>
                  </a:cubicBezTo>
                  <a:cubicBezTo>
                    <a:pt x="34102" y="28718"/>
                    <a:pt x="10769" y="19744"/>
                    <a:pt x="0" y="8376"/>
                  </a:cubicBezTo>
                  <a:cubicBezTo>
                    <a:pt x="0" y="8376"/>
                    <a:pt x="14957" y="7778"/>
                    <a:pt x="38889" y="4188"/>
                  </a:cubicBezTo>
                  <a:cubicBezTo>
                    <a:pt x="62222" y="1197"/>
                    <a:pt x="83162" y="0"/>
                    <a:pt x="831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283145" y="4284580"/>
              <a:ext cx="132072" cy="56557"/>
            </a:xfrm>
            <a:custGeom>
              <a:avLst/>
              <a:gdLst/>
              <a:ahLst/>
              <a:cxnLst/>
              <a:rect l="l" t="t" r="r" b="b"/>
              <a:pathLst>
                <a:path w="98195" h="42050" extrusionOk="0">
                  <a:moveTo>
                    <a:pt x="98196" y="20329"/>
                  </a:moveTo>
                  <a:cubicBezTo>
                    <a:pt x="79649" y="21526"/>
                    <a:pt x="64093" y="21526"/>
                    <a:pt x="50333" y="10158"/>
                  </a:cubicBezTo>
                  <a:cubicBezTo>
                    <a:pt x="46743" y="7167"/>
                    <a:pt x="44350" y="4175"/>
                    <a:pt x="40162" y="1782"/>
                  </a:cubicBezTo>
                  <a:cubicBezTo>
                    <a:pt x="28196" y="-4201"/>
                    <a:pt x="15033" y="5970"/>
                    <a:pt x="5461" y="16141"/>
                  </a:cubicBezTo>
                  <a:cubicBezTo>
                    <a:pt x="3068" y="18534"/>
                    <a:pt x="76" y="21526"/>
                    <a:pt x="76" y="25115"/>
                  </a:cubicBezTo>
                  <a:cubicBezTo>
                    <a:pt x="-1120" y="34688"/>
                    <a:pt x="12042" y="37679"/>
                    <a:pt x="21615" y="37081"/>
                  </a:cubicBezTo>
                  <a:cubicBezTo>
                    <a:pt x="36572" y="36483"/>
                    <a:pt x="41956" y="46654"/>
                    <a:pt x="73067" y="39474"/>
                  </a:cubicBezTo>
                  <a:cubicBezTo>
                    <a:pt x="83837" y="36483"/>
                    <a:pt x="94606" y="31098"/>
                    <a:pt x="98196" y="20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252003" y="4242226"/>
              <a:ext cx="49039" cy="96606"/>
            </a:xfrm>
            <a:custGeom>
              <a:avLst/>
              <a:gdLst/>
              <a:ahLst/>
              <a:cxnLst/>
              <a:rect l="l" t="t" r="r" b="b"/>
              <a:pathLst>
                <a:path w="36460" h="71826" extrusionOk="0">
                  <a:moveTo>
                    <a:pt x="32871" y="71022"/>
                  </a:moveTo>
                  <a:cubicBezTo>
                    <a:pt x="28683" y="51877"/>
                    <a:pt x="23897" y="32732"/>
                    <a:pt x="19708" y="13586"/>
                  </a:cubicBezTo>
                  <a:cubicBezTo>
                    <a:pt x="17914" y="6407"/>
                    <a:pt x="11931" y="-3166"/>
                    <a:pt x="5948" y="1022"/>
                  </a:cubicBezTo>
                  <a:cubicBezTo>
                    <a:pt x="2956" y="2817"/>
                    <a:pt x="2358" y="6407"/>
                    <a:pt x="1760" y="9997"/>
                  </a:cubicBezTo>
                  <a:cubicBezTo>
                    <a:pt x="-633" y="23757"/>
                    <a:pt x="-1232" y="38116"/>
                    <a:pt x="4153" y="50680"/>
                  </a:cubicBezTo>
                  <a:cubicBezTo>
                    <a:pt x="9537" y="63244"/>
                    <a:pt x="22700" y="73415"/>
                    <a:pt x="36460" y="716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37297" y="4338702"/>
              <a:ext cx="77452" cy="38304"/>
            </a:xfrm>
            <a:custGeom>
              <a:avLst/>
              <a:gdLst/>
              <a:ahLst/>
              <a:cxnLst/>
              <a:rect l="l" t="t" r="r" b="b"/>
              <a:pathLst>
                <a:path w="57585" h="28479" extrusionOk="0">
                  <a:moveTo>
                    <a:pt x="44423" y="1556"/>
                  </a:moveTo>
                  <a:cubicBezTo>
                    <a:pt x="26474" y="-4427"/>
                    <a:pt x="4936" y="7539"/>
                    <a:pt x="150" y="25488"/>
                  </a:cubicBezTo>
                  <a:cubicBezTo>
                    <a:pt x="150" y="26684"/>
                    <a:pt x="-449" y="27881"/>
                    <a:pt x="748" y="28479"/>
                  </a:cubicBezTo>
                  <a:cubicBezTo>
                    <a:pt x="1346" y="28479"/>
                    <a:pt x="1944" y="28479"/>
                    <a:pt x="2543" y="28479"/>
                  </a:cubicBezTo>
                  <a:cubicBezTo>
                    <a:pt x="21688" y="23095"/>
                    <a:pt x="40235" y="15317"/>
                    <a:pt x="57585" y="574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277105" y="4197773"/>
              <a:ext cx="358768" cy="506826"/>
            </a:xfrm>
            <a:custGeom>
              <a:avLst/>
              <a:gdLst/>
              <a:ahLst/>
              <a:cxnLst/>
              <a:rect l="l" t="t" r="r" b="b"/>
              <a:pathLst>
                <a:path w="266742" h="376822" extrusionOk="0">
                  <a:moveTo>
                    <a:pt x="66823" y="33534"/>
                  </a:moveTo>
                  <a:cubicBezTo>
                    <a:pt x="53661" y="33534"/>
                    <a:pt x="41097" y="41312"/>
                    <a:pt x="29729" y="48492"/>
                  </a:cubicBezTo>
                  <a:cubicBezTo>
                    <a:pt x="5797" y="62851"/>
                    <a:pt x="-1980" y="94560"/>
                    <a:pt x="413" y="122081"/>
                  </a:cubicBezTo>
                  <a:cubicBezTo>
                    <a:pt x="2806" y="150201"/>
                    <a:pt x="12977" y="176526"/>
                    <a:pt x="14772" y="204645"/>
                  </a:cubicBezTo>
                  <a:cubicBezTo>
                    <a:pt x="16567" y="229175"/>
                    <a:pt x="12379" y="254303"/>
                    <a:pt x="17763" y="278833"/>
                  </a:cubicBezTo>
                  <a:cubicBezTo>
                    <a:pt x="24345" y="309346"/>
                    <a:pt x="47080" y="335671"/>
                    <a:pt x="74003" y="351824"/>
                  </a:cubicBezTo>
                  <a:cubicBezTo>
                    <a:pt x="100926" y="367978"/>
                    <a:pt x="133233" y="374559"/>
                    <a:pt x="164344" y="376354"/>
                  </a:cubicBezTo>
                  <a:cubicBezTo>
                    <a:pt x="182293" y="377551"/>
                    <a:pt x="200840" y="376952"/>
                    <a:pt x="216395" y="368577"/>
                  </a:cubicBezTo>
                  <a:cubicBezTo>
                    <a:pt x="242122" y="354816"/>
                    <a:pt x="254087" y="324303"/>
                    <a:pt x="260070" y="295585"/>
                  </a:cubicBezTo>
                  <a:cubicBezTo>
                    <a:pt x="264857" y="271055"/>
                    <a:pt x="267250" y="245927"/>
                    <a:pt x="266652" y="220799"/>
                  </a:cubicBezTo>
                  <a:cubicBezTo>
                    <a:pt x="241524" y="248919"/>
                    <a:pt x="201438" y="263876"/>
                    <a:pt x="163746" y="258491"/>
                  </a:cubicBezTo>
                  <a:cubicBezTo>
                    <a:pt x="126054" y="253107"/>
                    <a:pt x="91951" y="227978"/>
                    <a:pt x="75797" y="193278"/>
                  </a:cubicBezTo>
                  <a:cubicBezTo>
                    <a:pt x="97934" y="208833"/>
                    <a:pt x="138020" y="180115"/>
                    <a:pt x="138618" y="165756"/>
                  </a:cubicBezTo>
                  <a:cubicBezTo>
                    <a:pt x="139216" y="151397"/>
                    <a:pt x="143404" y="137039"/>
                    <a:pt x="144002" y="122081"/>
                  </a:cubicBezTo>
                  <a:cubicBezTo>
                    <a:pt x="145199" y="100543"/>
                    <a:pt x="138020" y="79004"/>
                    <a:pt x="124857" y="62252"/>
                  </a:cubicBezTo>
                  <a:cubicBezTo>
                    <a:pt x="108703" y="42509"/>
                    <a:pt x="82977" y="25158"/>
                    <a:pt x="84772" y="30"/>
                  </a:cubicBezTo>
                  <a:cubicBezTo>
                    <a:pt x="85370" y="-1166"/>
                    <a:pt x="83575" y="33534"/>
                    <a:pt x="66823" y="335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352234" y="4311366"/>
              <a:ext cx="45807" cy="48419"/>
            </a:xfrm>
            <a:custGeom>
              <a:avLst/>
              <a:gdLst/>
              <a:ahLst/>
              <a:cxnLst/>
              <a:rect l="l" t="t" r="r" b="b"/>
              <a:pathLst>
                <a:path w="34057" h="35999" extrusionOk="0">
                  <a:moveTo>
                    <a:pt x="32402" y="5763"/>
                  </a:moveTo>
                  <a:cubicBezTo>
                    <a:pt x="24625" y="-7399"/>
                    <a:pt x="4283" y="4567"/>
                    <a:pt x="693" y="15934"/>
                  </a:cubicBezTo>
                  <a:cubicBezTo>
                    <a:pt x="-1102" y="21917"/>
                    <a:pt x="693" y="28498"/>
                    <a:pt x="4881" y="32686"/>
                  </a:cubicBezTo>
                  <a:cubicBezTo>
                    <a:pt x="6676" y="34481"/>
                    <a:pt x="11462" y="36874"/>
                    <a:pt x="16249" y="35677"/>
                  </a:cubicBezTo>
                  <a:cubicBezTo>
                    <a:pt x="29411" y="33284"/>
                    <a:pt x="37787" y="16532"/>
                    <a:pt x="32402" y="57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364611" y="4324123"/>
              <a:ext cx="25906" cy="22861"/>
            </a:xfrm>
            <a:custGeom>
              <a:avLst/>
              <a:gdLst/>
              <a:ahLst/>
              <a:cxnLst/>
              <a:rect l="l" t="t" r="r" b="b"/>
              <a:pathLst>
                <a:path w="19261" h="16997" extrusionOk="0">
                  <a:moveTo>
                    <a:pt x="4039" y="1047"/>
                  </a:moveTo>
                  <a:cubicBezTo>
                    <a:pt x="3440" y="3440"/>
                    <a:pt x="2243" y="5833"/>
                    <a:pt x="2243" y="8825"/>
                  </a:cubicBezTo>
                  <a:cubicBezTo>
                    <a:pt x="2243" y="11218"/>
                    <a:pt x="2842" y="13611"/>
                    <a:pt x="4637" y="14209"/>
                  </a:cubicBezTo>
                  <a:cubicBezTo>
                    <a:pt x="6431" y="14808"/>
                    <a:pt x="8825" y="14209"/>
                    <a:pt x="11218" y="13013"/>
                  </a:cubicBezTo>
                  <a:cubicBezTo>
                    <a:pt x="13611" y="11816"/>
                    <a:pt x="15406" y="10021"/>
                    <a:pt x="17799" y="8226"/>
                  </a:cubicBezTo>
                  <a:lnTo>
                    <a:pt x="17799" y="8226"/>
                  </a:lnTo>
                  <a:cubicBezTo>
                    <a:pt x="18397" y="7628"/>
                    <a:pt x="18996" y="8226"/>
                    <a:pt x="18996" y="8226"/>
                  </a:cubicBezTo>
                  <a:cubicBezTo>
                    <a:pt x="19594" y="8825"/>
                    <a:pt x="18996" y="8825"/>
                    <a:pt x="18996" y="9423"/>
                  </a:cubicBezTo>
                  <a:cubicBezTo>
                    <a:pt x="17201" y="11816"/>
                    <a:pt x="15406" y="13611"/>
                    <a:pt x="13013" y="14808"/>
                  </a:cubicBezTo>
                  <a:cubicBezTo>
                    <a:pt x="10620" y="16004"/>
                    <a:pt x="7628" y="17799"/>
                    <a:pt x="4039" y="16602"/>
                  </a:cubicBezTo>
                  <a:cubicBezTo>
                    <a:pt x="2243" y="16004"/>
                    <a:pt x="1047" y="14209"/>
                    <a:pt x="449" y="13013"/>
                  </a:cubicBezTo>
                  <a:cubicBezTo>
                    <a:pt x="-150" y="11218"/>
                    <a:pt x="-150" y="10021"/>
                    <a:pt x="449" y="8226"/>
                  </a:cubicBezTo>
                  <a:cubicBezTo>
                    <a:pt x="1047" y="5235"/>
                    <a:pt x="2243" y="2842"/>
                    <a:pt x="3440" y="449"/>
                  </a:cubicBezTo>
                  <a:cubicBezTo>
                    <a:pt x="3440" y="-150"/>
                    <a:pt x="4039" y="-150"/>
                    <a:pt x="4637" y="449"/>
                  </a:cubicBezTo>
                  <a:cubicBezTo>
                    <a:pt x="4039" y="-150"/>
                    <a:pt x="4039" y="449"/>
                    <a:pt x="4039" y="1047"/>
                  </a:cubicBezTo>
                  <a:lnTo>
                    <a:pt x="4039" y="10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538713" y="4566502"/>
              <a:ext cx="46029" cy="38136"/>
            </a:xfrm>
            <a:custGeom>
              <a:avLst/>
              <a:gdLst/>
              <a:ahLst/>
              <a:cxnLst/>
              <a:rect l="l" t="t" r="r" b="b"/>
              <a:pathLst>
                <a:path w="34222" h="28354" extrusionOk="0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8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7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8"/>
                    <a:pt x="30513" y="1795"/>
                    <a:pt x="32307" y="4188"/>
                  </a:cubicBezTo>
                  <a:cubicBezTo>
                    <a:pt x="32906" y="5384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5"/>
                    <a:pt x="20342" y="16752"/>
                    <a:pt x="14359" y="14957"/>
                  </a:cubicBezTo>
                  <a:lnTo>
                    <a:pt x="15555" y="11367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2393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390132" y="4449229"/>
              <a:ext cx="179428" cy="145650"/>
            </a:xfrm>
            <a:custGeom>
              <a:avLst/>
              <a:gdLst/>
              <a:ahLst/>
              <a:cxnLst/>
              <a:rect l="l" t="t" r="r" b="b"/>
              <a:pathLst>
                <a:path w="133404" h="108290" extrusionOk="0">
                  <a:moveTo>
                    <a:pt x="133405" y="14359"/>
                  </a:moveTo>
                  <a:cubicBezTo>
                    <a:pt x="133405" y="14359"/>
                    <a:pt x="125029" y="53248"/>
                    <a:pt x="99900" y="80769"/>
                  </a:cubicBezTo>
                  <a:cubicBezTo>
                    <a:pt x="83747" y="98718"/>
                    <a:pt x="61012" y="108290"/>
                    <a:pt x="38277" y="108290"/>
                  </a:cubicBezTo>
                  <a:cubicBezTo>
                    <a:pt x="26910" y="108290"/>
                    <a:pt x="14944" y="105299"/>
                    <a:pt x="7166" y="95726"/>
                  </a:cubicBezTo>
                  <a:cubicBezTo>
                    <a:pt x="-612" y="86752"/>
                    <a:pt x="-3005" y="70000"/>
                    <a:pt x="4773" y="61025"/>
                  </a:cubicBezTo>
                  <a:cubicBezTo>
                    <a:pt x="11354" y="53846"/>
                    <a:pt x="21525" y="53248"/>
                    <a:pt x="30499" y="52051"/>
                  </a:cubicBezTo>
                  <a:cubicBezTo>
                    <a:pt x="62208" y="49060"/>
                    <a:pt x="89131" y="26923"/>
                    <a:pt x="110071" y="0"/>
                  </a:cubicBezTo>
                  <a:cubicBezTo>
                    <a:pt x="110071" y="0"/>
                    <a:pt x="110670" y="26325"/>
                    <a:pt x="107679" y="33504"/>
                  </a:cubicBezTo>
                  <a:cubicBezTo>
                    <a:pt x="107080" y="34102"/>
                    <a:pt x="126823" y="20342"/>
                    <a:pt x="133405" y="143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433488" y="4504653"/>
              <a:ext cx="78860" cy="45035"/>
            </a:xfrm>
            <a:custGeom>
              <a:avLst/>
              <a:gdLst/>
              <a:ahLst/>
              <a:cxnLst/>
              <a:rect l="l" t="t" r="r" b="b"/>
              <a:pathLst>
                <a:path w="58632" h="33483" extrusionOk="0">
                  <a:moveTo>
                    <a:pt x="58632" y="0"/>
                  </a:moveTo>
                  <a:cubicBezTo>
                    <a:pt x="52649" y="10171"/>
                    <a:pt x="44274" y="19145"/>
                    <a:pt x="34701" y="25726"/>
                  </a:cubicBezTo>
                  <a:cubicBezTo>
                    <a:pt x="29914" y="28718"/>
                    <a:pt x="23932" y="31709"/>
                    <a:pt x="17949" y="32906"/>
                  </a:cubicBezTo>
                  <a:cubicBezTo>
                    <a:pt x="11966" y="34103"/>
                    <a:pt x="5385" y="33504"/>
                    <a:pt x="0" y="30513"/>
                  </a:cubicBezTo>
                  <a:cubicBezTo>
                    <a:pt x="11966" y="32906"/>
                    <a:pt x="22735" y="28718"/>
                    <a:pt x="31709" y="22137"/>
                  </a:cubicBezTo>
                  <a:cubicBezTo>
                    <a:pt x="36496" y="19145"/>
                    <a:pt x="40684" y="15556"/>
                    <a:pt x="45470" y="11367"/>
                  </a:cubicBezTo>
                  <a:cubicBezTo>
                    <a:pt x="50256" y="7778"/>
                    <a:pt x="54445" y="4188"/>
                    <a:pt x="5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1847335" y="4283896"/>
              <a:ext cx="211501" cy="269857"/>
            </a:xfrm>
            <a:custGeom>
              <a:avLst/>
              <a:gdLst/>
              <a:ahLst/>
              <a:cxnLst/>
              <a:rect l="l" t="t" r="r" b="b"/>
              <a:pathLst>
                <a:path w="157250" h="200637" extrusionOk="0">
                  <a:moveTo>
                    <a:pt x="73431" y="2890"/>
                  </a:moveTo>
                  <a:cubicBezTo>
                    <a:pt x="73431" y="-10870"/>
                    <a:pt x="82405" y="28617"/>
                    <a:pt x="94371" y="35198"/>
                  </a:cubicBezTo>
                  <a:cubicBezTo>
                    <a:pt x="106337" y="41779"/>
                    <a:pt x="120098" y="45369"/>
                    <a:pt x="131465" y="52548"/>
                  </a:cubicBezTo>
                  <a:cubicBezTo>
                    <a:pt x="146422" y="62719"/>
                    <a:pt x="156593" y="80069"/>
                    <a:pt x="157191" y="98616"/>
                  </a:cubicBezTo>
                  <a:cubicBezTo>
                    <a:pt x="157790" y="111779"/>
                    <a:pt x="153602" y="125539"/>
                    <a:pt x="155396" y="138702"/>
                  </a:cubicBezTo>
                  <a:cubicBezTo>
                    <a:pt x="157191" y="151864"/>
                    <a:pt x="144627" y="180582"/>
                    <a:pt x="125482" y="189556"/>
                  </a:cubicBezTo>
                  <a:cubicBezTo>
                    <a:pt x="104542" y="200326"/>
                    <a:pt x="79414" y="203915"/>
                    <a:pt x="56081" y="197334"/>
                  </a:cubicBezTo>
                  <a:cubicBezTo>
                    <a:pt x="32747" y="190753"/>
                    <a:pt x="13004" y="174001"/>
                    <a:pt x="4628" y="151864"/>
                  </a:cubicBezTo>
                  <a:cubicBezTo>
                    <a:pt x="440" y="139898"/>
                    <a:pt x="-757" y="126736"/>
                    <a:pt x="440" y="113574"/>
                  </a:cubicBezTo>
                  <a:cubicBezTo>
                    <a:pt x="2833" y="85454"/>
                    <a:pt x="17192" y="56736"/>
                    <a:pt x="41722" y="42377"/>
                  </a:cubicBezTo>
                  <a:cubicBezTo>
                    <a:pt x="48901" y="38189"/>
                    <a:pt x="56679" y="35198"/>
                    <a:pt x="61465" y="29215"/>
                  </a:cubicBezTo>
                  <a:cubicBezTo>
                    <a:pt x="65653" y="23830"/>
                    <a:pt x="66850" y="16651"/>
                    <a:pt x="65055" y="10070"/>
                  </a:cubicBezTo>
                  <a:cubicBezTo>
                    <a:pt x="65055" y="10668"/>
                    <a:pt x="73431" y="26223"/>
                    <a:pt x="73431" y="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949583" y="4401554"/>
              <a:ext cx="44740" cy="50564"/>
            </a:xfrm>
            <a:custGeom>
              <a:avLst/>
              <a:gdLst/>
              <a:ahLst/>
              <a:cxnLst/>
              <a:rect l="l" t="t" r="r" b="b"/>
              <a:pathLst>
                <a:path w="33264" h="37594" extrusionOk="0">
                  <a:moveTo>
                    <a:pt x="30178" y="4399"/>
                  </a:moveTo>
                  <a:cubicBezTo>
                    <a:pt x="20606" y="-7567"/>
                    <a:pt x="2059" y="7391"/>
                    <a:pt x="264" y="19356"/>
                  </a:cubicBezTo>
                  <a:cubicBezTo>
                    <a:pt x="-933" y="25339"/>
                    <a:pt x="2059" y="31920"/>
                    <a:pt x="6845" y="35510"/>
                  </a:cubicBezTo>
                  <a:cubicBezTo>
                    <a:pt x="9238" y="37305"/>
                    <a:pt x="14025" y="38502"/>
                    <a:pt x="18811" y="36707"/>
                  </a:cubicBezTo>
                  <a:cubicBezTo>
                    <a:pt x="31375" y="31920"/>
                    <a:pt x="37358" y="14570"/>
                    <a:pt x="30178" y="43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961986" y="4414689"/>
              <a:ext cx="24744" cy="23493"/>
            </a:xfrm>
            <a:custGeom>
              <a:avLst/>
              <a:gdLst/>
              <a:ahLst/>
              <a:cxnLst/>
              <a:rect l="l" t="t" r="r" b="b"/>
              <a:pathLst>
                <a:path w="18397" h="17467" extrusionOk="0">
                  <a:moveTo>
                    <a:pt x="2991" y="1795"/>
                  </a:moveTo>
                  <a:cubicBezTo>
                    <a:pt x="2393" y="4188"/>
                    <a:pt x="2393" y="7180"/>
                    <a:pt x="2393" y="9573"/>
                  </a:cubicBezTo>
                  <a:cubicBezTo>
                    <a:pt x="2393" y="11966"/>
                    <a:pt x="3590" y="14359"/>
                    <a:pt x="5385" y="14359"/>
                  </a:cubicBezTo>
                  <a:cubicBezTo>
                    <a:pt x="7180" y="14957"/>
                    <a:pt x="9573" y="13761"/>
                    <a:pt x="11368" y="11966"/>
                  </a:cubicBezTo>
                  <a:cubicBezTo>
                    <a:pt x="13162" y="10171"/>
                    <a:pt x="14957" y="8376"/>
                    <a:pt x="16752" y="6581"/>
                  </a:cubicBezTo>
                  <a:lnTo>
                    <a:pt x="16752" y="6581"/>
                  </a:lnTo>
                  <a:cubicBezTo>
                    <a:pt x="17351" y="5983"/>
                    <a:pt x="17949" y="5983"/>
                    <a:pt x="17949" y="6581"/>
                  </a:cubicBezTo>
                  <a:cubicBezTo>
                    <a:pt x="18547" y="7180"/>
                    <a:pt x="18547" y="7180"/>
                    <a:pt x="17949" y="7778"/>
                  </a:cubicBezTo>
                  <a:cubicBezTo>
                    <a:pt x="16752" y="10171"/>
                    <a:pt x="14957" y="12564"/>
                    <a:pt x="12564" y="14359"/>
                  </a:cubicBezTo>
                  <a:cubicBezTo>
                    <a:pt x="10171" y="16154"/>
                    <a:pt x="7778" y="17949"/>
                    <a:pt x="4188" y="17351"/>
                  </a:cubicBezTo>
                  <a:cubicBezTo>
                    <a:pt x="2393" y="16752"/>
                    <a:pt x="1197" y="15556"/>
                    <a:pt x="599" y="13761"/>
                  </a:cubicBezTo>
                  <a:cubicBezTo>
                    <a:pt x="0" y="11966"/>
                    <a:pt x="0" y="10769"/>
                    <a:pt x="0" y="8974"/>
                  </a:cubicBezTo>
                  <a:cubicBezTo>
                    <a:pt x="0" y="5983"/>
                    <a:pt x="599" y="3590"/>
                    <a:pt x="1795" y="598"/>
                  </a:cubicBezTo>
                  <a:cubicBezTo>
                    <a:pt x="1795" y="0"/>
                    <a:pt x="2393" y="0"/>
                    <a:pt x="2991" y="0"/>
                  </a:cubicBezTo>
                  <a:cubicBezTo>
                    <a:pt x="2393" y="1197"/>
                    <a:pt x="2991" y="1795"/>
                    <a:pt x="2991" y="1795"/>
                  </a:cubicBezTo>
                  <a:lnTo>
                    <a:pt x="2991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805276" y="4448426"/>
              <a:ext cx="96641" cy="20221"/>
            </a:xfrm>
            <a:custGeom>
              <a:avLst/>
              <a:gdLst/>
              <a:ahLst/>
              <a:cxnLst/>
              <a:rect l="l" t="t" r="r" b="b"/>
              <a:pathLst>
                <a:path w="71852" h="15034" extrusionOk="0">
                  <a:moveTo>
                    <a:pt x="71853" y="13761"/>
                  </a:moveTo>
                  <a:cubicBezTo>
                    <a:pt x="70058" y="8376"/>
                    <a:pt x="68263" y="0"/>
                    <a:pt x="58092" y="0"/>
                  </a:cubicBezTo>
                  <a:cubicBezTo>
                    <a:pt x="47323" y="0"/>
                    <a:pt x="-6523" y="0"/>
                    <a:pt x="656" y="7778"/>
                  </a:cubicBezTo>
                  <a:cubicBezTo>
                    <a:pt x="12622" y="19145"/>
                    <a:pt x="41340" y="13761"/>
                    <a:pt x="71853" y="137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821215" y="4362447"/>
              <a:ext cx="80930" cy="104642"/>
            </a:xfrm>
            <a:custGeom>
              <a:avLst/>
              <a:gdLst/>
              <a:ahLst/>
              <a:cxnLst/>
              <a:rect l="l" t="t" r="r" b="b"/>
              <a:pathLst>
                <a:path w="60171" h="77801" extrusionOk="0">
                  <a:moveTo>
                    <a:pt x="59980" y="77801"/>
                  </a:moveTo>
                  <a:cubicBezTo>
                    <a:pt x="62972" y="48485"/>
                    <a:pt x="22288" y="41306"/>
                    <a:pt x="12716" y="3613"/>
                  </a:cubicBezTo>
                  <a:cubicBezTo>
                    <a:pt x="8527" y="-12540"/>
                    <a:pt x="-6430" y="29938"/>
                    <a:pt x="3143" y="43100"/>
                  </a:cubicBezTo>
                  <a:cubicBezTo>
                    <a:pt x="13314" y="56861"/>
                    <a:pt x="44425" y="73015"/>
                    <a:pt x="59980" y="77801"/>
                  </a:cubicBezTo>
                  <a:cubicBezTo>
                    <a:pt x="62972" y="72416"/>
                    <a:pt x="29468" y="43699"/>
                    <a:pt x="59980" y="778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751537" y="4610914"/>
              <a:ext cx="153143" cy="73366"/>
            </a:xfrm>
            <a:custGeom>
              <a:avLst/>
              <a:gdLst/>
              <a:ahLst/>
              <a:cxnLst/>
              <a:rect l="l" t="t" r="r" b="b"/>
              <a:pathLst>
                <a:path w="113861" h="54547" extrusionOk="0">
                  <a:moveTo>
                    <a:pt x="106495" y="27946"/>
                  </a:moveTo>
                  <a:cubicBezTo>
                    <a:pt x="101111" y="44698"/>
                    <a:pt x="90940" y="50681"/>
                    <a:pt x="69401" y="54270"/>
                  </a:cubicBezTo>
                  <a:cubicBezTo>
                    <a:pt x="59829" y="56065"/>
                    <a:pt x="52649" y="48886"/>
                    <a:pt x="49059" y="39911"/>
                  </a:cubicBezTo>
                  <a:cubicBezTo>
                    <a:pt x="47265" y="35723"/>
                    <a:pt x="11966" y="39313"/>
                    <a:pt x="0" y="37518"/>
                  </a:cubicBezTo>
                  <a:cubicBezTo>
                    <a:pt x="63418" y="24356"/>
                    <a:pt x="83162" y="9997"/>
                    <a:pt x="105897" y="424"/>
                  </a:cubicBezTo>
                  <a:cubicBezTo>
                    <a:pt x="110085" y="-1371"/>
                    <a:pt x="114871" y="2817"/>
                    <a:pt x="113675" y="7604"/>
                  </a:cubicBezTo>
                  <a:lnTo>
                    <a:pt x="106495" y="279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820615" y="4642811"/>
              <a:ext cx="44257" cy="15289"/>
            </a:xfrm>
            <a:custGeom>
              <a:avLst/>
              <a:gdLst/>
              <a:ahLst/>
              <a:cxnLst/>
              <a:rect l="l" t="t" r="r" b="b"/>
              <a:pathLst>
                <a:path w="32905" h="11367" extrusionOk="0">
                  <a:moveTo>
                    <a:pt x="32906" y="0"/>
                  </a:moveTo>
                  <a:cubicBezTo>
                    <a:pt x="29316" y="4786"/>
                    <a:pt x="23932" y="8376"/>
                    <a:pt x="17949" y="10171"/>
                  </a:cubicBezTo>
                  <a:cubicBezTo>
                    <a:pt x="14957" y="10769"/>
                    <a:pt x="11966" y="11367"/>
                    <a:pt x="8974" y="11367"/>
                  </a:cubicBezTo>
                  <a:cubicBezTo>
                    <a:pt x="5983" y="11367"/>
                    <a:pt x="2991" y="10769"/>
                    <a:pt x="0" y="9572"/>
                  </a:cubicBezTo>
                  <a:cubicBezTo>
                    <a:pt x="5983" y="8376"/>
                    <a:pt x="11368" y="7778"/>
                    <a:pt x="16752" y="6581"/>
                  </a:cubicBezTo>
                  <a:cubicBezTo>
                    <a:pt x="22735" y="4188"/>
                    <a:pt x="27521" y="2393"/>
                    <a:pt x="3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864690" y="4479752"/>
              <a:ext cx="303693" cy="380080"/>
            </a:xfrm>
            <a:custGeom>
              <a:avLst/>
              <a:gdLst/>
              <a:ahLst/>
              <a:cxnLst/>
              <a:rect l="l" t="t" r="r" b="b"/>
              <a:pathLst>
                <a:path w="225794" h="282587" extrusionOk="0">
                  <a:moveTo>
                    <a:pt x="25205" y="15556"/>
                  </a:moveTo>
                  <a:cubicBezTo>
                    <a:pt x="30590" y="61025"/>
                    <a:pt x="-5308" y="139401"/>
                    <a:pt x="675" y="184871"/>
                  </a:cubicBezTo>
                  <a:cubicBezTo>
                    <a:pt x="4265" y="214786"/>
                    <a:pt x="25803" y="239914"/>
                    <a:pt x="50932" y="256666"/>
                  </a:cubicBezTo>
                  <a:cubicBezTo>
                    <a:pt x="76060" y="273418"/>
                    <a:pt x="105974" y="284188"/>
                    <a:pt x="135889" y="282392"/>
                  </a:cubicBezTo>
                  <a:cubicBezTo>
                    <a:pt x="165803" y="281196"/>
                    <a:pt x="196316" y="266837"/>
                    <a:pt x="213666" y="242307"/>
                  </a:cubicBezTo>
                  <a:cubicBezTo>
                    <a:pt x="227427" y="223760"/>
                    <a:pt x="231615" y="194444"/>
                    <a:pt x="214863" y="178888"/>
                  </a:cubicBezTo>
                  <a:cubicBezTo>
                    <a:pt x="207085" y="186666"/>
                    <a:pt x="197512" y="194444"/>
                    <a:pt x="186743" y="194444"/>
                  </a:cubicBezTo>
                  <a:cubicBezTo>
                    <a:pt x="170589" y="194444"/>
                    <a:pt x="159820" y="177094"/>
                    <a:pt x="155632" y="160940"/>
                  </a:cubicBezTo>
                  <a:cubicBezTo>
                    <a:pt x="151444" y="145384"/>
                    <a:pt x="149051" y="127436"/>
                    <a:pt x="137085" y="116667"/>
                  </a:cubicBezTo>
                  <a:cubicBezTo>
                    <a:pt x="120333" y="102307"/>
                    <a:pt x="89820" y="105897"/>
                    <a:pt x="79649" y="85555"/>
                  </a:cubicBezTo>
                  <a:cubicBezTo>
                    <a:pt x="76658" y="79573"/>
                    <a:pt x="76658" y="72393"/>
                    <a:pt x="76060" y="65812"/>
                  </a:cubicBezTo>
                  <a:cubicBezTo>
                    <a:pt x="76060" y="43675"/>
                    <a:pt x="76658" y="22137"/>
                    <a:pt x="784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980792" y="4620095"/>
              <a:ext cx="171067" cy="79086"/>
            </a:xfrm>
            <a:custGeom>
              <a:avLst/>
              <a:gdLst/>
              <a:ahLst/>
              <a:cxnLst/>
              <a:rect l="l" t="t" r="r" b="b"/>
              <a:pathLst>
                <a:path w="127187" h="58800" extrusionOk="0">
                  <a:moveTo>
                    <a:pt x="9923" y="168"/>
                  </a:moveTo>
                  <a:cubicBezTo>
                    <a:pt x="3940" y="-1029"/>
                    <a:pt x="-1444" y="4356"/>
                    <a:pt x="351" y="10339"/>
                  </a:cubicBezTo>
                  <a:cubicBezTo>
                    <a:pt x="5735" y="34869"/>
                    <a:pt x="35650" y="58202"/>
                    <a:pt x="60180" y="58800"/>
                  </a:cubicBezTo>
                  <a:cubicBezTo>
                    <a:pt x="70351" y="58800"/>
                    <a:pt x="81120" y="55809"/>
                    <a:pt x="90094" y="51023"/>
                  </a:cubicBezTo>
                  <a:cubicBezTo>
                    <a:pt x="82914" y="48031"/>
                    <a:pt x="75735" y="45040"/>
                    <a:pt x="68556" y="42646"/>
                  </a:cubicBezTo>
                  <a:cubicBezTo>
                    <a:pt x="88897" y="43245"/>
                    <a:pt x="109837" y="37262"/>
                    <a:pt x="127188" y="26492"/>
                  </a:cubicBezTo>
                  <a:cubicBezTo>
                    <a:pt x="82914" y="22304"/>
                    <a:pt x="50607" y="14527"/>
                    <a:pt x="9923" y="168"/>
                  </a:cubicBezTo>
                  <a:lnTo>
                    <a:pt x="9923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038294" y="4658875"/>
              <a:ext cx="65984" cy="9656"/>
            </a:xfrm>
            <a:custGeom>
              <a:avLst/>
              <a:gdLst/>
              <a:ahLst/>
              <a:cxnLst/>
              <a:rect l="l" t="t" r="r" b="b"/>
              <a:pathLst>
                <a:path w="49059" h="7179" extrusionOk="0">
                  <a:moveTo>
                    <a:pt x="0" y="0"/>
                  </a:moveTo>
                  <a:cubicBezTo>
                    <a:pt x="8376" y="1795"/>
                    <a:pt x="16154" y="2991"/>
                    <a:pt x="24530" y="2991"/>
                  </a:cubicBezTo>
                  <a:cubicBezTo>
                    <a:pt x="28718" y="2991"/>
                    <a:pt x="32906" y="2991"/>
                    <a:pt x="36496" y="2393"/>
                  </a:cubicBezTo>
                  <a:cubicBezTo>
                    <a:pt x="40684" y="1795"/>
                    <a:pt x="44872" y="598"/>
                    <a:pt x="49060" y="0"/>
                  </a:cubicBezTo>
                  <a:cubicBezTo>
                    <a:pt x="45470" y="2393"/>
                    <a:pt x="41880" y="4786"/>
                    <a:pt x="37693" y="5384"/>
                  </a:cubicBezTo>
                  <a:cubicBezTo>
                    <a:pt x="33504" y="6581"/>
                    <a:pt x="29316" y="7180"/>
                    <a:pt x="24530" y="7180"/>
                  </a:cubicBezTo>
                  <a:cubicBezTo>
                    <a:pt x="16154" y="7180"/>
                    <a:pt x="7180" y="53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016606" y="4711889"/>
              <a:ext cx="46029" cy="38136"/>
            </a:xfrm>
            <a:custGeom>
              <a:avLst/>
              <a:gdLst/>
              <a:ahLst/>
              <a:cxnLst/>
              <a:rect l="l" t="t" r="r" b="b"/>
              <a:pathLst>
                <a:path w="34222" h="28354" extrusionOk="0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9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8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9"/>
                    <a:pt x="30513" y="1795"/>
                    <a:pt x="32307" y="4188"/>
                  </a:cubicBezTo>
                  <a:cubicBezTo>
                    <a:pt x="32906" y="5385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6"/>
                    <a:pt x="20342" y="16752"/>
                    <a:pt x="14359" y="14957"/>
                  </a:cubicBezTo>
                  <a:lnTo>
                    <a:pt x="15555" y="11368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1795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9"/>
          <p:cNvGrpSpPr/>
          <p:nvPr/>
        </p:nvGrpSpPr>
        <p:grpSpPr>
          <a:xfrm rot="-304857">
            <a:off x="-204346" y="4094539"/>
            <a:ext cx="1158021" cy="1511814"/>
            <a:chOff x="5998706" y="953669"/>
            <a:chExt cx="2042988" cy="2667151"/>
          </a:xfrm>
        </p:grpSpPr>
        <p:sp>
          <p:nvSpPr>
            <p:cNvPr id="397" name="Google Shape;397;p9"/>
            <p:cNvSpPr/>
            <p:nvPr/>
          </p:nvSpPr>
          <p:spPr>
            <a:xfrm>
              <a:off x="7103844" y="2040666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69423" y="3148455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947252" y="2634874"/>
              <a:ext cx="258356" cy="203066"/>
            </a:xfrm>
            <a:custGeom>
              <a:avLst/>
              <a:gdLst/>
              <a:ahLst/>
              <a:cxnLst/>
              <a:rect l="l" t="t" r="r" b="b"/>
              <a:pathLst>
                <a:path w="330167" h="259509" extrusionOk="0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03183" y="2228731"/>
              <a:ext cx="135262" cy="302835"/>
            </a:xfrm>
            <a:custGeom>
              <a:avLst/>
              <a:gdLst/>
              <a:ahLst/>
              <a:cxnLst/>
              <a:rect l="l" t="t" r="r" b="b"/>
              <a:pathLst>
                <a:path w="172859" h="387010" extrusionOk="0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698554" y="2884620"/>
              <a:ext cx="194399" cy="264548"/>
            </a:xfrm>
            <a:custGeom>
              <a:avLst/>
              <a:gdLst/>
              <a:ahLst/>
              <a:cxnLst/>
              <a:rect l="l" t="t" r="r" b="b"/>
              <a:pathLst>
                <a:path w="248433" h="338081" extrusionOk="0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6525885" y="2265099"/>
              <a:ext cx="149033" cy="235581"/>
            </a:xfrm>
            <a:custGeom>
              <a:avLst/>
              <a:gdLst/>
              <a:ahLst/>
              <a:cxnLst/>
              <a:rect l="l" t="t" r="r" b="b"/>
              <a:pathLst>
                <a:path w="190458" h="301062" extrusionOk="0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608841" y="2677083"/>
              <a:ext cx="149033" cy="235581"/>
            </a:xfrm>
            <a:custGeom>
              <a:avLst/>
              <a:gdLst/>
              <a:ahLst/>
              <a:cxnLst/>
              <a:rect l="l" t="t" r="r" b="b"/>
              <a:pathLst>
                <a:path w="190458" h="301062" extrusionOk="0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394250" y="2540393"/>
              <a:ext cx="168710" cy="219612"/>
            </a:xfrm>
            <a:custGeom>
              <a:avLst/>
              <a:gdLst/>
              <a:ahLst/>
              <a:cxnLst/>
              <a:rect l="l" t="t" r="r" b="b"/>
              <a:pathLst>
                <a:path w="215604" h="280654" extrusionOk="0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484324" y="3110201"/>
              <a:ext cx="230550" cy="156048"/>
            </a:xfrm>
            <a:custGeom>
              <a:avLst/>
              <a:gdLst/>
              <a:ahLst/>
              <a:cxnLst/>
              <a:rect l="l" t="t" r="r" b="b"/>
              <a:pathLst>
                <a:path w="294632" h="199423" extrusionOk="0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6293300" y="2839507"/>
              <a:ext cx="111325" cy="257661"/>
            </a:xfrm>
            <a:custGeom>
              <a:avLst/>
              <a:gdLst/>
              <a:ahLst/>
              <a:cxnLst/>
              <a:rect l="l" t="t" r="r" b="b"/>
              <a:pathLst>
                <a:path w="142269" h="329279" extrusionOk="0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5998706" y="2830107"/>
              <a:ext cx="231219" cy="155118"/>
            </a:xfrm>
            <a:custGeom>
              <a:avLst/>
              <a:gdLst/>
              <a:ahLst/>
              <a:cxnLst/>
              <a:rect l="l" t="t" r="r" b="b"/>
              <a:pathLst>
                <a:path w="295488" h="198234" extrusionOk="0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325943" y="3300717"/>
              <a:ext cx="257192" cy="112829"/>
            </a:xfrm>
            <a:custGeom>
              <a:avLst/>
              <a:gdLst/>
              <a:ahLst/>
              <a:cxnLst/>
              <a:rect l="l" t="t" r="r" b="b"/>
              <a:pathLst>
                <a:path w="328680" h="144191" extrusionOk="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6859673" y="1669088"/>
              <a:ext cx="548884" cy="1951731"/>
            </a:xfrm>
            <a:custGeom>
              <a:avLst/>
              <a:gdLst/>
              <a:ahLst/>
              <a:cxnLst/>
              <a:rect l="l" t="t" r="r" b="b"/>
              <a:pathLst>
                <a:path w="701449" h="2494225" extrusionOk="0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6505172" y="1955845"/>
              <a:ext cx="396339" cy="1664681"/>
            </a:xfrm>
            <a:custGeom>
              <a:avLst/>
              <a:gdLst/>
              <a:ahLst/>
              <a:cxnLst/>
              <a:rect l="l" t="t" r="r" b="b"/>
              <a:pathLst>
                <a:path w="506503" h="2127388" extrusionOk="0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067157" y="2727987"/>
              <a:ext cx="834164" cy="891749"/>
            </a:xfrm>
            <a:custGeom>
              <a:avLst/>
              <a:gdLst/>
              <a:ahLst/>
              <a:cxnLst/>
              <a:rect l="l" t="t" r="r" b="b"/>
              <a:pathLst>
                <a:path w="1066024" h="1139615" extrusionOk="0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7461411" y="953669"/>
              <a:ext cx="426844" cy="506538"/>
            </a:xfrm>
            <a:custGeom>
              <a:avLst/>
              <a:gdLst/>
              <a:ahLst/>
              <a:cxnLst/>
              <a:rect l="l" t="t" r="r" b="b"/>
              <a:pathLst>
                <a:path w="545488" h="647333" extrusionOk="0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509751" y="1066963"/>
              <a:ext cx="236829" cy="389810"/>
            </a:xfrm>
            <a:custGeom>
              <a:avLst/>
              <a:gdLst/>
              <a:ahLst/>
              <a:cxnLst/>
              <a:rect l="l" t="t" r="r" b="b"/>
              <a:pathLst>
                <a:path w="302657" h="498160" extrusionOk="0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513252" y="1104475"/>
              <a:ext cx="251272" cy="351792"/>
            </a:xfrm>
            <a:custGeom>
              <a:avLst/>
              <a:gdLst/>
              <a:ahLst/>
              <a:cxnLst/>
              <a:rect l="l" t="t" r="r" b="b"/>
              <a:pathLst>
                <a:path w="321114" h="449575" extrusionOk="0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512522" y="1388334"/>
              <a:ext cx="529173" cy="403405"/>
            </a:xfrm>
            <a:custGeom>
              <a:avLst/>
              <a:gdLst/>
              <a:ahLst/>
              <a:cxnLst/>
              <a:rect l="l" t="t" r="r" b="b"/>
              <a:pathLst>
                <a:path w="676259" h="515534" extrusionOk="0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7508034" y="1483979"/>
              <a:ext cx="428920" cy="147313"/>
            </a:xfrm>
            <a:custGeom>
              <a:avLst/>
              <a:gdLst/>
              <a:ahLst/>
              <a:cxnLst/>
              <a:rect l="l" t="t" r="r" b="b"/>
              <a:pathLst>
                <a:path w="548141" h="188259" extrusionOk="0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7509434" y="1484207"/>
              <a:ext cx="359708" cy="189072"/>
            </a:xfrm>
            <a:custGeom>
              <a:avLst/>
              <a:gdLst/>
              <a:ahLst/>
              <a:cxnLst/>
              <a:rect l="l" t="t" r="r" b="b"/>
              <a:pathLst>
                <a:path w="459691" h="241625" extrusionOk="0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7051350" y="1065045"/>
              <a:ext cx="474296" cy="462289"/>
            </a:xfrm>
            <a:custGeom>
              <a:avLst/>
              <a:gdLst/>
              <a:ahLst/>
              <a:cxnLst/>
              <a:rect l="l" t="t" r="r" b="b"/>
              <a:pathLst>
                <a:path w="606129" h="590785" extrusionOk="0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7172956" y="1195972"/>
              <a:ext cx="336952" cy="307788"/>
            </a:xfrm>
            <a:custGeom>
              <a:avLst/>
              <a:gdLst/>
              <a:ahLst/>
              <a:cxnLst/>
              <a:rect l="l" t="t" r="r" b="b"/>
              <a:pathLst>
                <a:path w="430609" h="393339" extrusionOk="0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7187208" y="1189904"/>
              <a:ext cx="320291" cy="314327"/>
            </a:xfrm>
            <a:custGeom>
              <a:avLst/>
              <a:gdLst/>
              <a:ahLst/>
              <a:cxnLst/>
              <a:rect l="l" t="t" r="r" b="b"/>
              <a:pathLst>
                <a:path w="409318" h="401696" extrusionOk="0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6931282" y="1433276"/>
              <a:ext cx="525036" cy="406976"/>
            </a:xfrm>
            <a:custGeom>
              <a:avLst/>
              <a:gdLst/>
              <a:ahLst/>
              <a:cxnLst/>
              <a:rect l="l" t="t" r="r" b="b"/>
              <a:pathLst>
                <a:path w="670972" h="520097" extrusionOk="0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7037626" y="1516063"/>
              <a:ext cx="421761" cy="168379"/>
            </a:xfrm>
            <a:custGeom>
              <a:avLst/>
              <a:gdLst/>
              <a:ahLst/>
              <a:cxnLst/>
              <a:rect l="l" t="t" r="r" b="b"/>
              <a:pathLst>
                <a:path w="538992" h="215181" extrusionOk="0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7099075" y="1519553"/>
              <a:ext cx="359559" cy="201742"/>
            </a:xfrm>
            <a:custGeom>
              <a:avLst/>
              <a:gdLst/>
              <a:ahLst/>
              <a:cxnLst/>
              <a:rect l="l" t="t" r="r" b="b"/>
              <a:pathLst>
                <a:path w="459500" h="257817" extrusionOk="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7352231" y="1536872"/>
              <a:ext cx="399348" cy="535347"/>
            </a:xfrm>
            <a:custGeom>
              <a:avLst/>
              <a:gdLst/>
              <a:ahLst/>
              <a:cxnLst/>
              <a:rect l="l" t="t" r="r" b="b"/>
              <a:pathLst>
                <a:path w="510349" h="684149" extrusionOk="0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7477503" y="1529880"/>
              <a:ext cx="99354" cy="440993"/>
            </a:xfrm>
            <a:custGeom>
              <a:avLst/>
              <a:gdLst/>
              <a:ahLst/>
              <a:cxnLst/>
              <a:rect l="l" t="t" r="r" b="b"/>
              <a:pathLst>
                <a:path w="126970" h="563569" extrusionOk="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7458541" y="1532756"/>
              <a:ext cx="197591" cy="370002"/>
            </a:xfrm>
            <a:custGeom>
              <a:avLst/>
              <a:gdLst/>
              <a:ahLst/>
              <a:cxnLst/>
              <a:rect l="l" t="t" r="r" b="b"/>
              <a:pathLst>
                <a:path w="252513" h="472846" extrusionOk="0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7377996" y="1407743"/>
              <a:ext cx="210208" cy="210000"/>
            </a:xfrm>
            <a:custGeom>
              <a:avLst/>
              <a:gdLst/>
              <a:ahLst/>
              <a:cxnLst/>
              <a:rect l="l" t="t" r="r" b="b"/>
              <a:pathLst>
                <a:path w="268636" h="268371" extrusionOk="0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371709" y="1441459"/>
              <a:ext cx="278979" cy="378352"/>
            </a:xfrm>
            <a:custGeom>
              <a:avLst/>
              <a:gdLst/>
              <a:ahLst/>
              <a:cxnLst/>
              <a:rect l="l" t="t" r="r" b="b"/>
              <a:pathLst>
                <a:path w="356523" h="483517" extrusionOk="0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500302" y="1508074"/>
              <a:ext cx="27121" cy="320066"/>
            </a:xfrm>
            <a:custGeom>
              <a:avLst/>
              <a:gdLst/>
              <a:ahLst/>
              <a:cxnLst/>
              <a:rect l="l" t="t" r="r" b="b"/>
              <a:pathLst>
                <a:path w="34659" h="409030" extrusionOk="0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432246" y="1565863"/>
              <a:ext cx="140504" cy="260817"/>
            </a:xfrm>
            <a:custGeom>
              <a:avLst/>
              <a:gdLst/>
              <a:ahLst/>
              <a:cxnLst/>
              <a:rect l="l" t="t" r="r" b="b"/>
              <a:pathLst>
                <a:path w="179558" h="333313" extrusionOk="0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523534" y="1654880"/>
              <a:ext cx="373353" cy="280449"/>
            </a:xfrm>
            <a:custGeom>
              <a:avLst/>
              <a:gdLst/>
              <a:ahLst/>
              <a:cxnLst/>
              <a:rect l="l" t="t" r="r" b="b"/>
              <a:pathLst>
                <a:path w="477128" h="358401" extrusionOk="0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6516041" y="1771830"/>
              <a:ext cx="312769" cy="86830"/>
            </a:xfrm>
            <a:custGeom>
              <a:avLst/>
              <a:gdLst/>
              <a:ahLst/>
              <a:cxnLst/>
              <a:rect l="l" t="t" r="r" b="b"/>
              <a:pathLst>
                <a:path w="399705" h="110965" extrusionOk="0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7530" y="1718788"/>
              <a:ext cx="265178" cy="148324"/>
            </a:xfrm>
            <a:custGeom>
              <a:avLst/>
              <a:gdLst/>
              <a:ahLst/>
              <a:cxnLst/>
              <a:rect l="l" t="t" r="r" b="b"/>
              <a:pathLst>
                <a:path w="338886" h="189551" extrusionOk="0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143957" y="1661577"/>
              <a:ext cx="373567" cy="280406"/>
            </a:xfrm>
            <a:custGeom>
              <a:avLst/>
              <a:gdLst/>
              <a:ahLst/>
              <a:cxnLst/>
              <a:rect l="l" t="t" r="r" b="b"/>
              <a:pathLst>
                <a:path w="477402" h="358346" extrusionOk="0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211999" y="1779021"/>
              <a:ext cx="313035" cy="85230"/>
            </a:xfrm>
            <a:custGeom>
              <a:avLst/>
              <a:gdLst/>
              <a:ahLst/>
              <a:cxnLst/>
              <a:rect l="l" t="t" r="r" b="b"/>
              <a:pathLst>
                <a:path w="400045" h="108920" extrusionOk="0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6257257" y="1725312"/>
              <a:ext cx="265773" cy="147857"/>
            </a:xfrm>
            <a:custGeom>
              <a:avLst/>
              <a:gdLst/>
              <a:ahLst/>
              <a:cxnLst/>
              <a:rect l="l" t="t" r="r" b="b"/>
              <a:pathLst>
                <a:path w="339646" h="188955" extrusionOk="0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6201946" y="1875307"/>
              <a:ext cx="319334" cy="336060"/>
            </a:xfrm>
            <a:custGeom>
              <a:avLst/>
              <a:gdLst/>
              <a:ahLst/>
              <a:cxnLst/>
              <a:rect l="l" t="t" r="r" b="b"/>
              <a:pathLst>
                <a:path w="408095" h="429470" extrusionOk="0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6291889" y="1881341"/>
              <a:ext cx="213860" cy="249656"/>
            </a:xfrm>
            <a:custGeom>
              <a:avLst/>
              <a:gdLst/>
              <a:ahLst/>
              <a:cxnLst/>
              <a:rect l="l" t="t" r="r" b="b"/>
              <a:pathLst>
                <a:path w="273304" h="319049" extrusionOk="0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6284594" y="1883300"/>
              <a:ext cx="222087" cy="235098"/>
            </a:xfrm>
            <a:custGeom>
              <a:avLst/>
              <a:gdLst/>
              <a:ahLst/>
              <a:cxnLst/>
              <a:rect l="l" t="t" r="r" b="b"/>
              <a:pathLst>
                <a:path w="283817" h="300445" extrusionOk="0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498571" y="1869822"/>
              <a:ext cx="319877" cy="335884"/>
            </a:xfrm>
            <a:custGeom>
              <a:avLst/>
              <a:gdLst/>
              <a:ahLst/>
              <a:cxnLst/>
              <a:rect l="l" t="t" r="r" b="b"/>
              <a:pathLst>
                <a:path w="408789" h="429245" extrusionOk="0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513449" y="1875412"/>
              <a:ext cx="215130" cy="249527"/>
            </a:xfrm>
            <a:custGeom>
              <a:avLst/>
              <a:gdLst/>
              <a:ahLst/>
              <a:cxnLst/>
              <a:rect l="l" t="t" r="r" b="b"/>
              <a:pathLst>
                <a:path w="274927" h="318884" extrusionOk="0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513328" y="1877707"/>
              <a:ext cx="223020" cy="234632"/>
            </a:xfrm>
            <a:custGeom>
              <a:avLst/>
              <a:gdLst/>
              <a:ahLst/>
              <a:cxnLst/>
              <a:rect l="l" t="t" r="r" b="b"/>
              <a:pathLst>
                <a:path w="285010" h="299849" extrusionOk="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6437887" y="1797520"/>
              <a:ext cx="146954" cy="146954"/>
            </a:xfrm>
            <a:custGeom>
              <a:avLst/>
              <a:gdLst/>
              <a:ahLst/>
              <a:cxnLst/>
              <a:rect l="l" t="t" r="r" b="b"/>
              <a:pathLst>
                <a:path w="187801" h="187801" extrusionOk="0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9"/>
          <p:cNvGrpSpPr/>
          <p:nvPr/>
        </p:nvGrpSpPr>
        <p:grpSpPr>
          <a:xfrm>
            <a:off x="-217640" y="204850"/>
            <a:ext cx="9696939" cy="1120817"/>
            <a:chOff x="-217640" y="204850"/>
            <a:chExt cx="9696939" cy="1120817"/>
          </a:xfrm>
        </p:grpSpPr>
        <p:sp>
          <p:nvSpPr>
            <p:cNvPr id="445" name="Google Shape;445;p9"/>
            <p:cNvSpPr/>
            <p:nvPr/>
          </p:nvSpPr>
          <p:spPr>
            <a:xfrm>
              <a:off x="-217640" y="204850"/>
              <a:ext cx="1014333" cy="551074"/>
            </a:xfrm>
            <a:custGeom>
              <a:avLst/>
              <a:gdLst/>
              <a:ahLst/>
              <a:cxnLst/>
              <a:rect l="l" t="t" r="r" b="b"/>
              <a:pathLst>
                <a:path w="1418647" h="770733" extrusionOk="0">
                  <a:moveTo>
                    <a:pt x="1416274" y="484749"/>
                  </a:moveTo>
                  <a:cubicBezTo>
                    <a:pt x="1415681" y="480596"/>
                    <a:pt x="1415681" y="476442"/>
                    <a:pt x="1415088" y="472883"/>
                  </a:cubicBezTo>
                  <a:cubicBezTo>
                    <a:pt x="1415088" y="471103"/>
                    <a:pt x="1414494" y="469323"/>
                    <a:pt x="1414494" y="467543"/>
                  </a:cubicBezTo>
                  <a:cubicBezTo>
                    <a:pt x="1413901" y="463390"/>
                    <a:pt x="1413308" y="459829"/>
                    <a:pt x="1412714" y="455676"/>
                  </a:cubicBezTo>
                  <a:cubicBezTo>
                    <a:pt x="1412714" y="454490"/>
                    <a:pt x="1412121" y="452709"/>
                    <a:pt x="1412121" y="451523"/>
                  </a:cubicBezTo>
                  <a:cubicBezTo>
                    <a:pt x="1410934" y="446183"/>
                    <a:pt x="1409748" y="441436"/>
                    <a:pt x="1407968" y="436096"/>
                  </a:cubicBezTo>
                  <a:cubicBezTo>
                    <a:pt x="1407968" y="436096"/>
                    <a:pt x="1407968" y="436096"/>
                    <a:pt x="1407968" y="435503"/>
                  </a:cubicBezTo>
                  <a:cubicBezTo>
                    <a:pt x="1406781" y="430756"/>
                    <a:pt x="1405001" y="426010"/>
                    <a:pt x="1403221" y="421857"/>
                  </a:cubicBezTo>
                  <a:cubicBezTo>
                    <a:pt x="1402628" y="420670"/>
                    <a:pt x="1402034" y="419483"/>
                    <a:pt x="1402034" y="418296"/>
                  </a:cubicBezTo>
                  <a:cubicBezTo>
                    <a:pt x="1400848" y="414737"/>
                    <a:pt x="1399068" y="411176"/>
                    <a:pt x="1397288" y="408210"/>
                  </a:cubicBezTo>
                  <a:cubicBezTo>
                    <a:pt x="1396695" y="407023"/>
                    <a:pt x="1396101" y="405837"/>
                    <a:pt x="1395508" y="404650"/>
                  </a:cubicBezTo>
                  <a:cubicBezTo>
                    <a:pt x="1393728" y="401090"/>
                    <a:pt x="1391948" y="397530"/>
                    <a:pt x="1389575" y="393970"/>
                  </a:cubicBezTo>
                  <a:cubicBezTo>
                    <a:pt x="1388981" y="393377"/>
                    <a:pt x="1388981" y="392783"/>
                    <a:pt x="1388388" y="392190"/>
                  </a:cubicBezTo>
                  <a:cubicBezTo>
                    <a:pt x="1383048" y="383883"/>
                    <a:pt x="1377708" y="376170"/>
                    <a:pt x="1371181" y="369050"/>
                  </a:cubicBezTo>
                  <a:cubicBezTo>
                    <a:pt x="1370588" y="368457"/>
                    <a:pt x="1369995" y="367863"/>
                    <a:pt x="1369995" y="367270"/>
                  </a:cubicBezTo>
                  <a:cubicBezTo>
                    <a:pt x="1367028" y="364304"/>
                    <a:pt x="1364062" y="361337"/>
                    <a:pt x="1361095" y="358370"/>
                  </a:cubicBezTo>
                  <a:cubicBezTo>
                    <a:pt x="1360501" y="357777"/>
                    <a:pt x="1359908" y="357184"/>
                    <a:pt x="1359908" y="357184"/>
                  </a:cubicBezTo>
                  <a:cubicBezTo>
                    <a:pt x="1349228" y="347097"/>
                    <a:pt x="1337362" y="338197"/>
                    <a:pt x="1324309" y="329891"/>
                  </a:cubicBezTo>
                  <a:cubicBezTo>
                    <a:pt x="1324309" y="329891"/>
                    <a:pt x="1324309" y="329891"/>
                    <a:pt x="1323715" y="329891"/>
                  </a:cubicBezTo>
                  <a:cubicBezTo>
                    <a:pt x="1319562" y="327517"/>
                    <a:pt x="1314815" y="324551"/>
                    <a:pt x="1310068" y="322177"/>
                  </a:cubicBezTo>
                  <a:cubicBezTo>
                    <a:pt x="1310068" y="322177"/>
                    <a:pt x="1310068" y="322177"/>
                    <a:pt x="1310068" y="322177"/>
                  </a:cubicBezTo>
                  <a:cubicBezTo>
                    <a:pt x="1256669" y="294291"/>
                    <a:pt x="1187249" y="283018"/>
                    <a:pt x="1110710" y="283018"/>
                  </a:cubicBezTo>
                  <a:cubicBezTo>
                    <a:pt x="1108930" y="283018"/>
                    <a:pt x="1107150" y="283018"/>
                    <a:pt x="1105370" y="283018"/>
                  </a:cubicBezTo>
                  <a:cubicBezTo>
                    <a:pt x="1073924" y="91966"/>
                    <a:pt x="908385" y="0"/>
                    <a:pt x="708434" y="0"/>
                  </a:cubicBezTo>
                  <a:cubicBezTo>
                    <a:pt x="508482" y="0"/>
                    <a:pt x="342350" y="91966"/>
                    <a:pt x="311497" y="283018"/>
                  </a:cubicBezTo>
                  <a:cubicBezTo>
                    <a:pt x="309717" y="283018"/>
                    <a:pt x="307937" y="283018"/>
                    <a:pt x="306157" y="283018"/>
                  </a:cubicBezTo>
                  <a:cubicBezTo>
                    <a:pt x="137059" y="283018"/>
                    <a:pt x="0" y="338791"/>
                    <a:pt x="0" y="508482"/>
                  </a:cubicBezTo>
                  <a:cubicBezTo>
                    <a:pt x="0" y="622401"/>
                    <a:pt x="62299" y="697161"/>
                    <a:pt x="154859" y="733947"/>
                  </a:cubicBezTo>
                  <a:cubicBezTo>
                    <a:pt x="155452" y="733947"/>
                    <a:pt x="155452" y="733947"/>
                    <a:pt x="156045" y="734540"/>
                  </a:cubicBezTo>
                  <a:cubicBezTo>
                    <a:pt x="159012" y="735727"/>
                    <a:pt x="161979" y="736914"/>
                    <a:pt x="164945" y="738100"/>
                  </a:cubicBezTo>
                  <a:cubicBezTo>
                    <a:pt x="165539" y="738100"/>
                    <a:pt x="166132" y="738694"/>
                    <a:pt x="166725" y="738694"/>
                  </a:cubicBezTo>
                  <a:cubicBezTo>
                    <a:pt x="175032" y="741660"/>
                    <a:pt x="183932" y="744627"/>
                    <a:pt x="192832" y="747000"/>
                  </a:cubicBezTo>
                  <a:cubicBezTo>
                    <a:pt x="194612" y="747593"/>
                    <a:pt x="195798" y="747593"/>
                    <a:pt x="197578" y="748187"/>
                  </a:cubicBezTo>
                  <a:cubicBezTo>
                    <a:pt x="199952" y="748780"/>
                    <a:pt x="202325" y="749373"/>
                    <a:pt x="204698" y="749967"/>
                  </a:cubicBezTo>
                  <a:cubicBezTo>
                    <a:pt x="206478" y="750560"/>
                    <a:pt x="208852" y="751154"/>
                    <a:pt x="210631" y="751154"/>
                  </a:cubicBezTo>
                  <a:cubicBezTo>
                    <a:pt x="213005" y="751747"/>
                    <a:pt x="215972" y="752340"/>
                    <a:pt x="218345" y="752934"/>
                  </a:cubicBezTo>
                  <a:cubicBezTo>
                    <a:pt x="221905" y="753527"/>
                    <a:pt x="224872" y="754120"/>
                    <a:pt x="228431" y="754714"/>
                  </a:cubicBezTo>
                  <a:cubicBezTo>
                    <a:pt x="230211" y="755307"/>
                    <a:pt x="231991" y="755307"/>
                    <a:pt x="233771" y="755307"/>
                  </a:cubicBezTo>
                  <a:cubicBezTo>
                    <a:pt x="236738" y="755900"/>
                    <a:pt x="239111" y="755900"/>
                    <a:pt x="242078" y="756493"/>
                  </a:cubicBezTo>
                  <a:cubicBezTo>
                    <a:pt x="243858" y="756493"/>
                    <a:pt x="245638" y="757087"/>
                    <a:pt x="247418" y="757087"/>
                  </a:cubicBezTo>
                  <a:cubicBezTo>
                    <a:pt x="250978" y="757680"/>
                    <a:pt x="254538" y="757680"/>
                    <a:pt x="258098" y="758273"/>
                  </a:cubicBezTo>
                  <a:cubicBezTo>
                    <a:pt x="258691" y="758273"/>
                    <a:pt x="259878" y="758273"/>
                    <a:pt x="260471" y="758273"/>
                  </a:cubicBezTo>
                  <a:cubicBezTo>
                    <a:pt x="264624" y="758867"/>
                    <a:pt x="269371" y="758867"/>
                    <a:pt x="274118" y="759460"/>
                  </a:cubicBezTo>
                  <a:cubicBezTo>
                    <a:pt x="275304" y="759460"/>
                    <a:pt x="277084" y="759460"/>
                    <a:pt x="278271" y="759460"/>
                  </a:cubicBezTo>
                  <a:cubicBezTo>
                    <a:pt x="281831" y="759460"/>
                    <a:pt x="284798" y="760054"/>
                    <a:pt x="288357" y="760054"/>
                  </a:cubicBezTo>
                  <a:cubicBezTo>
                    <a:pt x="289544" y="760054"/>
                    <a:pt x="291324" y="760054"/>
                    <a:pt x="292511" y="760054"/>
                  </a:cubicBezTo>
                  <a:cubicBezTo>
                    <a:pt x="297257" y="760054"/>
                    <a:pt x="302004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64897" y="760054"/>
                    <a:pt x="418890" y="743440"/>
                    <a:pt x="465169" y="715554"/>
                  </a:cubicBezTo>
                  <a:cubicBezTo>
                    <a:pt x="494836" y="730980"/>
                    <a:pt x="527469" y="742847"/>
                    <a:pt x="563069" y="752340"/>
                  </a:cubicBezTo>
                  <a:cubicBezTo>
                    <a:pt x="608161" y="764207"/>
                    <a:pt x="658001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89720" y="770733"/>
                    <a:pt x="864479" y="754714"/>
                    <a:pt x="927372" y="728014"/>
                  </a:cubicBezTo>
                  <a:cubicBezTo>
                    <a:pt x="936272" y="723860"/>
                    <a:pt x="945172" y="720301"/>
                    <a:pt x="953478" y="715554"/>
                  </a:cubicBezTo>
                  <a:cubicBezTo>
                    <a:pt x="999758" y="743440"/>
                    <a:pt x="1053751" y="760054"/>
                    <a:pt x="1111897" y="760054"/>
                  </a:cubicBezTo>
                  <a:cubicBezTo>
                    <a:pt x="1148683" y="760054"/>
                    <a:pt x="1184283" y="755900"/>
                    <a:pt x="1217509" y="748187"/>
                  </a:cubicBezTo>
                  <a:cubicBezTo>
                    <a:pt x="1334988" y="719707"/>
                    <a:pt x="1418647" y="640201"/>
                    <a:pt x="1418647" y="507889"/>
                  </a:cubicBezTo>
                  <a:cubicBezTo>
                    <a:pt x="1418647" y="501956"/>
                    <a:pt x="1418647" y="496023"/>
                    <a:pt x="1418054" y="490089"/>
                  </a:cubicBezTo>
                  <a:cubicBezTo>
                    <a:pt x="1416868" y="488309"/>
                    <a:pt x="1416868" y="486529"/>
                    <a:pt x="1416274" y="484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6" name="Google Shape;446;p9"/>
            <p:cNvGrpSpPr/>
            <p:nvPr/>
          </p:nvGrpSpPr>
          <p:grpSpPr>
            <a:xfrm>
              <a:off x="7837560" y="1017730"/>
              <a:ext cx="1641739" cy="307937"/>
              <a:chOff x="2051135" y="2567330"/>
              <a:chExt cx="1641739" cy="307937"/>
            </a:xfrm>
          </p:grpSpPr>
          <p:sp>
            <p:nvSpPr>
              <p:cNvPr id="447" name="Google Shape;447;p9"/>
              <p:cNvSpPr/>
              <p:nvPr/>
            </p:nvSpPr>
            <p:spPr>
              <a:xfrm>
                <a:off x="3561708" y="2804662"/>
                <a:ext cx="131166" cy="53992"/>
              </a:xfrm>
              <a:custGeom>
                <a:avLst/>
                <a:gdLst/>
                <a:ahLst/>
                <a:cxnLst/>
                <a:rect l="l" t="t" r="r" b="b"/>
                <a:pathLst>
                  <a:path w="131166" h="53992" extrusionOk="0">
                    <a:moveTo>
                      <a:pt x="106840" y="12460"/>
                    </a:moveTo>
                    <a:cubicBezTo>
                      <a:pt x="84293" y="16613"/>
                      <a:pt x="72427" y="18986"/>
                      <a:pt x="71833" y="18986"/>
                    </a:cubicBezTo>
                    <a:cubicBezTo>
                      <a:pt x="65900" y="18986"/>
                      <a:pt x="61153" y="16020"/>
                      <a:pt x="57000" y="10086"/>
                    </a:cubicBezTo>
                    <a:cubicBezTo>
                      <a:pt x="53440" y="3560"/>
                      <a:pt x="49880" y="0"/>
                      <a:pt x="45727" y="0"/>
                    </a:cubicBezTo>
                    <a:cubicBezTo>
                      <a:pt x="35640" y="0"/>
                      <a:pt x="26147" y="3560"/>
                      <a:pt x="17247" y="11273"/>
                    </a:cubicBezTo>
                    <a:cubicBezTo>
                      <a:pt x="5381" y="21953"/>
                      <a:pt x="-553" y="36193"/>
                      <a:pt x="40" y="53993"/>
                    </a:cubicBezTo>
                    <a:cubicBezTo>
                      <a:pt x="39200" y="52806"/>
                      <a:pt x="81920" y="51619"/>
                      <a:pt x="127606" y="50433"/>
                    </a:cubicBezTo>
                    <a:cubicBezTo>
                      <a:pt x="129979" y="43313"/>
                      <a:pt x="131166" y="38566"/>
                      <a:pt x="131166" y="35600"/>
                    </a:cubicBezTo>
                    <a:cubicBezTo>
                      <a:pt x="130573" y="20173"/>
                      <a:pt x="122859" y="12460"/>
                      <a:pt x="106840" y="124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2051135" y="2567330"/>
                <a:ext cx="1112490" cy="307937"/>
              </a:xfrm>
              <a:custGeom>
                <a:avLst/>
                <a:gdLst/>
                <a:ahLst/>
                <a:cxnLst/>
                <a:rect l="l" t="t" r="r" b="b"/>
                <a:pathLst>
                  <a:path w="1112490" h="307937" extrusionOk="0">
                    <a:moveTo>
                      <a:pt x="172658" y="255131"/>
                    </a:moveTo>
                    <a:cubicBezTo>
                      <a:pt x="164352" y="255131"/>
                      <a:pt x="158419" y="253351"/>
                      <a:pt x="155452" y="250384"/>
                    </a:cubicBezTo>
                    <a:cubicBezTo>
                      <a:pt x="151892" y="246231"/>
                      <a:pt x="146552" y="243858"/>
                      <a:pt x="139432" y="243858"/>
                    </a:cubicBezTo>
                    <a:cubicBezTo>
                      <a:pt x="134685" y="243858"/>
                      <a:pt x="125192" y="249791"/>
                      <a:pt x="112139" y="261064"/>
                    </a:cubicBezTo>
                    <a:cubicBezTo>
                      <a:pt x="97899" y="272931"/>
                      <a:pt x="89592" y="278271"/>
                      <a:pt x="87219" y="278271"/>
                    </a:cubicBezTo>
                    <a:cubicBezTo>
                      <a:pt x="79506" y="271744"/>
                      <a:pt x="68826" y="268184"/>
                      <a:pt x="54586" y="268184"/>
                    </a:cubicBezTo>
                    <a:cubicBezTo>
                      <a:pt x="41533" y="268184"/>
                      <a:pt x="28480" y="272338"/>
                      <a:pt x="17206" y="280644"/>
                    </a:cubicBezTo>
                    <a:cubicBezTo>
                      <a:pt x="5340" y="288357"/>
                      <a:pt x="0" y="296071"/>
                      <a:pt x="0" y="304377"/>
                    </a:cubicBezTo>
                    <a:cubicBezTo>
                      <a:pt x="0" y="305564"/>
                      <a:pt x="0" y="306751"/>
                      <a:pt x="0" y="307937"/>
                    </a:cubicBezTo>
                    <a:cubicBezTo>
                      <a:pt x="437876" y="296664"/>
                      <a:pt x="808113" y="291917"/>
                      <a:pt x="1111304" y="294291"/>
                    </a:cubicBezTo>
                    <a:cubicBezTo>
                      <a:pt x="1111897" y="291324"/>
                      <a:pt x="1112490" y="287764"/>
                      <a:pt x="1112490" y="283017"/>
                    </a:cubicBezTo>
                    <a:cubicBezTo>
                      <a:pt x="1112490" y="258098"/>
                      <a:pt x="1099437" y="245638"/>
                      <a:pt x="1073924" y="245638"/>
                    </a:cubicBezTo>
                    <a:cubicBezTo>
                      <a:pt x="1057311" y="246231"/>
                      <a:pt x="1045444" y="249198"/>
                      <a:pt x="1038917" y="254538"/>
                    </a:cubicBezTo>
                    <a:lnTo>
                      <a:pt x="1030018" y="254538"/>
                    </a:lnTo>
                    <a:cubicBezTo>
                      <a:pt x="1031797" y="249791"/>
                      <a:pt x="1032391" y="245638"/>
                      <a:pt x="1031204" y="242078"/>
                    </a:cubicBezTo>
                    <a:cubicBezTo>
                      <a:pt x="1029424" y="235551"/>
                      <a:pt x="1022304" y="231991"/>
                      <a:pt x="1009845" y="231991"/>
                    </a:cubicBezTo>
                    <a:cubicBezTo>
                      <a:pt x="997384" y="231991"/>
                      <a:pt x="987891" y="233771"/>
                      <a:pt x="981365" y="236738"/>
                    </a:cubicBezTo>
                    <a:cubicBezTo>
                      <a:pt x="981365" y="230211"/>
                      <a:pt x="981365" y="224871"/>
                      <a:pt x="981365" y="221905"/>
                    </a:cubicBezTo>
                    <a:cubicBezTo>
                      <a:pt x="981958" y="215378"/>
                      <a:pt x="979585" y="211818"/>
                      <a:pt x="973651" y="211818"/>
                    </a:cubicBezTo>
                    <a:cubicBezTo>
                      <a:pt x="971871" y="211818"/>
                      <a:pt x="968905" y="212411"/>
                      <a:pt x="964751" y="214191"/>
                    </a:cubicBezTo>
                    <a:cubicBezTo>
                      <a:pt x="964158" y="214191"/>
                      <a:pt x="962972" y="214191"/>
                      <a:pt x="962378" y="214191"/>
                    </a:cubicBezTo>
                    <a:cubicBezTo>
                      <a:pt x="962972" y="212411"/>
                      <a:pt x="963565" y="208258"/>
                      <a:pt x="963565" y="201732"/>
                    </a:cubicBezTo>
                    <a:cubicBezTo>
                      <a:pt x="963565" y="163165"/>
                      <a:pt x="946358" y="144179"/>
                      <a:pt x="911352" y="144179"/>
                    </a:cubicBezTo>
                    <a:cubicBezTo>
                      <a:pt x="868039" y="144179"/>
                      <a:pt x="843713" y="159012"/>
                      <a:pt x="838966" y="188085"/>
                    </a:cubicBezTo>
                    <a:cubicBezTo>
                      <a:pt x="834219" y="216565"/>
                      <a:pt x="828286" y="230805"/>
                      <a:pt x="822946" y="230805"/>
                    </a:cubicBezTo>
                    <a:cubicBezTo>
                      <a:pt x="818199" y="230805"/>
                      <a:pt x="812266" y="229618"/>
                      <a:pt x="805740" y="227245"/>
                    </a:cubicBezTo>
                    <a:cubicBezTo>
                      <a:pt x="799213" y="223685"/>
                      <a:pt x="795060" y="222498"/>
                      <a:pt x="794466" y="222498"/>
                    </a:cubicBezTo>
                    <a:cubicBezTo>
                      <a:pt x="792093" y="222498"/>
                      <a:pt x="785566" y="225465"/>
                      <a:pt x="775480" y="231398"/>
                    </a:cubicBezTo>
                    <a:cubicBezTo>
                      <a:pt x="764800" y="236145"/>
                      <a:pt x="757680" y="239111"/>
                      <a:pt x="754120" y="239111"/>
                    </a:cubicBezTo>
                    <a:cubicBezTo>
                      <a:pt x="748187" y="239111"/>
                      <a:pt x="743440" y="234365"/>
                      <a:pt x="739287" y="224278"/>
                    </a:cubicBezTo>
                    <a:cubicBezTo>
                      <a:pt x="735727" y="213598"/>
                      <a:pt x="729200" y="208258"/>
                      <a:pt x="719114" y="208258"/>
                    </a:cubicBezTo>
                    <a:cubicBezTo>
                      <a:pt x="710214" y="208258"/>
                      <a:pt x="703094" y="209445"/>
                      <a:pt x="697754" y="211818"/>
                    </a:cubicBezTo>
                    <a:cubicBezTo>
                      <a:pt x="697754" y="213005"/>
                      <a:pt x="697754" y="213598"/>
                      <a:pt x="697754" y="214191"/>
                    </a:cubicBezTo>
                    <a:lnTo>
                      <a:pt x="694194" y="216565"/>
                    </a:lnTo>
                    <a:cubicBezTo>
                      <a:pt x="695380" y="214785"/>
                      <a:pt x="696567" y="213005"/>
                      <a:pt x="697754" y="211818"/>
                    </a:cubicBezTo>
                    <a:cubicBezTo>
                      <a:pt x="709620" y="185118"/>
                      <a:pt x="714960" y="170285"/>
                      <a:pt x="714960" y="167912"/>
                    </a:cubicBezTo>
                    <a:cubicBezTo>
                      <a:pt x="714960" y="155452"/>
                      <a:pt x="714367" y="147145"/>
                      <a:pt x="712587" y="142992"/>
                    </a:cubicBezTo>
                    <a:cubicBezTo>
                      <a:pt x="707840" y="131125"/>
                      <a:pt x="695974" y="125785"/>
                      <a:pt x="677581" y="125785"/>
                    </a:cubicBezTo>
                    <a:cubicBezTo>
                      <a:pt x="676394" y="125785"/>
                      <a:pt x="675207" y="125785"/>
                      <a:pt x="674021" y="125785"/>
                    </a:cubicBezTo>
                    <a:cubicBezTo>
                      <a:pt x="673427" y="97899"/>
                      <a:pt x="665121" y="72386"/>
                      <a:pt x="650288" y="49840"/>
                    </a:cubicBezTo>
                    <a:cubicBezTo>
                      <a:pt x="628334" y="16613"/>
                      <a:pt x="596295" y="0"/>
                      <a:pt x="552982" y="0"/>
                    </a:cubicBezTo>
                    <a:cubicBezTo>
                      <a:pt x="512042" y="0"/>
                      <a:pt x="477036" y="11867"/>
                      <a:pt x="447963" y="35006"/>
                    </a:cubicBezTo>
                    <a:cubicBezTo>
                      <a:pt x="417110" y="59333"/>
                      <a:pt x="401683" y="90186"/>
                      <a:pt x="401683" y="128752"/>
                    </a:cubicBezTo>
                    <a:cubicBezTo>
                      <a:pt x="401683" y="144772"/>
                      <a:pt x="403463" y="161385"/>
                      <a:pt x="406430" y="178592"/>
                    </a:cubicBezTo>
                    <a:lnTo>
                      <a:pt x="405243" y="178592"/>
                    </a:lnTo>
                    <a:cubicBezTo>
                      <a:pt x="402870" y="173845"/>
                      <a:pt x="400497" y="169692"/>
                      <a:pt x="397530" y="166132"/>
                    </a:cubicBezTo>
                    <a:cubicBezTo>
                      <a:pt x="391597" y="160199"/>
                      <a:pt x="384477" y="157232"/>
                      <a:pt x="374983" y="157232"/>
                    </a:cubicBezTo>
                    <a:cubicBezTo>
                      <a:pt x="355997" y="157232"/>
                      <a:pt x="337604" y="163758"/>
                      <a:pt x="319804" y="176218"/>
                    </a:cubicBezTo>
                    <a:cubicBezTo>
                      <a:pt x="318617" y="176812"/>
                      <a:pt x="317431" y="177998"/>
                      <a:pt x="316244" y="178592"/>
                    </a:cubicBezTo>
                    <a:cubicBezTo>
                      <a:pt x="316244" y="176812"/>
                      <a:pt x="315650" y="175032"/>
                      <a:pt x="315057" y="173845"/>
                    </a:cubicBezTo>
                    <a:cubicBezTo>
                      <a:pt x="304971" y="151299"/>
                      <a:pt x="291917" y="140025"/>
                      <a:pt x="276491" y="140025"/>
                    </a:cubicBezTo>
                    <a:cubicBezTo>
                      <a:pt x="257504" y="140025"/>
                      <a:pt x="239111" y="146552"/>
                      <a:pt x="221311" y="159012"/>
                    </a:cubicBezTo>
                    <a:cubicBezTo>
                      <a:pt x="202918" y="171472"/>
                      <a:pt x="194018" y="185712"/>
                      <a:pt x="194018" y="201732"/>
                    </a:cubicBezTo>
                    <a:cubicBezTo>
                      <a:pt x="194018" y="209445"/>
                      <a:pt x="195205" y="219531"/>
                      <a:pt x="197578" y="233178"/>
                    </a:cubicBezTo>
                    <a:cubicBezTo>
                      <a:pt x="197578" y="239111"/>
                      <a:pt x="195205" y="244451"/>
                      <a:pt x="189865" y="249198"/>
                    </a:cubicBezTo>
                    <a:cubicBezTo>
                      <a:pt x="183932" y="252164"/>
                      <a:pt x="178592" y="255131"/>
                      <a:pt x="172658" y="255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243724" y="2757789"/>
                <a:ext cx="254537" cy="104297"/>
              </a:xfrm>
              <a:custGeom>
                <a:avLst/>
                <a:gdLst/>
                <a:ahLst/>
                <a:cxnLst/>
                <a:rect l="l" t="t" r="r" b="b"/>
                <a:pathLst>
                  <a:path w="254537" h="104297" extrusionOk="0">
                    <a:moveTo>
                      <a:pt x="109766" y="50433"/>
                    </a:moveTo>
                    <a:cubicBezTo>
                      <a:pt x="103832" y="50433"/>
                      <a:pt x="98492" y="54586"/>
                      <a:pt x="93746" y="62893"/>
                    </a:cubicBezTo>
                    <a:cubicBezTo>
                      <a:pt x="89592" y="71199"/>
                      <a:pt x="85439" y="75353"/>
                      <a:pt x="81286" y="75353"/>
                    </a:cubicBezTo>
                    <a:cubicBezTo>
                      <a:pt x="75353" y="75353"/>
                      <a:pt x="69419" y="71793"/>
                      <a:pt x="62299" y="65266"/>
                    </a:cubicBezTo>
                    <a:cubicBezTo>
                      <a:pt x="55773" y="57553"/>
                      <a:pt x="51620" y="53993"/>
                      <a:pt x="49839" y="53993"/>
                    </a:cubicBezTo>
                    <a:cubicBezTo>
                      <a:pt x="47466" y="53993"/>
                      <a:pt x="42126" y="55773"/>
                      <a:pt x="33820" y="58740"/>
                    </a:cubicBezTo>
                    <a:cubicBezTo>
                      <a:pt x="24920" y="62299"/>
                      <a:pt x="17800" y="65859"/>
                      <a:pt x="13646" y="70013"/>
                    </a:cubicBezTo>
                    <a:cubicBezTo>
                      <a:pt x="5340" y="75946"/>
                      <a:pt x="1187" y="82473"/>
                      <a:pt x="1187" y="90186"/>
                    </a:cubicBezTo>
                    <a:cubicBezTo>
                      <a:pt x="593" y="96119"/>
                      <a:pt x="593" y="100866"/>
                      <a:pt x="0" y="103832"/>
                    </a:cubicBezTo>
                    <a:cubicBezTo>
                      <a:pt x="36786" y="105019"/>
                      <a:pt x="119852" y="103832"/>
                      <a:pt x="249791" y="101459"/>
                    </a:cubicBezTo>
                    <a:cubicBezTo>
                      <a:pt x="253351" y="91373"/>
                      <a:pt x="254538" y="77726"/>
                      <a:pt x="254538" y="59926"/>
                    </a:cubicBezTo>
                    <a:cubicBezTo>
                      <a:pt x="254538" y="39160"/>
                      <a:pt x="253944" y="26107"/>
                      <a:pt x="252164" y="21360"/>
                    </a:cubicBezTo>
                    <a:cubicBezTo>
                      <a:pt x="246231" y="7120"/>
                      <a:pt x="231991" y="0"/>
                      <a:pt x="209445" y="0"/>
                    </a:cubicBezTo>
                    <a:cubicBezTo>
                      <a:pt x="172658" y="0"/>
                      <a:pt x="151299" y="7713"/>
                      <a:pt x="144179" y="23733"/>
                    </a:cubicBezTo>
                    <a:cubicBezTo>
                      <a:pt x="140619" y="32040"/>
                      <a:pt x="141212" y="42720"/>
                      <a:pt x="145365" y="56366"/>
                    </a:cubicBezTo>
                    <a:lnTo>
                      <a:pt x="132905" y="56366"/>
                    </a:lnTo>
                    <a:cubicBezTo>
                      <a:pt x="122819" y="52806"/>
                      <a:pt x="115105" y="50433"/>
                      <a:pt x="109766" y="504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0" name="Google Shape;450;p9"/>
          <p:cNvGrpSpPr/>
          <p:nvPr/>
        </p:nvGrpSpPr>
        <p:grpSpPr>
          <a:xfrm>
            <a:off x="1440427" y="4903717"/>
            <a:ext cx="440212" cy="239792"/>
            <a:chOff x="6849227" y="4807679"/>
            <a:chExt cx="440212" cy="239792"/>
          </a:xfrm>
        </p:grpSpPr>
        <p:sp>
          <p:nvSpPr>
            <p:cNvPr id="451" name="Google Shape;451;p9"/>
            <p:cNvSpPr/>
            <p:nvPr/>
          </p:nvSpPr>
          <p:spPr>
            <a:xfrm>
              <a:off x="6849227" y="4807679"/>
              <a:ext cx="440212" cy="239792"/>
            </a:xfrm>
            <a:custGeom>
              <a:avLst/>
              <a:gdLst/>
              <a:ahLst/>
              <a:cxnLst/>
              <a:rect l="l" t="t" r="r" b="b"/>
              <a:pathLst>
                <a:path w="277299" h="151050" extrusionOk="0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64471" y="4835892"/>
              <a:ext cx="167161" cy="103818"/>
            </a:xfrm>
            <a:custGeom>
              <a:avLst/>
              <a:gdLst/>
              <a:ahLst/>
              <a:cxnLst/>
              <a:rect l="l" t="t" r="r" b="b"/>
              <a:pathLst>
                <a:path w="105298" h="65397" extrusionOk="0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87244" y="4808680"/>
              <a:ext cx="123471" cy="82025"/>
            </a:xfrm>
            <a:custGeom>
              <a:avLst/>
              <a:gdLst/>
              <a:ahLst/>
              <a:cxnLst/>
              <a:rect l="l" t="t" r="r" b="b"/>
              <a:pathLst>
                <a:path w="77777" h="51669" extrusionOk="0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6989649" y="4814370"/>
              <a:ext cx="122955" cy="60612"/>
            </a:xfrm>
            <a:custGeom>
              <a:avLst/>
              <a:gdLst/>
              <a:ahLst/>
              <a:cxnLst/>
              <a:rect l="l" t="t" r="r" b="b"/>
              <a:pathLst>
                <a:path w="77452" h="38181" extrusionOk="0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9"/>
          <p:cNvSpPr txBox="1">
            <a:spLocks noGrp="1"/>
          </p:cNvSpPr>
          <p:nvPr>
            <p:ph type="subTitle" idx="1"/>
          </p:nvPr>
        </p:nvSpPr>
        <p:spPr>
          <a:xfrm>
            <a:off x="720075" y="1730825"/>
            <a:ext cx="35970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9"/>
          <p:cNvSpPr txBox="1">
            <a:spLocks noGrp="1"/>
          </p:cNvSpPr>
          <p:nvPr>
            <p:ph type="subTitle" idx="2"/>
          </p:nvPr>
        </p:nvSpPr>
        <p:spPr>
          <a:xfrm>
            <a:off x="4826935" y="1730825"/>
            <a:ext cx="35970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19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692" name="Google Shape;692;p19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19"/>
          <p:cNvGrpSpPr/>
          <p:nvPr/>
        </p:nvGrpSpPr>
        <p:grpSpPr>
          <a:xfrm flipH="1">
            <a:off x="173544" y="4121262"/>
            <a:ext cx="733512" cy="789118"/>
            <a:chOff x="7449801" y="3340775"/>
            <a:chExt cx="1425680" cy="1533757"/>
          </a:xfrm>
        </p:grpSpPr>
        <p:sp>
          <p:nvSpPr>
            <p:cNvPr id="695" name="Google Shape;695;p19"/>
            <p:cNvSpPr/>
            <p:nvPr/>
          </p:nvSpPr>
          <p:spPr>
            <a:xfrm>
              <a:off x="7517142" y="3431250"/>
              <a:ext cx="1358339" cy="1443282"/>
            </a:xfrm>
            <a:custGeom>
              <a:avLst/>
              <a:gdLst/>
              <a:ahLst/>
              <a:cxnLst/>
              <a:rect l="l" t="t" r="r" b="b"/>
              <a:pathLst>
                <a:path w="1433603" h="1523253" extrusionOk="0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7449801" y="3687488"/>
              <a:ext cx="383901" cy="302022"/>
            </a:xfrm>
            <a:custGeom>
              <a:avLst/>
              <a:gdLst/>
              <a:ahLst/>
              <a:cxnLst/>
              <a:rect l="l" t="t" r="r" b="b"/>
              <a:pathLst>
                <a:path w="405173" h="318757" extrusionOk="0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7465698" y="3776958"/>
              <a:ext cx="339560" cy="176177"/>
            </a:xfrm>
            <a:custGeom>
              <a:avLst/>
              <a:gdLst/>
              <a:ahLst/>
              <a:cxnLst/>
              <a:rect l="l" t="t" r="r" b="b"/>
              <a:pathLst>
                <a:path w="358375" h="185939" extrusionOk="0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7896276" y="3340775"/>
              <a:ext cx="147735" cy="137346"/>
            </a:xfrm>
            <a:custGeom>
              <a:avLst/>
              <a:gdLst/>
              <a:ahLst/>
              <a:cxnLst/>
              <a:rect l="l" t="t" r="r" b="b"/>
              <a:pathLst>
                <a:path w="155921" h="144956" extrusionOk="0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7845658" y="3393598"/>
              <a:ext cx="81063" cy="134916"/>
            </a:xfrm>
            <a:custGeom>
              <a:avLst/>
              <a:gdLst/>
              <a:ahLst/>
              <a:cxnLst/>
              <a:rect l="l" t="t" r="r" b="b"/>
              <a:pathLst>
                <a:path w="85555" h="142392" extrusionOk="0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8012140" y="3516263"/>
              <a:ext cx="219312" cy="219596"/>
            </a:xfrm>
            <a:custGeom>
              <a:avLst/>
              <a:gdLst/>
              <a:ahLst/>
              <a:cxnLst/>
              <a:rect l="l" t="t" r="r" b="b"/>
              <a:pathLst>
                <a:path w="231464" h="231764" extrusionOk="0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8078392" y="4108221"/>
              <a:ext cx="499420" cy="145166"/>
            </a:xfrm>
            <a:custGeom>
              <a:avLst/>
              <a:gdLst/>
              <a:ahLst/>
              <a:cxnLst/>
              <a:rect l="l" t="t" r="r" b="b"/>
              <a:pathLst>
                <a:path w="527092" h="153210" extrusionOk="0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7769532" y="3655196"/>
              <a:ext cx="144947" cy="186741"/>
            </a:xfrm>
            <a:custGeom>
              <a:avLst/>
              <a:gdLst/>
              <a:ahLst/>
              <a:cxnLst/>
              <a:rect l="l" t="t" r="r" b="b"/>
              <a:pathLst>
                <a:path w="152978" h="197088" extrusionOk="0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7799226" y="3722453"/>
              <a:ext cx="86310" cy="72953"/>
            </a:xfrm>
            <a:custGeom>
              <a:avLst/>
              <a:gdLst/>
              <a:ahLst/>
              <a:cxnLst/>
              <a:rect l="l" t="t" r="r" b="b"/>
              <a:pathLst>
                <a:path w="91092" h="76995" extrusionOk="0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7791368" y="4224801"/>
              <a:ext cx="799539" cy="548164"/>
            </a:xfrm>
            <a:custGeom>
              <a:avLst/>
              <a:gdLst/>
              <a:ahLst/>
              <a:cxnLst/>
              <a:rect l="l" t="t" r="r" b="b"/>
              <a:pathLst>
                <a:path w="843841" h="578537" extrusionOk="0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7846791" y="4318497"/>
              <a:ext cx="712566" cy="138127"/>
            </a:xfrm>
            <a:custGeom>
              <a:avLst/>
              <a:gdLst/>
              <a:ahLst/>
              <a:cxnLst/>
              <a:rect l="l" t="t" r="r" b="b"/>
              <a:pathLst>
                <a:path w="752049" h="145780" extrusionOk="0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8073295" y="4664857"/>
              <a:ext cx="235254" cy="54706"/>
            </a:xfrm>
            <a:custGeom>
              <a:avLst/>
              <a:gdLst/>
              <a:ahLst/>
              <a:cxnLst/>
              <a:rect l="l" t="t" r="r" b="b"/>
              <a:pathLst>
                <a:path w="248289" h="57737" extrusionOk="0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9"/>
          <p:cNvGrpSpPr/>
          <p:nvPr/>
        </p:nvGrpSpPr>
        <p:grpSpPr>
          <a:xfrm>
            <a:off x="6691502" y="122995"/>
            <a:ext cx="1666658" cy="416516"/>
            <a:chOff x="6501102" y="445020"/>
            <a:chExt cx="1666658" cy="416516"/>
          </a:xfrm>
        </p:grpSpPr>
        <p:sp>
          <p:nvSpPr>
            <p:cNvPr id="708" name="Google Shape;708;p19"/>
            <p:cNvSpPr/>
            <p:nvPr/>
          </p:nvSpPr>
          <p:spPr>
            <a:xfrm>
              <a:off x="6501102" y="445020"/>
              <a:ext cx="1453060" cy="314463"/>
            </a:xfrm>
            <a:custGeom>
              <a:avLst/>
              <a:gdLst/>
              <a:ahLst/>
              <a:cxnLst/>
              <a:rect l="l" t="t" r="r" b="b"/>
              <a:pathLst>
                <a:path w="1453060" h="314463" extrusionOk="0">
                  <a:moveTo>
                    <a:pt x="14833" y="314464"/>
                  </a:moveTo>
                  <a:lnTo>
                    <a:pt x="1438227" y="314464"/>
                  </a:lnTo>
                  <a:cubicBezTo>
                    <a:pt x="1446534" y="314464"/>
                    <a:pt x="1453060" y="307937"/>
                    <a:pt x="1453060" y="299631"/>
                  </a:cubicBezTo>
                  <a:cubicBezTo>
                    <a:pt x="1453060" y="291324"/>
                    <a:pt x="1446534" y="284798"/>
                    <a:pt x="1438227" y="284798"/>
                  </a:cubicBezTo>
                  <a:lnTo>
                    <a:pt x="1225816" y="284798"/>
                  </a:lnTo>
                  <a:cubicBezTo>
                    <a:pt x="1218103" y="153672"/>
                    <a:pt x="1108930" y="49840"/>
                    <a:pt x="976025" y="49840"/>
                  </a:cubicBezTo>
                  <a:cubicBezTo>
                    <a:pt x="876939" y="49840"/>
                    <a:pt x="790906" y="107392"/>
                    <a:pt x="750560" y="191052"/>
                  </a:cubicBezTo>
                  <a:cubicBezTo>
                    <a:pt x="719707" y="154859"/>
                    <a:pt x="673427" y="131719"/>
                    <a:pt x="622401" y="131719"/>
                  </a:cubicBezTo>
                  <a:cubicBezTo>
                    <a:pt x="603414" y="131719"/>
                    <a:pt x="585615" y="134686"/>
                    <a:pt x="568408" y="140619"/>
                  </a:cubicBezTo>
                  <a:cubicBezTo>
                    <a:pt x="515602" y="56366"/>
                    <a:pt x="421856" y="0"/>
                    <a:pt x="314464" y="0"/>
                  </a:cubicBezTo>
                  <a:cubicBezTo>
                    <a:pt x="154265" y="0"/>
                    <a:pt x="23140" y="125786"/>
                    <a:pt x="15426" y="284798"/>
                  </a:cubicBezTo>
                  <a:lnTo>
                    <a:pt x="14833" y="284798"/>
                  </a:lnTo>
                  <a:cubicBezTo>
                    <a:pt x="6526" y="284798"/>
                    <a:pt x="0" y="291324"/>
                    <a:pt x="0" y="299631"/>
                  </a:cubicBezTo>
                  <a:cubicBezTo>
                    <a:pt x="0" y="307937"/>
                    <a:pt x="6526" y="314464"/>
                    <a:pt x="14833" y="3144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7856857" y="831277"/>
              <a:ext cx="310903" cy="30259"/>
            </a:xfrm>
            <a:custGeom>
              <a:avLst/>
              <a:gdLst/>
              <a:ahLst/>
              <a:cxnLst/>
              <a:rect l="l" t="t" r="r" b="b"/>
              <a:pathLst>
                <a:path w="310903" h="30259" extrusionOk="0">
                  <a:moveTo>
                    <a:pt x="0" y="15427"/>
                  </a:moveTo>
                  <a:cubicBezTo>
                    <a:pt x="0" y="23733"/>
                    <a:pt x="6526" y="30260"/>
                    <a:pt x="14833" y="30260"/>
                  </a:cubicBezTo>
                  <a:lnTo>
                    <a:pt x="296071" y="30260"/>
                  </a:lnTo>
                  <a:cubicBezTo>
                    <a:pt x="304377" y="30260"/>
                    <a:pt x="310904" y="23733"/>
                    <a:pt x="310904" y="15427"/>
                  </a:cubicBezTo>
                  <a:cubicBezTo>
                    <a:pt x="310904" y="7120"/>
                    <a:pt x="304377" y="0"/>
                    <a:pt x="296071" y="0"/>
                  </a:cubicBezTo>
                  <a:lnTo>
                    <a:pt x="14833" y="0"/>
                  </a:lnTo>
                  <a:cubicBezTo>
                    <a:pt x="7120" y="0"/>
                    <a:pt x="0" y="7120"/>
                    <a:pt x="0" y="15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Google Shape;710;p19"/>
          <p:cNvSpPr/>
          <p:nvPr/>
        </p:nvSpPr>
        <p:spPr>
          <a:xfrm>
            <a:off x="8167738" y="861530"/>
            <a:ext cx="1691416" cy="455759"/>
          </a:xfrm>
          <a:custGeom>
            <a:avLst/>
            <a:gdLst/>
            <a:ahLst/>
            <a:cxnLst/>
            <a:rect l="l" t="t" r="r" b="b"/>
            <a:pathLst>
              <a:path w="1691416" h="455759" extrusionOk="0">
                <a:moveTo>
                  <a:pt x="867460" y="451013"/>
                </a:moveTo>
                <a:cubicBezTo>
                  <a:pt x="1075719" y="453980"/>
                  <a:pt x="1240664" y="453980"/>
                  <a:pt x="1361703" y="452199"/>
                </a:cubicBezTo>
                <a:cubicBezTo>
                  <a:pt x="1482742" y="450420"/>
                  <a:pt x="1590134" y="448640"/>
                  <a:pt x="1683287" y="446860"/>
                </a:cubicBezTo>
                <a:cubicBezTo>
                  <a:pt x="1698713" y="419566"/>
                  <a:pt x="1692186" y="401173"/>
                  <a:pt x="1663707" y="390493"/>
                </a:cubicBezTo>
                <a:cubicBezTo>
                  <a:pt x="1635227" y="379814"/>
                  <a:pt x="1616834" y="376847"/>
                  <a:pt x="1607341" y="381593"/>
                </a:cubicBezTo>
                <a:cubicBezTo>
                  <a:pt x="1599034" y="385747"/>
                  <a:pt x="1594287" y="387527"/>
                  <a:pt x="1594287" y="387527"/>
                </a:cubicBezTo>
                <a:cubicBezTo>
                  <a:pt x="1593101" y="387527"/>
                  <a:pt x="1591914" y="387527"/>
                  <a:pt x="1591321" y="386933"/>
                </a:cubicBezTo>
                <a:lnTo>
                  <a:pt x="1591321" y="385747"/>
                </a:lnTo>
                <a:cubicBezTo>
                  <a:pt x="1590134" y="369727"/>
                  <a:pt x="1587168" y="356080"/>
                  <a:pt x="1581828" y="344214"/>
                </a:cubicBezTo>
                <a:cubicBezTo>
                  <a:pt x="1572334" y="321074"/>
                  <a:pt x="1554535" y="309801"/>
                  <a:pt x="1527241" y="310394"/>
                </a:cubicBezTo>
                <a:cubicBezTo>
                  <a:pt x="1509441" y="310987"/>
                  <a:pt x="1494608" y="315734"/>
                  <a:pt x="1483335" y="324634"/>
                </a:cubicBezTo>
                <a:cubicBezTo>
                  <a:pt x="1480369" y="305054"/>
                  <a:pt x="1475622" y="288441"/>
                  <a:pt x="1467908" y="274201"/>
                </a:cubicBezTo>
                <a:cubicBezTo>
                  <a:pt x="1448329" y="237415"/>
                  <a:pt x="1413916" y="219615"/>
                  <a:pt x="1364670" y="220208"/>
                </a:cubicBezTo>
                <a:cubicBezTo>
                  <a:pt x="1358736" y="219615"/>
                  <a:pt x="1352803" y="220208"/>
                  <a:pt x="1346870" y="221395"/>
                </a:cubicBezTo>
                <a:cubicBezTo>
                  <a:pt x="1348650" y="211902"/>
                  <a:pt x="1349243" y="200628"/>
                  <a:pt x="1349243" y="187575"/>
                </a:cubicBezTo>
                <a:cubicBezTo>
                  <a:pt x="1349243" y="157909"/>
                  <a:pt x="1344496" y="132989"/>
                  <a:pt x="1335003" y="112816"/>
                </a:cubicBezTo>
                <a:cubicBezTo>
                  <a:pt x="1316017" y="72469"/>
                  <a:pt x="1280417" y="52890"/>
                  <a:pt x="1228797" y="54076"/>
                </a:cubicBezTo>
                <a:cubicBezTo>
                  <a:pt x="1192011" y="55263"/>
                  <a:pt x="1157005" y="67723"/>
                  <a:pt x="1123185" y="92643"/>
                </a:cubicBezTo>
                <a:cubicBezTo>
                  <a:pt x="1103012" y="106883"/>
                  <a:pt x="1088178" y="122902"/>
                  <a:pt x="1078685" y="140702"/>
                </a:cubicBezTo>
                <a:cubicBezTo>
                  <a:pt x="1057919" y="121122"/>
                  <a:pt x="1029439" y="111629"/>
                  <a:pt x="993839" y="112816"/>
                </a:cubicBezTo>
                <a:cubicBezTo>
                  <a:pt x="968920" y="113409"/>
                  <a:pt x="941033" y="121716"/>
                  <a:pt x="910180" y="138329"/>
                </a:cubicBezTo>
                <a:cubicBezTo>
                  <a:pt x="907807" y="140109"/>
                  <a:pt x="905433" y="141296"/>
                  <a:pt x="903060" y="143076"/>
                </a:cubicBezTo>
                <a:cubicBezTo>
                  <a:pt x="897720" y="120529"/>
                  <a:pt x="888227" y="99169"/>
                  <a:pt x="875174" y="78996"/>
                </a:cubicBezTo>
                <a:cubicBezTo>
                  <a:pt x="839574" y="25003"/>
                  <a:pt x="780241" y="-1697"/>
                  <a:pt x="697769" y="83"/>
                </a:cubicBezTo>
                <a:cubicBezTo>
                  <a:pt x="646149" y="1270"/>
                  <a:pt x="595123" y="17883"/>
                  <a:pt x="545283" y="50516"/>
                </a:cubicBezTo>
                <a:cubicBezTo>
                  <a:pt x="488324" y="87896"/>
                  <a:pt x="459251" y="131802"/>
                  <a:pt x="458657" y="182828"/>
                </a:cubicBezTo>
                <a:cubicBezTo>
                  <a:pt x="446197" y="176895"/>
                  <a:pt x="430178" y="174522"/>
                  <a:pt x="411784" y="174522"/>
                </a:cubicBezTo>
                <a:cubicBezTo>
                  <a:pt x="371438" y="175709"/>
                  <a:pt x="336432" y="193509"/>
                  <a:pt x="306765" y="229108"/>
                </a:cubicBezTo>
                <a:cubicBezTo>
                  <a:pt x="288965" y="250468"/>
                  <a:pt x="274132" y="272421"/>
                  <a:pt x="262859" y="295561"/>
                </a:cubicBezTo>
                <a:cubicBezTo>
                  <a:pt x="249806" y="270641"/>
                  <a:pt x="231413" y="259368"/>
                  <a:pt x="208273" y="260555"/>
                </a:cubicBezTo>
                <a:cubicBezTo>
                  <a:pt x="185133" y="261741"/>
                  <a:pt x="164960" y="277168"/>
                  <a:pt x="147753" y="306241"/>
                </a:cubicBezTo>
                <a:cubicBezTo>
                  <a:pt x="131733" y="333534"/>
                  <a:pt x="125207" y="359640"/>
                  <a:pt x="128174" y="385153"/>
                </a:cubicBezTo>
                <a:cubicBezTo>
                  <a:pt x="112747" y="382187"/>
                  <a:pt x="87234" y="386340"/>
                  <a:pt x="51634" y="398207"/>
                </a:cubicBezTo>
                <a:cubicBezTo>
                  <a:pt x="16628" y="410073"/>
                  <a:pt x="-579" y="429060"/>
                  <a:pt x="15" y="455759"/>
                </a:cubicBezTo>
                <a:cubicBezTo>
                  <a:pt x="84861" y="455166"/>
                  <a:pt x="198186" y="453386"/>
                  <a:pt x="339992" y="450420"/>
                </a:cubicBezTo>
                <a:cubicBezTo>
                  <a:pt x="483577" y="448640"/>
                  <a:pt x="658609" y="448046"/>
                  <a:pt x="867460" y="4510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19"/>
          <p:cNvGrpSpPr/>
          <p:nvPr/>
        </p:nvGrpSpPr>
        <p:grpSpPr>
          <a:xfrm>
            <a:off x="8277548" y="3760486"/>
            <a:ext cx="733468" cy="1383012"/>
            <a:chOff x="713227" y="1152176"/>
            <a:chExt cx="913638" cy="1722736"/>
          </a:xfrm>
        </p:grpSpPr>
        <p:sp>
          <p:nvSpPr>
            <p:cNvPr id="712" name="Google Shape;712;p19"/>
            <p:cNvSpPr/>
            <p:nvPr/>
          </p:nvSpPr>
          <p:spPr>
            <a:xfrm>
              <a:off x="713227" y="1152176"/>
              <a:ext cx="913638" cy="1711074"/>
            </a:xfrm>
            <a:custGeom>
              <a:avLst/>
              <a:gdLst/>
              <a:ahLst/>
              <a:cxnLst/>
              <a:rect l="l" t="t" r="r" b="b"/>
              <a:pathLst>
                <a:path w="1167588" h="2186676" extrusionOk="0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022916" y="1153445"/>
              <a:ext cx="583090" cy="1721466"/>
            </a:xfrm>
            <a:custGeom>
              <a:avLst/>
              <a:gdLst/>
              <a:ahLst/>
              <a:cxnLst/>
              <a:rect l="l" t="t" r="r" b="b"/>
              <a:pathLst>
                <a:path w="745163" h="2199957" extrusionOk="0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928884" y="1506880"/>
              <a:ext cx="274499" cy="390306"/>
            </a:xfrm>
            <a:custGeom>
              <a:avLst/>
              <a:gdLst/>
              <a:ahLst/>
              <a:cxnLst/>
              <a:rect l="l" t="t" r="r" b="b"/>
              <a:pathLst>
                <a:path w="350798" h="498793" extrusionOk="0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941243" y="1844471"/>
              <a:ext cx="388848" cy="483902"/>
            </a:xfrm>
            <a:custGeom>
              <a:avLst/>
              <a:gdLst/>
              <a:ahLst/>
              <a:cxnLst/>
              <a:rect l="l" t="t" r="r" b="b"/>
              <a:pathLst>
                <a:path w="496930" h="618405" extrusionOk="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1042197" y="2030738"/>
              <a:ext cx="454956" cy="610014"/>
            </a:xfrm>
            <a:custGeom>
              <a:avLst/>
              <a:gdLst/>
              <a:ahLst/>
              <a:cxnLst/>
              <a:rect l="l" t="t" r="r" b="b"/>
              <a:pathLst>
                <a:path w="581414" h="779571" extrusionOk="0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19"/>
          <p:cNvGrpSpPr/>
          <p:nvPr/>
        </p:nvGrpSpPr>
        <p:grpSpPr>
          <a:xfrm>
            <a:off x="1251302" y="4980829"/>
            <a:ext cx="7106837" cy="402454"/>
            <a:chOff x="1251302" y="4980829"/>
            <a:chExt cx="7106837" cy="402454"/>
          </a:xfrm>
        </p:grpSpPr>
        <p:grpSp>
          <p:nvGrpSpPr>
            <p:cNvPr id="718" name="Google Shape;718;p19"/>
            <p:cNvGrpSpPr/>
            <p:nvPr/>
          </p:nvGrpSpPr>
          <p:grpSpPr>
            <a:xfrm>
              <a:off x="1251302" y="5143492"/>
              <a:ext cx="440212" cy="239792"/>
              <a:chOff x="6849227" y="4807679"/>
              <a:chExt cx="440212" cy="239792"/>
            </a:xfrm>
          </p:grpSpPr>
          <p:sp>
            <p:nvSpPr>
              <p:cNvPr id="719" name="Google Shape;719;p19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9"/>
            <p:cNvGrpSpPr/>
            <p:nvPr/>
          </p:nvGrpSpPr>
          <p:grpSpPr>
            <a:xfrm>
              <a:off x="7917927" y="4980829"/>
              <a:ext cx="440212" cy="239792"/>
              <a:chOff x="6849227" y="4807679"/>
              <a:chExt cx="440212" cy="239792"/>
            </a:xfrm>
          </p:grpSpPr>
          <p:sp>
            <p:nvSpPr>
              <p:cNvPr id="724" name="Google Shape;724;p19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8" name="Google Shape;728;p19"/>
          <p:cNvSpPr txBox="1">
            <a:spLocks noGrp="1"/>
          </p:cNvSpPr>
          <p:nvPr>
            <p:ph type="subTitle" idx="1"/>
          </p:nvPr>
        </p:nvSpPr>
        <p:spPr>
          <a:xfrm>
            <a:off x="720000" y="2228699"/>
            <a:ext cx="246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4825"/>
            <a:ext cx="733500" cy="5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3"/>
          </p:nvPr>
        </p:nvSpPr>
        <p:spPr>
          <a:xfrm>
            <a:off x="720000" y="1940254"/>
            <a:ext cx="24660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2" name="Google Shape;732;p19"/>
          <p:cNvSpPr txBox="1">
            <a:spLocks noGrp="1"/>
          </p:cNvSpPr>
          <p:nvPr>
            <p:ph type="subTitle" idx="4"/>
          </p:nvPr>
        </p:nvSpPr>
        <p:spPr>
          <a:xfrm>
            <a:off x="3339000" y="2228699"/>
            <a:ext cx="246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9"/>
          <p:cNvSpPr txBox="1">
            <a:spLocks noGrp="1"/>
          </p:cNvSpPr>
          <p:nvPr>
            <p:ph type="title" idx="5" hasCustomPrompt="1"/>
          </p:nvPr>
        </p:nvSpPr>
        <p:spPr>
          <a:xfrm>
            <a:off x="3339000" y="1284825"/>
            <a:ext cx="733500" cy="5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9"/>
          <p:cNvSpPr txBox="1">
            <a:spLocks noGrp="1"/>
          </p:cNvSpPr>
          <p:nvPr>
            <p:ph type="subTitle" idx="6"/>
          </p:nvPr>
        </p:nvSpPr>
        <p:spPr>
          <a:xfrm>
            <a:off x="3339000" y="1940254"/>
            <a:ext cx="24660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5" name="Google Shape;735;p19"/>
          <p:cNvSpPr txBox="1">
            <a:spLocks noGrp="1"/>
          </p:cNvSpPr>
          <p:nvPr>
            <p:ph type="subTitle" idx="7"/>
          </p:nvPr>
        </p:nvSpPr>
        <p:spPr>
          <a:xfrm>
            <a:off x="5958000" y="2228699"/>
            <a:ext cx="246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9"/>
          <p:cNvSpPr txBox="1">
            <a:spLocks noGrp="1"/>
          </p:cNvSpPr>
          <p:nvPr>
            <p:ph type="title" idx="8" hasCustomPrompt="1"/>
          </p:nvPr>
        </p:nvSpPr>
        <p:spPr>
          <a:xfrm>
            <a:off x="5958000" y="1284825"/>
            <a:ext cx="733500" cy="5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9"/>
          <p:cNvSpPr txBox="1">
            <a:spLocks noGrp="1"/>
          </p:cNvSpPr>
          <p:nvPr>
            <p:ph type="subTitle" idx="9"/>
          </p:nvPr>
        </p:nvSpPr>
        <p:spPr>
          <a:xfrm>
            <a:off x="5958000" y="1940254"/>
            <a:ext cx="24660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8" name="Google Shape;738;p19"/>
          <p:cNvSpPr txBox="1">
            <a:spLocks noGrp="1"/>
          </p:cNvSpPr>
          <p:nvPr>
            <p:ph type="subTitle" idx="13"/>
          </p:nvPr>
        </p:nvSpPr>
        <p:spPr>
          <a:xfrm>
            <a:off x="2029500" y="3878324"/>
            <a:ext cx="246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029500" y="2934450"/>
            <a:ext cx="733500" cy="5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9"/>
          <p:cNvSpPr txBox="1">
            <a:spLocks noGrp="1"/>
          </p:cNvSpPr>
          <p:nvPr>
            <p:ph type="subTitle" idx="15"/>
          </p:nvPr>
        </p:nvSpPr>
        <p:spPr>
          <a:xfrm>
            <a:off x="2029500" y="3589879"/>
            <a:ext cx="24660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subTitle" idx="16"/>
          </p:nvPr>
        </p:nvSpPr>
        <p:spPr>
          <a:xfrm>
            <a:off x="4648500" y="3878324"/>
            <a:ext cx="246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9"/>
          <p:cNvSpPr txBox="1">
            <a:spLocks noGrp="1"/>
          </p:cNvSpPr>
          <p:nvPr>
            <p:ph type="title" idx="17" hasCustomPrompt="1"/>
          </p:nvPr>
        </p:nvSpPr>
        <p:spPr>
          <a:xfrm>
            <a:off x="4648500" y="2934450"/>
            <a:ext cx="733500" cy="5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9"/>
          <p:cNvSpPr txBox="1">
            <a:spLocks noGrp="1"/>
          </p:cNvSpPr>
          <p:nvPr>
            <p:ph type="subTitle" idx="18"/>
          </p:nvPr>
        </p:nvSpPr>
        <p:spPr>
          <a:xfrm>
            <a:off x="4648500" y="3589879"/>
            <a:ext cx="24660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3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894" name="Google Shape;894;p23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23"/>
          <p:cNvGrpSpPr/>
          <p:nvPr/>
        </p:nvGrpSpPr>
        <p:grpSpPr>
          <a:xfrm flipH="1">
            <a:off x="-419549" y="246262"/>
            <a:ext cx="10061239" cy="1251923"/>
            <a:chOff x="-419549" y="246262"/>
            <a:chExt cx="10061239" cy="1251923"/>
          </a:xfrm>
        </p:grpSpPr>
        <p:sp>
          <p:nvSpPr>
            <p:cNvPr id="897" name="Google Shape;897;p23"/>
            <p:cNvSpPr/>
            <p:nvPr/>
          </p:nvSpPr>
          <p:spPr>
            <a:xfrm>
              <a:off x="-419549" y="866952"/>
              <a:ext cx="1596585" cy="631233"/>
            </a:xfrm>
            <a:custGeom>
              <a:avLst/>
              <a:gdLst/>
              <a:ahLst/>
              <a:cxnLst/>
              <a:rect l="l" t="t" r="r" b="b"/>
              <a:pathLst>
                <a:path w="1300680" h="514243" extrusionOk="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3795" y="246262"/>
              <a:ext cx="822541" cy="324802"/>
            </a:xfrm>
            <a:custGeom>
              <a:avLst/>
              <a:gdLst/>
              <a:ahLst/>
              <a:cxnLst/>
              <a:rect l="l" t="t" r="r" b="b"/>
              <a:pathLst>
                <a:path w="868117" h="342799" extrusionOk="0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 flipH="1">
              <a:off x="8045106" y="866952"/>
              <a:ext cx="1596585" cy="631233"/>
            </a:xfrm>
            <a:custGeom>
              <a:avLst/>
              <a:gdLst/>
              <a:ahLst/>
              <a:cxnLst/>
              <a:rect l="l" t="t" r="r" b="b"/>
              <a:pathLst>
                <a:path w="1300680" h="514243" extrusionOk="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23"/>
          <p:cNvGrpSpPr/>
          <p:nvPr/>
        </p:nvGrpSpPr>
        <p:grpSpPr>
          <a:xfrm flipH="1">
            <a:off x="8174544" y="4032587"/>
            <a:ext cx="733512" cy="789118"/>
            <a:chOff x="7449801" y="3340775"/>
            <a:chExt cx="1425680" cy="1533757"/>
          </a:xfrm>
        </p:grpSpPr>
        <p:sp>
          <p:nvSpPr>
            <p:cNvPr id="901" name="Google Shape;901;p23"/>
            <p:cNvSpPr/>
            <p:nvPr/>
          </p:nvSpPr>
          <p:spPr>
            <a:xfrm>
              <a:off x="7517142" y="3431250"/>
              <a:ext cx="1358339" cy="1443282"/>
            </a:xfrm>
            <a:custGeom>
              <a:avLst/>
              <a:gdLst/>
              <a:ahLst/>
              <a:cxnLst/>
              <a:rect l="l" t="t" r="r" b="b"/>
              <a:pathLst>
                <a:path w="1433603" h="1523253" extrusionOk="0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449801" y="3687488"/>
              <a:ext cx="383901" cy="302022"/>
            </a:xfrm>
            <a:custGeom>
              <a:avLst/>
              <a:gdLst/>
              <a:ahLst/>
              <a:cxnLst/>
              <a:rect l="l" t="t" r="r" b="b"/>
              <a:pathLst>
                <a:path w="405173" h="318757" extrusionOk="0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465698" y="3776958"/>
              <a:ext cx="339560" cy="176177"/>
            </a:xfrm>
            <a:custGeom>
              <a:avLst/>
              <a:gdLst/>
              <a:ahLst/>
              <a:cxnLst/>
              <a:rect l="l" t="t" r="r" b="b"/>
              <a:pathLst>
                <a:path w="358375" h="185939" extrusionOk="0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7896276" y="3340775"/>
              <a:ext cx="147735" cy="137346"/>
            </a:xfrm>
            <a:custGeom>
              <a:avLst/>
              <a:gdLst/>
              <a:ahLst/>
              <a:cxnLst/>
              <a:rect l="l" t="t" r="r" b="b"/>
              <a:pathLst>
                <a:path w="155921" h="144956" extrusionOk="0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7845658" y="3393598"/>
              <a:ext cx="81063" cy="134916"/>
            </a:xfrm>
            <a:custGeom>
              <a:avLst/>
              <a:gdLst/>
              <a:ahLst/>
              <a:cxnLst/>
              <a:rect l="l" t="t" r="r" b="b"/>
              <a:pathLst>
                <a:path w="85555" h="142392" extrusionOk="0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8012140" y="3516263"/>
              <a:ext cx="219312" cy="219596"/>
            </a:xfrm>
            <a:custGeom>
              <a:avLst/>
              <a:gdLst/>
              <a:ahLst/>
              <a:cxnLst/>
              <a:rect l="l" t="t" r="r" b="b"/>
              <a:pathLst>
                <a:path w="231464" h="231764" extrusionOk="0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8078392" y="4108221"/>
              <a:ext cx="499420" cy="145166"/>
            </a:xfrm>
            <a:custGeom>
              <a:avLst/>
              <a:gdLst/>
              <a:ahLst/>
              <a:cxnLst/>
              <a:rect l="l" t="t" r="r" b="b"/>
              <a:pathLst>
                <a:path w="527092" h="153210" extrusionOk="0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7769532" y="3655196"/>
              <a:ext cx="144947" cy="186741"/>
            </a:xfrm>
            <a:custGeom>
              <a:avLst/>
              <a:gdLst/>
              <a:ahLst/>
              <a:cxnLst/>
              <a:rect l="l" t="t" r="r" b="b"/>
              <a:pathLst>
                <a:path w="152978" h="197088" extrusionOk="0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7799226" y="3722453"/>
              <a:ext cx="86310" cy="72953"/>
            </a:xfrm>
            <a:custGeom>
              <a:avLst/>
              <a:gdLst/>
              <a:ahLst/>
              <a:cxnLst/>
              <a:rect l="l" t="t" r="r" b="b"/>
              <a:pathLst>
                <a:path w="91092" h="76995" extrusionOk="0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7791368" y="4224801"/>
              <a:ext cx="799539" cy="548164"/>
            </a:xfrm>
            <a:custGeom>
              <a:avLst/>
              <a:gdLst/>
              <a:ahLst/>
              <a:cxnLst/>
              <a:rect l="l" t="t" r="r" b="b"/>
              <a:pathLst>
                <a:path w="843841" h="578537" extrusionOk="0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7846791" y="4318497"/>
              <a:ext cx="712566" cy="138127"/>
            </a:xfrm>
            <a:custGeom>
              <a:avLst/>
              <a:gdLst/>
              <a:ahLst/>
              <a:cxnLst/>
              <a:rect l="l" t="t" r="r" b="b"/>
              <a:pathLst>
                <a:path w="752049" h="145780" extrusionOk="0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8073295" y="4664857"/>
              <a:ext cx="235254" cy="54706"/>
            </a:xfrm>
            <a:custGeom>
              <a:avLst/>
              <a:gdLst/>
              <a:ahLst/>
              <a:cxnLst/>
              <a:rect l="l" t="t" r="r" b="b"/>
              <a:pathLst>
                <a:path w="248289" h="57737" extrusionOk="0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4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915" name="Google Shape;915;p2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0" y="4351975"/>
              <a:ext cx="9044198" cy="542075"/>
            </a:xfrm>
            <a:custGeom>
              <a:avLst/>
              <a:gdLst/>
              <a:ahLst/>
              <a:cxnLst/>
              <a:rect l="l" t="t" r="r" b="b"/>
              <a:pathLst>
                <a:path w="2732386" h="445236" extrusionOk="0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24"/>
          <p:cNvGrpSpPr/>
          <p:nvPr/>
        </p:nvGrpSpPr>
        <p:grpSpPr>
          <a:xfrm>
            <a:off x="2057677" y="4526992"/>
            <a:ext cx="6135737" cy="479567"/>
            <a:chOff x="1959127" y="4903717"/>
            <a:chExt cx="6135737" cy="479567"/>
          </a:xfrm>
        </p:grpSpPr>
        <p:grpSp>
          <p:nvGrpSpPr>
            <p:cNvPr id="918" name="Google Shape;918;p24"/>
            <p:cNvGrpSpPr/>
            <p:nvPr/>
          </p:nvGrpSpPr>
          <p:grpSpPr>
            <a:xfrm>
              <a:off x="1959127" y="4903717"/>
              <a:ext cx="440212" cy="239792"/>
              <a:chOff x="6849227" y="4807679"/>
              <a:chExt cx="440212" cy="239792"/>
            </a:xfrm>
          </p:grpSpPr>
          <p:sp>
            <p:nvSpPr>
              <p:cNvPr id="919" name="Google Shape;919;p2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3" name="Google Shape;923;p24"/>
            <p:cNvGrpSpPr/>
            <p:nvPr/>
          </p:nvGrpSpPr>
          <p:grpSpPr>
            <a:xfrm>
              <a:off x="7654652" y="5143492"/>
              <a:ext cx="440212" cy="239792"/>
              <a:chOff x="6849227" y="4807679"/>
              <a:chExt cx="440212" cy="239792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avLst/>
                <a:gdLst/>
                <a:ahLst/>
                <a:cxnLst/>
                <a:rect l="l" t="t" r="r" b="b"/>
                <a:pathLst>
                  <a:path w="277299" h="151050" extrusionOk="0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avLst/>
                <a:gdLst/>
                <a:ahLst/>
                <a:cxnLst/>
                <a:rect l="l" t="t" r="r" b="b"/>
                <a:pathLst>
                  <a:path w="105298" h="65397" extrusionOk="0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avLst/>
                <a:gdLst/>
                <a:ahLst/>
                <a:cxnLst/>
                <a:rect l="l" t="t" r="r" b="b"/>
                <a:pathLst>
                  <a:path w="77777" h="51669" extrusionOk="0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avLst/>
                <a:gdLst/>
                <a:ahLst/>
                <a:cxnLst/>
                <a:rect l="l" t="t" r="r" b="b"/>
                <a:pathLst>
                  <a:path w="77452" h="38181" extrusionOk="0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8" name="Google Shape;928;p24"/>
          <p:cNvGrpSpPr/>
          <p:nvPr/>
        </p:nvGrpSpPr>
        <p:grpSpPr>
          <a:xfrm>
            <a:off x="6079177" y="4406949"/>
            <a:ext cx="1278781" cy="599599"/>
            <a:chOff x="1256052" y="4499124"/>
            <a:chExt cx="1278781" cy="599599"/>
          </a:xfrm>
        </p:grpSpPr>
        <p:sp>
          <p:nvSpPr>
            <p:cNvPr id="929" name="Google Shape;929;p24"/>
            <p:cNvSpPr/>
            <p:nvPr/>
          </p:nvSpPr>
          <p:spPr>
            <a:xfrm>
              <a:off x="2118636" y="4507371"/>
              <a:ext cx="416197" cy="496014"/>
            </a:xfrm>
            <a:custGeom>
              <a:avLst/>
              <a:gdLst/>
              <a:ahLst/>
              <a:cxnLst/>
              <a:rect l="l" t="t" r="r" b="b"/>
              <a:pathLst>
                <a:path w="439258" h="523498" extrusionOk="0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2241121" y="4979326"/>
              <a:ext cx="60670" cy="83949"/>
            </a:xfrm>
            <a:custGeom>
              <a:avLst/>
              <a:gdLst/>
              <a:ahLst/>
              <a:cxnLst/>
              <a:rect l="l" t="t" r="r" b="b"/>
              <a:pathLst>
                <a:path w="64032" h="88600" extrusionOk="0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2184476" y="4666911"/>
              <a:ext cx="19128" cy="24722"/>
            </a:xfrm>
            <a:custGeom>
              <a:avLst/>
              <a:gdLst/>
              <a:ahLst/>
              <a:cxnLst/>
              <a:rect l="l" t="t" r="r" b="b"/>
              <a:pathLst>
                <a:path w="20188" h="26092" extrusionOk="0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2311245" y="4641602"/>
              <a:ext cx="18706" cy="24942"/>
            </a:xfrm>
            <a:custGeom>
              <a:avLst/>
              <a:gdLst/>
              <a:ahLst/>
              <a:cxnLst/>
              <a:rect l="l" t="t" r="r" b="b"/>
              <a:pathLst>
                <a:path w="19743" h="26324" extrusionOk="0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2204086" y="4669498"/>
              <a:ext cx="126239" cy="59842"/>
            </a:xfrm>
            <a:custGeom>
              <a:avLst/>
              <a:gdLst/>
              <a:ahLst/>
              <a:cxnLst/>
              <a:rect l="l" t="t" r="r" b="b"/>
              <a:pathLst>
                <a:path w="133234" h="63158" extrusionOk="0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2150892" y="4701038"/>
              <a:ext cx="42151" cy="26122"/>
            </a:xfrm>
            <a:custGeom>
              <a:avLst/>
              <a:gdLst/>
              <a:ahLst/>
              <a:cxnLst/>
              <a:rect l="l" t="t" r="r" b="b"/>
              <a:pathLst>
                <a:path w="44487" h="27569" extrusionOk="0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2335739" y="4667700"/>
              <a:ext cx="39391" cy="30515"/>
            </a:xfrm>
            <a:custGeom>
              <a:avLst/>
              <a:gdLst/>
              <a:ahLst/>
              <a:cxnLst/>
              <a:rect l="l" t="t" r="r" b="b"/>
              <a:pathLst>
                <a:path w="41574" h="32206" extrusionOk="0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2262543" y="4743665"/>
              <a:ext cx="227606" cy="166006"/>
            </a:xfrm>
            <a:custGeom>
              <a:avLst/>
              <a:gdLst/>
              <a:ahLst/>
              <a:cxnLst/>
              <a:rect l="l" t="t" r="r" b="b"/>
              <a:pathLst>
                <a:path w="240217" h="175204" extrusionOk="0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2370702" y="4987023"/>
              <a:ext cx="51196" cy="92501"/>
            </a:xfrm>
            <a:custGeom>
              <a:avLst/>
              <a:gdLst/>
              <a:ahLst/>
              <a:cxnLst/>
              <a:rect l="l" t="t" r="r" b="b"/>
              <a:pathLst>
                <a:path w="54033" h="97626" extrusionOk="0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390935" y="5007456"/>
              <a:ext cx="61176" cy="84400"/>
            </a:xfrm>
            <a:custGeom>
              <a:avLst/>
              <a:gdLst/>
              <a:ahLst/>
              <a:cxnLst/>
              <a:rect l="l" t="t" r="r" b="b"/>
              <a:pathLst>
                <a:path w="64566" h="89077" extrusionOk="0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324819" y="4792228"/>
              <a:ext cx="141956" cy="167278"/>
            </a:xfrm>
            <a:custGeom>
              <a:avLst/>
              <a:gdLst/>
              <a:ahLst/>
              <a:cxnLst/>
              <a:rect l="l" t="t" r="r" b="b"/>
              <a:pathLst>
                <a:path w="149822" h="176547" extrusionOk="0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256052" y="4780996"/>
              <a:ext cx="187319" cy="173372"/>
            </a:xfrm>
            <a:custGeom>
              <a:avLst/>
              <a:gdLst/>
              <a:ahLst/>
              <a:cxnLst/>
              <a:rect l="l" t="t" r="r" b="b"/>
              <a:pathLst>
                <a:path w="197698" h="182978" extrusionOk="0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310255" y="4563064"/>
              <a:ext cx="360215" cy="463390"/>
            </a:xfrm>
            <a:custGeom>
              <a:avLst/>
              <a:gdLst/>
              <a:ahLst/>
              <a:cxnLst/>
              <a:rect l="l" t="t" r="r" b="b"/>
              <a:pathLst>
                <a:path w="380174" h="489066" extrusionOk="0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434079" y="4786792"/>
              <a:ext cx="217916" cy="157982"/>
            </a:xfrm>
            <a:custGeom>
              <a:avLst/>
              <a:gdLst/>
              <a:ahLst/>
              <a:cxnLst/>
              <a:rect l="l" t="t" r="r" b="b"/>
              <a:pathLst>
                <a:path w="229990" h="166736" extrusionOk="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1269364" y="4655760"/>
              <a:ext cx="58916" cy="40815"/>
            </a:xfrm>
            <a:custGeom>
              <a:avLst/>
              <a:gdLst/>
              <a:ahLst/>
              <a:cxnLst/>
              <a:rect l="l" t="t" r="r" b="b"/>
              <a:pathLst>
                <a:path w="62180" h="43076" extrusionOk="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1280126" y="4656892"/>
              <a:ext cx="43608" cy="31177"/>
            </a:xfrm>
            <a:custGeom>
              <a:avLst/>
              <a:gdLst/>
              <a:ahLst/>
              <a:cxnLst/>
              <a:rect l="l" t="t" r="r" b="b"/>
              <a:pathLst>
                <a:path w="46024" h="32905" extrusionOk="0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1275249" y="4619934"/>
              <a:ext cx="65163" cy="79831"/>
            </a:xfrm>
            <a:custGeom>
              <a:avLst/>
              <a:gdLst/>
              <a:ahLst/>
              <a:cxnLst/>
              <a:rect l="l" t="t" r="r" b="b"/>
              <a:pathLst>
                <a:path w="68774" h="84254" extrusionOk="0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1348193" y="4699571"/>
              <a:ext cx="42936" cy="27924"/>
            </a:xfrm>
            <a:custGeom>
              <a:avLst/>
              <a:gdLst/>
              <a:ahLst/>
              <a:cxnLst/>
              <a:rect l="l" t="t" r="r" b="b"/>
              <a:pathLst>
                <a:path w="45315" h="29471" extrusionOk="0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1514508" y="5010240"/>
              <a:ext cx="48598" cy="88482"/>
            </a:xfrm>
            <a:custGeom>
              <a:avLst/>
              <a:gdLst/>
              <a:ahLst/>
              <a:cxnLst/>
              <a:rect l="l" t="t" r="r" b="b"/>
              <a:pathLst>
                <a:path w="51291" h="93385" extrusionOk="0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1359169" y="4654627"/>
              <a:ext cx="35573" cy="31745"/>
            </a:xfrm>
            <a:custGeom>
              <a:avLst/>
              <a:gdLst/>
              <a:ahLst/>
              <a:cxnLst/>
              <a:rect l="l" t="t" r="r" b="b"/>
              <a:pathLst>
                <a:path w="37544" h="33504" extrusionOk="0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1695407" y="4907658"/>
              <a:ext cx="89454" cy="53590"/>
            </a:xfrm>
            <a:custGeom>
              <a:avLst/>
              <a:gdLst/>
              <a:ahLst/>
              <a:cxnLst/>
              <a:rect l="l" t="t" r="r" b="b"/>
              <a:pathLst>
                <a:path w="94411" h="56559" extrusionOk="0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1822031" y="4653061"/>
              <a:ext cx="205449" cy="214506"/>
            </a:xfrm>
            <a:custGeom>
              <a:avLst/>
              <a:gdLst/>
              <a:ahLst/>
              <a:cxnLst/>
              <a:rect l="l" t="t" r="r" b="b"/>
              <a:pathLst>
                <a:path w="216833" h="226392" extrusionOk="0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1843164" y="4619519"/>
              <a:ext cx="174948" cy="216353"/>
            </a:xfrm>
            <a:custGeom>
              <a:avLst/>
              <a:gdLst/>
              <a:ahLst/>
              <a:cxnLst/>
              <a:rect l="l" t="t" r="r" b="b"/>
              <a:pathLst>
                <a:path w="184642" h="228341" extrusionOk="0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1695361" y="4499124"/>
              <a:ext cx="410264" cy="489566"/>
            </a:xfrm>
            <a:custGeom>
              <a:avLst/>
              <a:gdLst/>
              <a:ahLst/>
              <a:cxnLst/>
              <a:rect l="l" t="t" r="r" b="b"/>
              <a:pathLst>
                <a:path w="432996" h="516692" extrusionOk="0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1659973" y="4621186"/>
              <a:ext cx="56193" cy="29396"/>
            </a:xfrm>
            <a:custGeom>
              <a:avLst/>
              <a:gdLst/>
              <a:ahLst/>
              <a:cxnLst/>
              <a:rect l="l" t="t" r="r" b="b"/>
              <a:pathLst>
                <a:path w="59307" h="31025" extrusionOk="0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1651576" y="4574818"/>
              <a:ext cx="78258" cy="74728"/>
            </a:xfrm>
            <a:custGeom>
              <a:avLst/>
              <a:gdLst/>
              <a:ahLst/>
              <a:cxnLst/>
              <a:rect l="l" t="t" r="r" b="b"/>
              <a:pathLst>
                <a:path w="82594" h="78869" extrusionOk="0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1745731" y="4644958"/>
              <a:ext cx="45556" cy="28995"/>
            </a:xfrm>
            <a:custGeom>
              <a:avLst/>
              <a:gdLst/>
              <a:ahLst/>
              <a:cxnLst/>
              <a:rect l="l" t="t" r="r" b="b"/>
              <a:pathLst>
                <a:path w="48080" h="30602" extrusionOk="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823472" y="4670086"/>
              <a:ext cx="258257" cy="234781"/>
            </a:xfrm>
            <a:custGeom>
              <a:avLst/>
              <a:gdLst/>
              <a:ahLst/>
              <a:cxnLst/>
              <a:rect l="l" t="t" r="r" b="b"/>
              <a:pathLst>
                <a:path w="272567" h="247790" extrusionOk="0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1742994" y="4600637"/>
              <a:ext cx="14755" cy="19096"/>
            </a:xfrm>
            <a:custGeom>
              <a:avLst/>
              <a:gdLst/>
              <a:ahLst/>
              <a:cxnLst/>
              <a:rect l="l" t="t" r="r" b="b"/>
              <a:pathLst>
                <a:path w="15573" h="20154" extrusionOk="0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1855451" y="4978214"/>
              <a:ext cx="58463" cy="84296"/>
            </a:xfrm>
            <a:custGeom>
              <a:avLst/>
              <a:gdLst/>
              <a:ahLst/>
              <a:cxnLst/>
              <a:rect l="l" t="t" r="r" b="b"/>
              <a:pathLst>
                <a:path w="61702" h="88967" extrusionOk="0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24"/>
          <p:cNvGrpSpPr/>
          <p:nvPr/>
        </p:nvGrpSpPr>
        <p:grpSpPr>
          <a:xfrm rot="1637950">
            <a:off x="-137288" y="3859032"/>
            <a:ext cx="733481" cy="1383037"/>
            <a:chOff x="713227" y="1152176"/>
            <a:chExt cx="913638" cy="1722736"/>
          </a:xfrm>
        </p:grpSpPr>
        <p:sp>
          <p:nvSpPr>
            <p:cNvPr id="960" name="Google Shape;960;p24"/>
            <p:cNvSpPr/>
            <p:nvPr/>
          </p:nvSpPr>
          <p:spPr>
            <a:xfrm>
              <a:off x="713227" y="1152176"/>
              <a:ext cx="913638" cy="1711074"/>
            </a:xfrm>
            <a:custGeom>
              <a:avLst/>
              <a:gdLst/>
              <a:ahLst/>
              <a:cxnLst/>
              <a:rect l="l" t="t" r="r" b="b"/>
              <a:pathLst>
                <a:path w="1167588" h="2186676" extrusionOk="0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022916" y="1153445"/>
              <a:ext cx="583090" cy="1721466"/>
            </a:xfrm>
            <a:custGeom>
              <a:avLst/>
              <a:gdLst/>
              <a:ahLst/>
              <a:cxnLst/>
              <a:rect l="l" t="t" r="r" b="b"/>
              <a:pathLst>
                <a:path w="745163" h="2199957" extrusionOk="0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928884" y="1506880"/>
              <a:ext cx="274499" cy="390306"/>
            </a:xfrm>
            <a:custGeom>
              <a:avLst/>
              <a:gdLst/>
              <a:ahLst/>
              <a:cxnLst/>
              <a:rect l="l" t="t" r="r" b="b"/>
              <a:pathLst>
                <a:path w="350798" h="498793" extrusionOk="0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941243" y="1844471"/>
              <a:ext cx="388848" cy="483902"/>
            </a:xfrm>
            <a:custGeom>
              <a:avLst/>
              <a:gdLst/>
              <a:ahLst/>
              <a:cxnLst/>
              <a:rect l="l" t="t" r="r" b="b"/>
              <a:pathLst>
                <a:path w="496930" h="618405" extrusionOk="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1042197" y="2030738"/>
              <a:ext cx="454956" cy="610014"/>
            </a:xfrm>
            <a:custGeom>
              <a:avLst/>
              <a:gdLst/>
              <a:ahLst/>
              <a:cxnLst/>
              <a:rect l="l" t="t" r="r" b="b"/>
              <a:pathLst>
                <a:path w="581414" h="779571" extrusionOk="0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65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sis.fr/telephonie-ip/h32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8"/>
          <p:cNvSpPr txBox="1">
            <a:spLocks noGrp="1"/>
          </p:cNvSpPr>
          <p:nvPr>
            <p:ph type="ctrTitle"/>
          </p:nvPr>
        </p:nvSpPr>
        <p:spPr>
          <a:xfrm>
            <a:off x="3265979" y="544668"/>
            <a:ext cx="48420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 smtClean="0">
                <a:solidFill>
                  <a:schemeClr val="accent1"/>
                </a:solidFill>
              </a:rPr>
              <a:t>V</a:t>
            </a:r>
            <a:r>
              <a:rPr lang="fr-FR" sz="8800" dirty="0" smtClean="0">
                <a:solidFill>
                  <a:schemeClr val="accent2"/>
                </a:solidFill>
              </a:rPr>
              <a:t>o</a:t>
            </a:r>
            <a:r>
              <a:rPr lang="fr-FR" sz="8800" dirty="0" smtClean="0">
                <a:solidFill>
                  <a:schemeClr val="accent1"/>
                </a:solidFill>
              </a:rPr>
              <a:t>IP</a:t>
            </a:r>
            <a:endParaRPr sz="8800" dirty="0">
              <a:solidFill>
                <a:schemeClr val="accent1"/>
              </a:solidFill>
            </a:endParaRPr>
          </a:p>
        </p:txBody>
      </p:sp>
      <p:sp>
        <p:nvSpPr>
          <p:cNvPr id="976" name="Google Shape;976;p28"/>
          <p:cNvSpPr txBox="1">
            <a:spLocks noGrp="1"/>
          </p:cNvSpPr>
          <p:nvPr>
            <p:ph type="subTitle" idx="1"/>
          </p:nvPr>
        </p:nvSpPr>
        <p:spPr>
          <a:xfrm>
            <a:off x="3223415" y="2497331"/>
            <a:ext cx="5207360" cy="65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accent2"/>
                </a:solidFill>
              </a:rPr>
              <a:t>V</a:t>
            </a:r>
            <a:r>
              <a:rPr lang="fr-FR" dirty="0" smtClean="0">
                <a:solidFill>
                  <a:schemeClr val="accent2"/>
                </a:solidFill>
              </a:rPr>
              <a:t>oice </a:t>
            </a:r>
            <a:r>
              <a:rPr lang="fr-FR" dirty="0" smtClean="0">
                <a:solidFill>
                  <a:schemeClr val="accent1"/>
                </a:solidFill>
              </a:rPr>
              <a:t>over</a:t>
            </a:r>
            <a:r>
              <a:rPr lang="fr-FR" dirty="0" smtClean="0">
                <a:solidFill>
                  <a:schemeClr val="accent2"/>
                </a:solidFill>
              </a:rPr>
              <a:t> Internet Protocol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77" name="Google Shape;977;p28"/>
          <p:cNvSpPr/>
          <p:nvPr/>
        </p:nvSpPr>
        <p:spPr>
          <a:xfrm>
            <a:off x="53726" y="881302"/>
            <a:ext cx="1596585" cy="631233"/>
          </a:xfrm>
          <a:custGeom>
            <a:avLst/>
            <a:gdLst/>
            <a:ahLst/>
            <a:cxnLst/>
            <a:rect l="l" t="t" r="r" b="b"/>
            <a:pathLst>
              <a:path w="1300680" h="514243" extrusionOk="0">
                <a:moveTo>
                  <a:pt x="1008715" y="414614"/>
                </a:moveTo>
                <a:cubicBezTo>
                  <a:pt x="986579" y="413418"/>
                  <a:pt x="969228" y="395469"/>
                  <a:pt x="969228" y="373332"/>
                </a:cubicBezTo>
                <a:cubicBezTo>
                  <a:pt x="969228" y="373332"/>
                  <a:pt x="969228" y="373332"/>
                  <a:pt x="969228" y="373332"/>
                </a:cubicBezTo>
                <a:cubicBezTo>
                  <a:pt x="969228" y="311709"/>
                  <a:pt x="886664" y="262051"/>
                  <a:pt x="785554" y="262051"/>
                </a:cubicBezTo>
                <a:cubicBezTo>
                  <a:pt x="781964" y="262051"/>
                  <a:pt x="778972" y="262051"/>
                  <a:pt x="775383" y="262051"/>
                </a:cubicBezTo>
                <a:cubicBezTo>
                  <a:pt x="768801" y="262051"/>
                  <a:pt x="762819" y="259658"/>
                  <a:pt x="758032" y="255469"/>
                </a:cubicBezTo>
                <a:cubicBezTo>
                  <a:pt x="753246" y="251281"/>
                  <a:pt x="750853" y="244700"/>
                  <a:pt x="750853" y="238717"/>
                </a:cubicBezTo>
                <a:cubicBezTo>
                  <a:pt x="750853" y="238717"/>
                  <a:pt x="750853" y="238717"/>
                  <a:pt x="750853" y="238717"/>
                </a:cubicBezTo>
                <a:cubicBezTo>
                  <a:pt x="750853" y="107094"/>
                  <a:pt x="656922" y="0"/>
                  <a:pt x="541452" y="0"/>
                </a:cubicBezTo>
                <a:cubicBezTo>
                  <a:pt x="445725" y="0"/>
                  <a:pt x="364956" y="73590"/>
                  <a:pt x="339828" y="174102"/>
                </a:cubicBezTo>
                <a:cubicBezTo>
                  <a:pt x="337435" y="182478"/>
                  <a:pt x="332050" y="190256"/>
                  <a:pt x="324273" y="194444"/>
                </a:cubicBezTo>
                <a:cubicBezTo>
                  <a:pt x="316495" y="199230"/>
                  <a:pt x="307521" y="200427"/>
                  <a:pt x="299145" y="198034"/>
                </a:cubicBezTo>
                <a:cubicBezTo>
                  <a:pt x="280598" y="192649"/>
                  <a:pt x="260256" y="190256"/>
                  <a:pt x="239914" y="190256"/>
                </a:cubicBezTo>
                <a:cubicBezTo>
                  <a:pt x="135213" y="190256"/>
                  <a:pt x="50256" y="260256"/>
                  <a:pt x="50256" y="346409"/>
                </a:cubicBezTo>
                <a:cubicBezTo>
                  <a:pt x="50256" y="363760"/>
                  <a:pt x="53846" y="380512"/>
                  <a:pt x="60427" y="396666"/>
                </a:cubicBezTo>
                <a:cubicBezTo>
                  <a:pt x="67008" y="412819"/>
                  <a:pt x="59829" y="431366"/>
                  <a:pt x="44273" y="439144"/>
                </a:cubicBezTo>
                <a:cubicBezTo>
                  <a:pt x="16154" y="452307"/>
                  <a:pt x="0" y="467862"/>
                  <a:pt x="0" y="484614"/>
                </a:cubicBezTo>
                <a:cubicBezTo>
                  <a:pt x="0" y="534871"/>
                  <a:pt x="1300680" y="513332"/>
                  <a:pt x="1300680" y="478033"/>
                </a:cubicBezTo>
                <a:cubicBezTo>
                  <a:pt x="1300680" y="447520"/>
                  <a:pt x="1176236" y="421794"/>
                  <a:pt x="1008715" y="4146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8"/>
          <p:cNvSpPr/>
          <p:nvPr/>
        </p:nvSpPr>
        <p:spPr>
          <a:xfrm>
            <a:off x="2705692" y="524928"/>
            <a:ext cx="1173454" cy="324812"/>
          </a:xfrm>
          <a:custGeom>
            <a:avLst/>
            <a:gdLst/>
            <a:ahLst/>
            <a:cxnLst/>
            <a:rect l="l" t="t" r="r" b="b"/>
            <a:pathLst>
              <a:path w="1112490" h="307937" extrusionOk="0">
                <a:moveTo>
                  <a:pt x="172658" y="255131"/>
                </a:moveTo>
                <a:cubicBezTo>
                  <a:pt x="164352" y="255131"/>
                  <a:pt x="158419" y="253351"/>
                  <a:pt x="155452" y="250384"/>
                </a:cubicBezTo>
                <a:cubicBezTo>
                  <a:pt x="151892" y="246231"/>
                  <a:pt x="146552" y="243858"/>
                  <a:pt x="139432" y="243858"/>
                </a:cubicBezTo>
                <a:cubicBezTo>
                  <a:pt x="134685" y="243858"/>
                  <a:pt x="125192" y="249791"/>
                  <a:pt x="112139" y="261064"/>
                </a:cubicBezTo>
                <a:cubicBezTo>
                  <a:pt x="97899" y="272931"/>
                  <a:pt x="89592" y="278271"/>
                  <a:pt x="87219" y="278271"/>
                </a:cubicBezTo>
                <a:cubicBezTo>
                  <a:pt x="79506" y="271744"/>
                  <a:pt x="68826" y="268184"/>
                  <a:pt x="54586" y="268184"/>
                </a:cubicBezTo>
                <a:cubicBezTo>
                  <a:pt x="41533" y="268184"/>
                  <a:pt x="28480" y="272338"/>
                  <a:pt x="17206" y="280644"/>
                </a:cubicBezTo>
                <a:cubicBezTo>
                  <a:pt x="5340" y="288357"/>
                  <a:pt x="0" y="296071"/>
                  <a:pt x="0" y="304377"/>
                </a:cubicBezTo>
                <a:cubicBezTo>
                  <a:pt x="0" y="305564"/>
                  <a:pt x="0" y="306751"/>
                  <a:pt x="0" y="307937"/>
                </a:cubicBezTo>
                <a:cubicBezTo>
                  <a:pt x="437876" y="296664"/>
                  <a:pt x="808113" y="291917"/>
                  <a:pt x="1111304" y="294291"/>
                </a:cubicBezTo>
                <a:cubicBezTo>
                  <a:pt x="1111897" y="291324"/>
                  <a:pt x="1112490" y="287764"/>
                  <a:pt x="1112490" y="283017"/>
                </a:cubicBezTo>
                <a:cubicBezTo>
                  <a:pt x="1112490" y="258098"/>
                  <a:pt x="1099437" y="245638"/>
                  <a:pt x="1073924" y="245638"/>
                </a:cubicBezTo>
                <a:cubicBezTo>
                  <a:pt x="1057311" y="246231"/>
                  <a:pt x="1045444" y="249198"/>
                  <a:pt x="1038917" y="254538"/>
                </a:cubicBezTo>
                <a:lnTo>
                  <a:pt x="1030018" y="254538"/>
                </a:lnTo>
                <a:cubicBezTo>
                  <a:pt x="1031797" y="249791"/>
                  <a:pt x="1032391" y="245638"/>
                  <a:pt x="1031204" y="242078"/>
                </a:cubicBezTo>
                <a:cubicBezTo>
                  <a:pt x="1029424" y="235551"/>
                  <a:pt x="1022304" y="231991"/>
                  <a:pt x="1009845" y="231991"/>
                </a:cubicBezTo>
                <a:cubicBezTo>
                  <a:pt x="997384" y="231991"/>
                  <a:pt x="987891" y="233771"/>
                  <a:pt x="981365" y="236738"/>
                </a:cubicBezTo>
                <a:cubicBezTo>
                  <a:pt x="981365" y="230211"/>
                  <a:pt x="981365" y="224871"/>
                  <a:pt x="981365" y="221905"/>
                </a:cubicBezTo>
                <a:cubicBezTo>
                  <a:pt x="981958" y="215378"/>
                  <a:pt x="979585" y="211818"/>
                  <a:pt x="973651" y="211818"/>
                </a:cubicBezTo>
                <a:cubicBezTo>
                  <a:pt x="971871" y="211818"/>
                  <a:pt x="968905" y="212411"/>
                  <a:pt x="964751" y="214191"/>
                </a:cubicBezTo>
                <a:cubicBezTo>
                  <a:pt x="964158" y="214191"/>
                  <a:pt x="962972" y="214191"/>
                  <a:pt x="962378" y="214191"/>
                </a:cubicBezTo>
                <a:cubicBezTo>
                  <a:pt x="962972" y="212411"/>
                  <a:pt x="963565" y="208258"/>
                  <a:pt x="963565" y="201732"/>
                </a:cubicBezTo>
                <a:cubicBezTo>
                  <a:pt x="963565" y="163165"/>
                  <a:pt x="946358" y="144179"/>
                  <a:pt x="911352" y="144179"/>
                </a:cubicBezTo>
                <a:cubicBezTo>
                  <a:pt x="868039" y="144179"/>
                  <a:pt x="843713" y="159012"/>
                  <a:pt x="838966" y="188085"/>
                </a:cubicBezTo>
                <a:cubicBezTo>
                  <a:pt x="834219" y="216565"/>
                  <a:pt x="828286" y="230805"/>
                  <a:pt x="822946" y="230805"/>
                </a:cubicBezTo>
                <a:cubicBezTo>
                  <a:pt x="818199" y="230805"/>
                  <a:pt x="812266" y="229618"/>
                  <a:pt x="805740" y="227245"/>
                </a:cubicBezTo>
                <a:cubicBezTo>
                  <a:pt x="799213" y="223685"/>
                  <a:pt x="795060" y="222498"/>
                  <a:pt x="794466" y="222498"/>
                </a:cubicBezTo>
                <a:cubicBezTo>
                  <a:pt x="792093" y="222498"/>
                  <a:pt x="785566" y="225465"/>
                  <a:pt x="775480" y="231398"/>
                </a:cubicBezTo>
                <a:cubicBezTo>
                  <a:pt x="764800" y="236145"/>
                  <a:pt x="757680" y="239111"/>
                  <a:pt x="754120" y="239111"/>
                </a:cubicBezTo>
                <a:cubicBezTo>
                  <a:pt x="748187" y="239111"/>
                  <a:pt x="743440" y="234365"/>
                  <a:pt x="739287" y="224278"/>
                </a:cubicBezTo>
                <a:cubicBezTo>
                  <a:pt x="735727" y="213598"/>
                  <a:pt x="729200" y="208258"/>
                  <a:pt x="719114" y="208258"/>
                </a:cubicBezTo>
                <a:cubicBezTo>
                  <a:pt x="710214" y="208258"/>
                  <a:pt x="703094" y="209445"/>
                  <a:pt x="697754" y="211818"/>
                </a:cubicBezTo>
                <a:cubicBezTo>
                  <a:pt x="697754" y="213005"/>
                  <a:pt x="697754" y="213598"/>
                  <a:pt x="697754" y="214191"/>
                </a:cubicBezTo>
                <a:lnTo>
                  <a:pt x="694194" y="216565"/>
                </a:lnTo>
                <a:cubicBezTo>
                  <a:pt x="695380" y="214785"/>
                  <a:pt x="696567" y="213005"/>
                  <a:pt x="697754" y="211818"/>
                </a:cubicBezTo>
                <a:cubicBezTo>
                  <a:pt x="709620" y="185118"/>
                  <a:pt x="714960" y="170285"/>
                  <a:pt x="714960" y="167912"/>
                </a:cubicBezTo>
                <a:cubicBezTo>
                  <a:pt x="714960" y="155452"/>
                  <a:pt x="714367" y="147145"/>
                  <a:pt x="712587" y="142992"/>
                </a:cubicBezTo>
                <a:cubicBezTo>
                  <a:pt x="707840" y="131125"/>
                  <a:pt x="695974" y="125785"/>
                  <a:pt x="677581" y="125785"/>
                </a:cubicBezTo>
                <a:cubicBezTo>
                  <a:pt x="676394" y="125785"/>
                  <a:pt x="675207" y="125785"/>
                  <a:pt x="674021" y="125785"/>
                </a:cubicBezTo>
                <a:cubicBezTo>
                  <a:pt x="673427" y="97899"/>
                  <a:pt x="665121" y="72386"/>
                  <a:pt x="650288" y="49840"/>
                </a:cubicBezTo>
                <a:cubicBezTo>
                  <a:pt x="628334" y="16613"/>
                  <a:pt x="596295" y="0"/>
                  <a:pt x="552982" y="0"/>
                </a:cubicBezTo>
                <a:cubicBezTo>
                  <a:pt x="512042" y="0"/>
                  <a:pt x="477036" y="11867"/>
                  <a:pt x="447963" y="35006"/>
                </a:cubicBezTo>
                <a:cubicBezTo>
                  <a:pt x="417110" y="59333"/>
                  <a:pt x="401683" y="90186"/>
                  <a:pt x="401683" y="128752"/>
                </a:cubicBezTo>
                <a:cubicBezTo>
                  <a:pt x="401683" y="144772"/>
                  <a:pt x="403463" y="161385"/>
                  <a:pt x="406430" y="178592"/>
                </a:cubicBezTo>
                <a:lnTo>
                  <a:pt x="405243" y="178592"/>
                </a:lnTo>
                <a:cubicBezTo>
                  <a:pt x="402870" y="173845"/>
                  <a:pt x="400497" y="169692"/>
                  <a:pt x="397530" y="166132"/>
                </a:cubicBezTo>
                <a:cubicBezTo>
                  <a:pt x="391597" y="160199"/>
                  <a:pt x="384477" y="157232"/>
                  <a:pt x="374983" y="157232"/>
                </a:cubicBezTo>
                <a:cubicBezTo>
                  <a:pt x="355997" y="157232"/>
                  <a:pt x="337604" y="163758"/>
                  <a:pt x="319804" y="176218"/>
                </a:cubicBezTo>
                <a:cubicBezTo>
                  <a:pt x="318617" y="176812"/>
                  <a:pt x="317431" y="177998"/>
                  <a:pt x="316244" y="178592"/>
                </a:cubicBezTo>
                <a:cubicBezTo>
                  <a:pt x="316244" y="176812"/>
                  <a:pt x="315650" y="175032"/>
                  <a:pt x="315057" y="173845"/>
                </a:cubicBezTo>
                <a:cubicBezTo>
                  <a:pt x="304971" y="151299"/>
                  <a:pt x="291917" y="140025"/>
                  <a:pt x="276491" y="140025"/>
                </a:cubicBezTo>
                <a:cubicBezTo>
                  <a:pt x="257504" y="140025"/>
                  <a:pt x="239111" y="146552"/>
                  <a:pt x="221311" y="159012"/>
                </a:cubicBezTo>
                <a:cubicBezTo>
                  <a:pt x="202918" y="171472"/>
                  <a:pt x="194018" y="185712"/>
                  <a:pt x="194018" y="201732"/>
                </a:cubicBezTo>
                <a:cubicBezTo>
                  <a:pt x="194018" y="209445"/>
                  <a:pt x="195205" y="219531"/>
                  <a:pt x="197578" y="233178"/>
                </a:cubicBezTo>
                <a:cubicBezTo>
                  <a:pt x="197578" y="239111"/>
                  <a:pt x="195205" y="244451"/>
                  <a:pt x="189865" y="249198"/>
                </a:cubicBezTo>
                <a:cubicBezTo>
                  <a:pt x="183932" y="252164"/>
                  <a:pt x="178592" y="255131"/>
                  <a:pt x="172658" y="2551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9" name="Google Shape;979;p28"/>
          <p:cNvGrpSpPr/>
          <p:nvPr/>
        </p:nvGrpSpPr>
        <p:grpSpPr>
          <a:xfrm>
            <a:off x="1179124" y="2912992"/>
            <a:ext cx="1951352" cy="1682410"/>
            <a:chOff x="1179124" y="2912992"/>
            <a:chExt cx="1951352" cy="1682410"/>
          </a:xfrm>
        </p:grpSpPr>
        <p:sp>
          <p:nvSpPr>
            <p:cNvPr id="980" name="Google Shape;980;p28"/>
            <p:cNvSpPr/>
            <p:nvPr/>
          </p:nvSpPr>
          <p:spPr>
            <a:xfrm>
              <a:off x="1324790" y="4520832"/>
              <a:ext cx="1359850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grpSp>
          <p:nvGrpSpPr>
            <p:cNvPr id="981" name="Google Shape;981;p28"/>
            <p:cNvGrpSpPr/>
            <p:nvPr/>
          </p:nvGrpSpPr>
          <p:grpSpPr>
            <a:xfrm>
              <a:off x="1179124" y="2912992"/>
              <a:ext cx="1951352" cy="1644509"/>
              <a:chOff x="839079" y="1857760"/>
              <a:chExt cx="1069839" cy="901611"/>
            </a:xfrm>
          </p:grpSpPr>
          <p:sp>
            <p:nvSpPr>
              <p:cNvPr id="982" name="Google Shape;982;p28"/>
              <p:cNvSpPr/>
              <p:nvPr/>
            </p:nvSpPr>
            <p:spPr>
              <a:xfrm>
                <a:off x="926981" y="1857760"/>
                <a:ext cx="981937" cy="901611"/>
              </a:xfrm>
              <a:custGeom>
                <a:avLst/>
                <a:gdLst/>
                <a:ahLst/>
                <a:cxnLst/>
                <a:rect l="l" t="t" r="r" b="b"/>
                <a:pathLst>
                  <a:path w="1036345" h="951568" extrusionOk="0">
                    <a:moveTo>
                      <a:pt x="321988" y="950824"/>
                    </a:moveTo>
                    <a:cubicBezTo>
                      <a:pt x="475150" y="953217"/>
                      <a:pt x="636688" y="937661"/>
                      <a:pt x="763526" y="851508"/>
                    </a:cubicBezTo>
                    <a:cubicBezTo>
                      <a:pt x="797628" y="828175"/>
                      <a:pt x="828739" y="800055"/>
                      <a:pt x="859252" y="771337"/>
                    </a:cubicBezTo>
                    <a:cubicBezTo>
                      <a:pt x="925662" y="708517"/>
                      <a:pt x="999850" y="625355"/>
                      <a:pt x="1036346" y="541594"/>
                    </a:cubicBezTo>
                    <a:cubicBezTo>
                      <a:pt x="1018397" y="554756"/>
                      <a:pt x="1002841" y="561936"/>
                      <a:pt x="984892" y="576295"/>
                    </a:cubicBezTo>
                    <a:cubicBezTo>
                      <a:pt x="990875" y="539201"/>
                      <a:pt x="997457" y="509287"/>
                      <a:pt x="1022585" y="470398"/>
                    </a:cubicBezTo>
                    <a:cubicBezTo>
                      <a:pt x="987884" y="474586"/>
                      <a:pt x="965747" y="507492"/>
                      <a:pt x="941816" y="532021"/>
                    </a:cubicBezTo>
                    <a:cubicBezTo>
                      <a:pt x="894551" y="579286"/>
                      <a:pt x="824551" y="602619"/>
                      <a:pt x="758141" y="591850"/>
                    </a:cubicBezTo>
                    <a:lnTo>
                      <a:pt x="283698" y="594842"/>
                    </a:lnTo>
                    <a:cubicBezTo>
                      <a:pt x="231647" y="549372"/>
                      <a:pt x="231048" y="467406"/>
                      <a:pt x="254382" y="402791"/>
                    </a:cubicBezTo>
                    <a:cubicBezTo>
                      <a:pt x="277715" y="337577"/>
                      <a:pt x="319595" y="280740"/>
                      <a:pt x="341134" y="215527"/>
                    </a:cubicBezTo>
                    <a:cubicBezTo>
                      <a:pt x="362672" y="150313"/>
                      <a:pt x="357886" y="67151"/>
                      <a:pt x="302843" y="25869"/>
                    </a:cubicBezTo>
                    <a:cubicBezTo>
                      <a:pt x="268741" y="142"/>
                      <a:pt x="222672" y="-4046"/>
                      <a:pt x="180792" y="3134"/>
                    </a:cubicBezTo>
                    <a:cubicBezTo>
                      <a:pt x="146690" y="9117"/>
                      <a:pt x="113185" y="22279"/>
                      <a:pt x="88656" y="46211"/>
                    </a:cubicBezTo>
                    <a:cubicBezTo>
                      <a:pt x="64126" y="70142"/>
                      <a:pt x="49767" y="106638"/>
                      <a:pt x="58143" y="140142"/>
                    </a:cubicBezTo>
                    <a:cubicBezTo>
                      <a:pt x="69510" y="187407"/>
                      <a:pt x="119168" y="215527"/>
                      <a:pt x="137117" y="260997"/>
                    </a:cubicBezTo>
                    <a:cubicBezTo>
                      <a:pt x="150878" y="296296"/>
                      <a:pt x="143100" y="335783"/>
                      <a:pt x="129937" y="371082"/>
                    </a:cubicBezTo>
                    <a:cubicBezTo>
                      <a:pt x="113185" y="416552"/>
                      <a:pt x="87459" y="457834"/>
                      <a:pt x="65322" y="500910"/>
                    </a:cubicBezTo>
                    <a:cubicBezTo>
                      <a:pt x="28827" y="570910"/>
                      <a:pt x="6690" y="647491"/>
                      <a:pt x="707" y="726465"/>
                    </a:cubicBezTo>
                    <a:cubicBezTo>
                      <a:pt x="-4678" y="798260"/>
                      <a:pt x="10280" y="974755"/>
                      <a:pt x="429082" y="94902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979740" y="1857760"/>
                <a:ext cx="281445" cy="446074"/>
              </a:xfrm>
              <a:custGeom>
                <a:avLst/>
                <a:gdLst/>
                <a:ahLst/>
                <a:cxnLst/>
                <a:rect l="l" t="t" r="r" b="b"/>
                <a:pathLst>
                  <a:path w="297040" h="470790" extrusionOk="0">
                    <a:moveTo>
                      <a:pt x="247100" y="25869"/>
                    </a:moveTo>
                    <a:cubicBezTo>
                      <a:pt x="212997" y="142"/>
                      <a:pt x="166929" y="-4046"/>
                      <a:pt x="125049" y="3134"/>
                    </a:cubicBezTo>
                    <a:cubicBezTo>
                      <a:pt x="90947" y="9117"/>
                      <a:pt x="57442" y="22279"/>
                      <a:pt x="32912" y="46211"/>
                    </a:cubicBezTo>
                    <a:cubicBezTo>
                      <a:pt x="8383" y="70142"/>
                      <a:pt x="-5976" y="106638"/>
                      <a:pt x="2400" y="140142"/>
                    </a:cubicBezTo>
                    <a:cubicBezTo>
                      <a:pt x="13767" y="187407"/>
                      <a:pt x="63425" y="215527"/>
                      <a:pt x="81374" y="260997"/>
                    </a:cubicBezTo>
                    <a:cubicBezTo>
                      <a:pt x="95134" y="296296"/>
                      <a:pt x="87357" y="335783"/>
                      <a:pt x="74194" y="371082"/>
                    </a:cubicBezTo>
                    <a:cubicBezTo>
                      <a:pt x="63425" y="400398"/>
                      <a:pt x="48468" y="428517"/>
                      <a:pt x="33511" y="456039"/>
                    </a:cubicBezTo>
                    <a:cubicBezTo>
                      <a:pt x="59835" y="461423"/>
                      <a:pt x="85562" y="469799"/>
                      <a:pt x="113083" y="470398"/>
                    </a:cubicBezTo>
                    <a:cubicBezTo>
                      <a:pt x="128639" y="470996"/>
                      <a:pt x="144194" y="470996"/>
                      <a:pt x="159750" y="469799"/>
                    </a:cubicBezTo>
                    <a:cubicBezTo>
                      <a:pt x="168126" y="469201"/>
                      <a:pt x="176502" y="467406"/>
                      <a:pt x="184878" y="465611"/>
                    </a:cubicBezTo>
                    <a:cubicBezTo>
                      <a:pt x="186673" y="444073"/>
                      <a:pt x="191459" y="422535"/>
                      <a:pt x="198639" y="402193"/>
                    </a:cubicBezTo>
                    <a:cubicBezTo>
                      <a:pt x="221972" y="336979"/>
                      <a:pt x="263852" y="280142"/>
                      <a:pt x="285390" y="214928"/>
                    </a:cubicBezTo>
                    <a:cubicBezTo>
                      <a:pt x="306331" y="150313"/>
                      <a:pt x="302143" y="67151"/>
                      <a:pt x="247100" y="258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976349" y="2284856"/>
                <a:ext cx="179133" cy="74522"/>
              </a:xfrm>
              <a:custGeom>
                <a:avLst/>
                <a:gdLst/>
                <a:ahLst/>
                <a:cxnLst/>
                <a:rect l="l" t="t" r="r" b="b"/>
                <a:pathLst>
                  <a:path w="189059" h="78651" extrusionOk="0">
                    <a:moveTo>
                      <a:pt x="0" y="75384"/>
                    </a:moveTo>
                    <a:cubicBezTo>
                      <a:pt x="63419" y="81966"/>
                      <a:pt x="128034" y="79572"/>
                      <a:pt x="189059" y="59231"/>
                    </a:cubicBezTo>
                    <a:lnTo>
                      <a:pt x="188461" y="52649"/>
                    </a:lnTo>
                    <a:cubicBezTo>
                      <a:pt x="187265" y="40684"/>
                      <a:pt x="187265" y="28120"/>
                      <a:pt x="188461" y="16154"/>
                    </a:cubicBezTo>
                    <a:lnTo>
                      <a:pt x="189059" y="8974"/>
                    </a:lnTo>
                    <a:cubicBezTo>
                      <a:pt x="141196" y="19743"/>
                      <a:pt x="86154" y="16154"/>
                      <a:pt x="39487" y="0"/>
                    </a:cubicBezTo>
                    <a:lnTo>
                      <a:pt x="39487" y="0"/>
                    </a:lnTo>
                    <a:cubicBezTo>
                      <a:pt x="25128" y="20940"/>
                      <a:pt x="12564" y="43077"/>
                      <a:pt x="3590" y="66410"/>
                    </a:cubicBezTo>
                    <a:lnTo>
                      <a:pt x="0" y="753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926981" y="2356772"/>
                <a:ext cx="981937" cy="402056"/>
              </a:xfrm>
              <a:custGeom>
                <a:avLst/>
                <a:gdLst/>
                <a:ahLst/>
                <a:cxnLst/>
                <a:rect l="l" t="t" r="r" b="b"/>
                <a:pathLst>
                  <a:path w="1036345" h="424333" extrusionOk="0">
                    <a:moveTo>
                      <a:pt x="416518" y="327862"/>
                    </a:moveTo>
                    <a:cubicBezTo>
                      <a:pt x="41989" y="358375"/>
                      <a:pt x="51562" y="17350"/>
                      <a:pt x="52160" y="0"/>
                    </a:cubicBezTo>
                    <a:cubicBezTo>
                      <a:pt x="23442" y="62820"/>
                      <a:pt x="6092" y="129829"/>
                      <a:pt x="707" y="199230"/>
                    </a:cubicBezTo>
                    <a:cubicBezTo>
                      <a:pt x="-4678" y="271025"/>
                      <a:pt x="10280" y="447520"/>
                      <a:pt x="429082" y="421794"/>
                    </a:cubicBezTo>
                    <a:lnTo>
                      <a:pt x="428484" y="421794"/>
                    </a:lnTo>
                    <a:cubicBezTo>
                      <a:pt x="547543" y="415212"/>
                      <a:pt x="666004" y="390683"/>
                      <a:pt x="763526" y="324273"/>
                    </a:cubicBezTo>
                    <a:cubicBezTo>
                      <a:pt x="797628" y="300939"/>
                      <a:pt x="828739" y="272820"/>
                      <a:pt x="859252" y="244102"/>
                    </a:cubicBezTo>
                    <a:cubicBezTo>
                      <a:pt x="925662" y="181282"/>
                      <a:pt x="999850" y="98119"/>
                      <a:pt x="1036346" y="14359"/>
                    </a:cubicBezTo>
                    <a:cubicBezTo>
                      <a:pt x="1028568" y="20342"/>
                      <a:pt x="1020790" y="25128"/>
                      <a:pt x="1013012" y="29914"/>
                    </a:cubicBezTo>
                    <a:cubicBezTo>
                      <a:pt x="922072" y="120256"/>
                      <a:pt x="704893" y="304529"/>
                      <a:pt x="416518" y="3278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1065888" y="1921322"/>
                <a:ext cx="61067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64451" h="82955" extrusionOk="0">
                    <a:moveTo>
                      <a:pt x="45994" y="2985"/>
                    </a:moveTo>
                    <a:cubicBezTo>
                      <a:pt x="17874" y="-11972"/>
                      <a:pt x="-5459" y="32899"/>
                      <a:pt x="1122" y="57429"/>
                    </a:cubicBezTo>
                    <a:cubicBezTo>
                      <a:pt x="4712" y="69993"/>
                      <a:pt x="15481" y="80164"/>
                      <a:pt x="28045" y="82557"/>
                    </a:cubicBezTo>
                    <a:cubicBezTo>
                      <a:pt x="33429" y="83754"/>
                      <a:pt x="44199" y="82557"/>
                      <a:pt x="51976" y="74780"/>
                    </a:cubicBezTo>
                    <a:cubicBezTo>
                      <a:pt x="71122" y="55634"/>
                      <a:pt x="67532" y="16147"/>
                      <a:pt x="45994" y="29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1078842" y="1949407"/>
                <a:ext cx="35935" cy="31545"/>
              </a:xfrm>
              <a:custGeom>
                <a:avLst/>
                <a:gdLst/>
                <a:ahLst/>
                <a:cxnLst/>
                <a:rect l="l" t="t" r="r" b="b"/>
                <a:pathLst>
                  <a:path w="37926" h="33293" extrusionOk="0">
                    <a:moveTo>
                      <a:pt x="2991" y="3226"/>
                    </a:moveTo>
                    <a:cubicBezTo>
                      <a:pt x="4188" y="8611"/>
                      <a:pt x="5983" y="13995"/>
                      <a:pt x="8376" y="18782"/>
                    </a:cubicBezTo>
                    <a:cubicBezTo>
                      <a:pt x="10769" y="23568"/>
                      <a:pt x="14359" y="27158"/>
                      <a:pt x="18547" y="25961"/>
                    </a:cubicBezTo>
                    <a:cubicBezTo>
                      <a:pt x="22735" y="25363"/>
                      <a:pt x="25726" y="21175"/>
                      <a:pt x="28120" y="16389"/>
                    </a:cubicBezTo>
                    <a:cubicBezTo>
                      <a:pt x="30513" y="11602"/>
                      <a:pt x="32906" y="6218"/>
                      <a:pt x="34103" y="1431"/>
                    </a:cubicBezTo>
                    <a:lnTo>
                      <a:pt x="34103" y="1431"/>
                    </a:lnTo>
                    <a:cubicBezTo>
                      <a:pt x="34701" y="235"/>
                      <a:pt x="35299" y="-363"/>
                      <a:pt x="36496" y="235"/>
                    </a:cubicBezTo>
                    <a:cubicBezTo>
                      <a:pt x="37692" y="235"/>
                      <a:pt x="38290" y="1431"/>
                      <a:pt x="37692" y="2628"/>
                    </a:cubicBezTo>
                    <a:cubicBezTo>
                      <a:pt x="37094" y="8611"/>
                      <a:pt x="35299" y="13995"/>
                      <a:pt x="32906" y="19978"/>
                    </a:cubicBezTo>
                    <a:cubicBezTo>
                      <a:pt x="31709" y="22970"/>
                      <a:pt x="29914" y="25363"/>
                      <a:pt x="28120" y="27756"/>
                    </a:cubicBezTo>
                    <a:cubicBezTo>
                      <a:pt x="25726" y="30149"/>
                      <a:pt x="22735" y="32542"/>
                      <a:pt x="19145" y="33141"/>
                    </a:cubicBezTo>
                    <a:cubicBezTo>
                      <a:pt x="15556" y="33739"/>
                      <a:pt x="11367" y="32542"/>
                      <a:pt x="8974" y="30149"/>
                    </a:cubicBezTo>
                    <a:cubicBezTo>
                      <a:pt x="6581" y="27756"/>
                      <a:pt x="4786" y="24765"/>
                      <a:pt x="3590" y="22371"/>
                    </a:cubicBezTo>
                    <a:cubicBezTo>
                      <a:pt x="1197" y="16389"/>
                      <a:pt x="0" y="11004"/>
                      <a:pt x="0" y="5021"/>
                    </a:cubicBezTo>
                    <a:cubicBezTo>
                      <a:pt x="0" y="3824"/>
                      <a:pt x="598" y="3226"/>
                      <a:pt x="1795" y="3226"/>
                    </a:cubicBezTo>
                    <a:cubicBezTo>
                      <a:pt x="1795" y="2030"/>
                      <a:pt x="2393" y="2628"/>
                      <a:pt x="2991" y="3226"/>
                    </a:cubicBezTo>
                    <a:lnTo>
                      <a:pt x="2991" y="32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918368" y="2041081"/>
                <a:ext cx="139750" cy="50981"/>
              </a:xfrm>
              <a:custGeom>
                <a:avLst/>
                <a:gdLst/>
                <a:ahLst/>
                <a:cxnLst/>
                <a:rect l="l" t="t" r="r" b="b"/>
                <a:pathLst>
                  <a:path w="147493" h="53806" extrusionOk="0">
                    <a:moveTo>
                      <a:pt x="145021" y="897"/>
                    </a:moveTo>
                    <a:cubicBezTo>
                      <a:pt x="153397" y="5085"/>
                      <a:pt x="138439" y="20043"/>
                      <a:pt x="130662" y="25427"/>
                    </a:cubicBezTo>
                    <a:cubicBezTo>
                      <a:pt x="122884" y="30812"/>
                      <a:pt x="112713" y="30812"/>
                      <a:pt x="103140" y="30812"/>
                    </a:cubicBezTo>
                    <a:cubicBezTo>
                      <a:pt x="78610" y="30812"/>
                      <a:pt x="52884" y="33205"/>
                      <a:pt x="31944" y="45769"/>
                    </a:cubicBezTo>
                    <a:cubicBezTo>
                      <a:pt x="26559" y="48761"/>
                      <a:pt x="21175" y="52350"/>
                      <a:pt x="15192" y="53547"/>
                    </a:cubicBezTo>
                    <a:cubicBezTo>
                      <a:pt x="9209" y="54743"/>
                      <a:pt x="2030" y="51752"/>
                      <a:pt x="235" y="45769"/>
                    </a:cubicBezTo>
                    <a:cubicBezTo>
                      <a:pt x="-364" y="42778"/>
                      <a:pt x="235" y="39188"/>
                      <a:pt x="1431" y="36196"/>
                    </a:cubicBezTo>
                    <a:cubicBezTo>
                      <a:pt x="5021" y="25427"/>
                      <a:pt x="9209" y="14060"/>
                      <a:pt x="18782" y="7479"/>
                    </a:cubicBezTo>
                    <a:cubicBezTo>
                      <a:pt x="25961" y="2692"/>
                      <a:pt x="34935" y="1496"/>
                      <a:pt x="43311" y="897"/>
                    </a:cubicBezTo>
                    <a:cubicBezTo>
                      <a:pt x="74423" y="-1496"/>
                      <a:pt x="106132" y="897"/>
                      <a:pt x="136645" y="807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839079" y="1956991"/>
                <a:ext cx="216782" cy="98637"/>
              </a:xfrm>
              <a:custGeom>
                <a:avLst/>
                <a:gdLst/>
                <a:ahLst/>
                <a:cxnLst/>
                <a:rect l="l" t="t" r="r" b="b"/>
                <a:pathLst>
                  <a:path w="228794" h="104102" extrusionOk="0">
                    <a:moveTo>
                      <a:pt x="228794" y="89743"/>
                    </a:moveTo>
                    <a:cubicBezTo>
                      <a:pt x="201273" y="79572"/>
                      <a:pt x="190504" y="41282"/>
                      <a:pt x="180931" y="23333"/>
                    </a:cubicBezTo>
                    <a:cubicBezTo>
                      <a:pt x="171957" y="6581"/>
                      <a:pt x="149222" y="0"/>
                      <a:pt x="149222" y="0"/>
                    </a:cubicBezTo>
                    <a:cubicBezTo>
                      <a:pt x="109136" y="19145"/>
                      <a:pt x="43324" y="22735"/>
                      <a:pt x="16401" y="13761"/>
                    </a:cubicBezTo>
                    <a:cubicBezTo>
                      <a:pt x="12812" y="12564"/>
                      <a:pt x="9222" y="11367"/>
                      <a:pt x="5632" y="13162"/>
                    </a:cubicBezTo>
                    <a:cubicBezTo>
                      <a:pt x="3239" y="14359"/>
                      <a:pt x="2043" y="17350"/>
                      <a:pt x="1444" y="19743"/>
                    </a:cubicBezTo>
                    <a:cubicBezTo>
                      <a:pt x="-2744" y="32906"/>
                      <a:pt x="2641" y="47863"/>
                      <a:pt x="11615" y="58034"/>
                    </a:cubicBezTo>
                    <a:cubicBezTo>
                      <a:pt x="20590" y="68205"/>
                      <a:pt x="33154" y="74786"/>
                      <a:pt x="46316" y="80171"/>
                    </a:cubicBezTo>
                    <a:cubicBezTo>
                      <a:pt x="91786" y="98718"/>
                      <a:pt x="142042" y="101111"/>
                      <a:pt x="191102" y="104102"/>
                    </a:cubicBezTo>
                    <a:cubicBezTo>
                      <a:pt x="206059" y="104102"/>
                      <a:pt x="224008" y="102906"/>
                      <a:pt x="228794" y="8974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895374" y="1978720"/>
                <a:ext cx="47050" cy="16227"/>
              </a:xfrm>
              <a:custGeom>
                <a:avLst/>
                <a:gdLst/>
                <a:ahLst/>
                <a:cxnLst/>
                <a:rect l="l" t="t" r="r" b="b"/>
                <a:pathLst>
                  <a:path w="49657" h="17126" extrusionOk="0">
                    <a:moveTo>
                      <a:pt x="0" y="375"/>
                    </a:moveTo>
                    <a:cubicBezTo>
                      <a:pt x="8974" y="-822"/>
                      <a:pt x="17949" y="973"/>
                      <a:pt x="26325" y="3965"/>
                    </a:cubicBezTo>
                    <a:cubicBezTo>
                      <a:pt x="34701" y="6956"/>
                      <a:pt x="43077" y="10546"/>
                      <a:pt x="49658" y="17127"/>
                    </a:cubicBezTo>
                    <a:cubicBezTo>
                      <a:pt x="40684" y="15930"/>
                      <a:pt x="32308" y="13537"/>
                      <a:pt x="23932" y="11144"/>
                    </a:cubicBezTo>
                    <a:cubicBezTo>
                      <a:pt x="16154" y="7554"/>
                      <a:pt x="7778" y="4563"/>
                      <a:pt x="0" y="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1134595" y="2297776"/>
                <a:ext cx="615370" cy="327103"/>
              </a:xfrm>
              <a:custGeom>
                <a:avLst/>
                <a:gdLst/>
                <a:ahLst/>
                <a:cxnLst/>
                <a:rect l="l" t="t" r="r" b="b"/>
                <a:pathLst>
                  <a:path w="649467" h="345227" extrusionOk="0">
                    <a:moveTo>
                      <a:pt x="646476" y="83872"/>
                    </a:moveTo>
                    <a:cubicBezTo>
                      <a:pt x="544168" y="98231"/>
                      <a:pt x="437673" y="81478"/>
                      <a:pt x="344340" y="37205"/>
                    </a:cubicBezTo>
                    <a:cubicBezTo>
                      <a:pt x="318614" y="24641"/>
                      <a:pt x="292887" y="10282"/>
                      <a:pt x="265366" y="3701"/>
                    </a:cubicBezTo>
                    <a:cubicBezTo>
                      <a:pt x="231263" y="-4077"/>
                      <a:pt x="194768" y="1308"/>
                      <a:pt x="161263" y="11479"/>
                    </a:cubicBezTo>
                    <a:cubicBezTo>
                      <a:pt x="102631" y="29427"/>
                      <a:pt x="46392" y="64726"/>
                      <a:pt x="17674" y="119171"/>
                    </a:cubicBezTo>
                    <a:cubicBezTo>
                      <a:pt x="-11044" y="173615"/>
                      <a:pt x="-5659" y="247803"/>
                      <a:pt x="40409" y="287888"/>
                    </a:cubicBezTo>
                    <a:cubicBezTo>
                      <a:pt x="69725" y="313615"/>
                      <a:pt x="109811" y="322589"/>
                      <a:pt x="148101" y="329768"/>
                    </a:cubicBezTo>
                    <a:cubicBezTo>
                      <a:pt x="246221" y="347717"/>
                      <a:pt x="352716" y="358486"/>
                      <a:pt x="441263" y="313016"/>
                    </a:cubicBezTo>
                    <a:cubicBezTo>
                      <a:pt x="414938" y="306435"/>
                      <a:pt x="389212" y="299256"/>
                      <a:pt x="362887" y="292675"/>
                    </a:cubicBezTo>
                    <a:cubicBezTo>
                      <a:pt x="444853" y="274128"/>
                      <a:pt x="523827" y="244213"/>
                      <a:pt x="596818" y="203529"/>
                    </a:cubicBezTo>
                    <a:cubicBezTo>
                      <a:pt x="563912" y="197546"/>
                      <a:pt x="531604" y="190965"/>
                      <a:pt x="498699" y="184983"/>
                    </a:cubicBezTo>
                    <a:cubicBezTo>
                      <a:pt x="558527" y="173017"/>
                      <a:pt x="612972" y="138316"/>
                      <a:pt x="649467" y="89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1224937" y="2370362"/>
                <a:ext cx="217681" cy="130476"/>
              </a:xfrm>
              <a:custGeom>
                <a:avLst/>
                <a:gdLst/>
                <a:ahLst/>
                <a:cxnLst/>
                <a:rect l="l" t="t" r="r" b="b"/>
                <a:pathLst>
                  <a:path w="229743" h="137706" extrusionOk="0">
                    <a:moveTo>
                      <a:pt x="0" y="110683"/>
                    </a:moveTo>
                    <a:cubicBezTo>
                      <a:pt x="15556" y="118461"/>
                      <a:pt x="32308" y="124444"/>
                      <a:pt x="49060" y="128034"/>
                    </a:cubicBezTo>
                    <a:cubicBezTo>
                      <a:pt x="65812" y="132222"/>
                      <a:pt x="83162" y="134017"/>
                      <a:pt x="100513" y="133418"/>
                    </a:cubicBezTo>
                    <a:cubicBezTo>
                      <a:pt x="117863" y="132820"/>
                      <a:pt x="135213" y="130427"/>
                      <a:pt x="151367" y="126239"/>
                    </a:cubicBezTo>
                    <a:cubicBezTo>
                      <a:pt x="155555" y="125042"/>
                      <a:pt x="159743" y="123846"/>
                      <a:pt x="163931" y="122649"/>
                    </a:cubicBezTo>
                    <a:cubicBezTo>
                      <a:pt x="167521" y="120854"/>
                      <a:pt x="172307" y="119658"/>
                      <a:pt x="175897" y="117863"/>
                    </a:cubicBezTo>
                    <a:cubicBezTo>
                      <a:pt x="178889" y="116068"/>
                      <a:pt x="181282" y="113077"/>
                      <a:pt x="181282" y="110683"/>
                    </a:cubicBezTo>
                    <a:cubicBezTo>
                      <a:pt x="181282" y="107692"/>
                      <a:pt x="180085" y="104102"/>
                      <a:pt x="177094" y="101111"/>
                    </a:cubicBezTo>
                    <a:cubicBezTo>
                      <a:pt x="174700" y="98119"/>
                      <a:pt x="171709" y="95726"/>
                      <a:pt x="168119" y="93333"/>
                    </a:cubicBezTo>
                    <a:cubicBezTo>
                      <a:pt x="164530" y="90940"/>
                      <a:pt x="160940" y="87948"/>
                      <a:pt x="157350" y="85555"/>
                    </a:cubicBezTo>
                    <a:lnTo>
                      <a:pt x="154957" y="83162"/>
                    </a:lnTo>
                    <a:lnTo>
                      <a:pt x="153760" y="81965"/>
                    </a:lnTo>
                    <a:lnTo>
                      <a:pt x="153162" y="81367"/>
                    </a:lnTo>
                    <a:cubicBezTo>
                      <a:pt x="153162" y="84957"/>
                      <a:pt x="151367" y="75384"/>
                      <a:pt x="155555" y="75983"/>
                    </a:cubicBezTo>
                    <a:lnTo>
                      <a:pt x="156153" y="75983"/>
                    </a:lnTo>
                    <a:lnTo>
                      <a:pt x="156153" y="75983"/>
                    </a:lnTo>
                    <a:lnTo>
                      <a:pt x="156752" y="75983"/>
                    </a:lnTo>
                    <a:cubicBezTo>
                      <a:pt x="158547" y="75983"/>
                      <a:pt x="160940" y="76581"/>
                      <a:pt x="162735" y="76581"/>
                    </a:cubicBezTo>
                    <a:cubicBezTo>
                      <a:pt x="166923" y="76581"/>
                      <a:pt x="171111" y="76581"/>
                      <a:pt x="175299" y="75983"/>
                    </a:cubicBezTo>
                    <a:cubicBezTo>
                      <a:pt x="179487" y="75384"/>
                      <a:pt x="183076" y="74188"/>
                      <a:pt x="186666" y="71795"/>
                    </a:cubicBezTo>
                    <a:cubicBezTo>
                      <a:pt x="189658" y="70000"/>
                      <a:pt x="192051" y="67008"/>
                      <a:pt x="192051" y="64017"/>
                    </a:cubicBezTo>
                    <a:cubicBezTo>
                      <a:pt x="192051" y="61025"/>
                      <a:pt x="189658" y="58034"/>
                      <a:pt x="186068" y="55641"/>
                    </a:cubicBezTo>
                    <a:cubicBezTo>
                      <a:pt x="183076" y="53248"/>
                      <a:pt x="178889" y="51453"/>
                      <a:pt x="175299" y="49658"/>
                    </a:cubicBezTo>
                    <a:cubicBezTo>
                      <a:pt x="174102" y="49060"/>
                      <a:pt x="173504" y="49060"/>
                      <a:pt x="172307" y="48461"/>
                    </a:cubicBezTo>
                    <a:lnTo>
                      <a:pt x="170512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cubicBezTo>
                      <a:pt x="169914" y="47863"/>
                      <a:pt x="169914" y="47863"/>
                      <a:pt x="168718" y="47265"/>
                    </a:cubicBezTo>
                    <a:cubicBezTo>
                      <a:pt x="168119" y="46666"/>
                      <a:pt x="167521" y="46666"/>
                      <a:pt x="167521" y="44872"/>
                    </a:cubicBezTo>
                    <a:cubicBezTo>
                      <a:pt x="168718" y="41282"/>
                      <a:pt x="172307" y="42479"/>
                      <a:pt x="171111" y="42479"/>
                    </a:cubicBezTo>
                    <a:lnTo>
                      <a:pt x="171111" y="42479"/>
                    </a:lnTo>
                    <a:lnTo>
                      <a:pt x="171709" y="42479"/>
                    </a:lnTo>
                    <a:cubicBezTo>
                      <a:pt x="174102" y="43077"/>
                      <a:pt x="175897" y="43675"/>
                      <a:pt x="178290" y="43675"/>
                    </a:cubicBezTo>
                    <a:cubicBezTo>
                      <a:pt x="182478" y="44273"/>
                      <a:pt x="186666" y="45470"/>
                      <a:pt x="190854" y="45470"/>
                    </a:cubicBezTo>
                    <a:cubicBezTo>
                      <a:pt x="199230" y="46068"/>
                      <a:pt x="208205" y="46666"/>
                      <a:pt x="215384" y="43077"/>
                    </a:cubicBezTo>
                    <a:cubicBezTo>
                      <a:pt x="221965" y="38889"/>
                      <a:pt x="226752" y="30513"/>
                      <a:pt x="227350" y="22137"/>
                    </a:cubicBezTo>
                    <a:cubicBezTo>
                      <a:pt x="227948" y="13761"/>
                      <a:pt x="224957" y="4786"/>
                      <a:pt x="217179" y="0"/>
                    </a:cubicBezTo>
                    <a:cubicBezTo>
                      <a:pt x="221367" y="1795"/>
                      <a:pt x="224358" y="5385"/>
                      <a:pt x="226752" y="8974"/>
                    </a:cubicBezTo>
                    <a:cubicBezTo>
                      <a:pt x="228547" y="13162"/>
                      <a:pt x="229743" y="17350"/>
                      <a:pt x="229743" y="22137"/>
                    </a:cubicBezTo>
                    <a:cubicBezTo>
                      <a:pt x="229743" y="31111"/>
                      <a:pt x="226153" y="40684"/>
                      <a:pt x="217777" y="46068"/>
                    </a:cubicBezTo>
                    <a:cubicBezTo>
                      <a:pt x="213589" y="48461"/>
                      <a:pt x="208803" y="49658"/>
                      <a:pt x="204615" y="50256"/>
                    </a:cubicBezTo>
                    <a:cubicBezTo>
                      <a:pt x="199829" y="50855"/>
                      <a:pt x="195641" y="50855"/>
                      <a:pt x="190854" y="50256"/>
                    </a:cubicBezTo>
                    <a:cubicBezTo>
                      <a:pt x="186666" y="50256"/>
                      <a:pt x="181880" y="49658"/>
                      <a:pt x="177692" y="48461"/>
                    </a:cubicBezTo>
                    <a:cubicBezTo>
                      <a:pt x="175299" y="47863"/>
                      <a:pt x="173504" y="47863"/>
                      <a:pt x="171111" y="47265"/>
                    </a:cubicBezTo>
                    <a:lnTo>
                      <a:pt x="170512" y="47265"/>
                    </a:lnTo>
                    <a:lnTo>
                      <a:pt x="170512" y="47265"/>
                    </a:lnTo>
                    <a:cubicBezTo>
                      <a:pt x="169316" y="47265"/>
                      <a:pt x="172906" y="48461"/>
                      <a:pt x="174102" y="44872"/>
                    </a:cubicBezTo>
                    <a:cubicBezTo>
                      <a:pt x="174102" y="43077"/>
                      <a:pt x="173504" y="43077"/>
                      <a:pt x="172906" y="42479"/>
                    </a:cubicBezTo>
                    <a:cubicBezTo>
                      <a:pt x="172307" y="41880"/>
                      <a:pt x="171709" y="41880"/>
                      <a:pt x="172307" y="41880"/>
                    </a:cubicBezTo>
                    <a:lnTo>
                      <a:pt x="172307" y="41880"/>
                    </a:lnTo>
                    <a:lnTo>
                      <a:pt x="172307" y="41880"/>
                    </a:lnTo>
                    <a:lnTo>
                      <a:pt x="172906" y="41880"/>
                    </a:lnTo>
                    <a:lnTo>
                      <a:pt x="174700" y="42479"/>
                    </a:lnTo>
                    <a:cubicBezTo>
                      <a:pt x="175897" y="43077"/>
                      <a:pt x="177094" y="43077"/>
                      <a:pt x="177692" y="43675"/>
                    </a:cubicBezTo>
                    <a:cubicBezTo>
                      <a:pt x="181880" y="45470"/>
                      <a:pt x="186068" y="47265"/>
                      <a:pt x="190256" y="49658"/>
                    </a:cubicBezTo>
                    <a:cubicBezTo>
                      <a:pt x="193846" y="52649"/>
                      <a:pt x="198034" y="56239"/>
                      <a:pt x="198632" y="62222"/>
                    </a:cubicBezTo>
                    <a:cubicBezTo>
                      <a:pt x="198632" y="65213"/>
                      <a:pt x="197435" y="68205"/>
                      <a:pt x="196239" y="70000"/>
                    </a:cubicBezTo>
                    <a:cubicBezTo>
                      <a:pt x="194444" y="72393"/>
                      <a:pt x="192649" y="73589"/>
                      <a:pt x="190256" y="75384"/>
                    </a:cubicBezTo>
                    <a:cubicBezTo>
                      <a:pt x="186068" y="77778"/>
                      <a:pt x="181282" y="79572"/>
                      <a:pt x="177094" y="80171"/>
                    </a:cubicBezTo>
                    <a:cubicBezTo>
                      <a:pt x="172307" y="80769"/>
                      <a:pt x="168119" y="81367"/>
                      <a:pt x="163333" y="81367"/>
                    </a:cubicBezTo>
                    <a:cubicBezTo>
                      <a:pt x="160940" y="81367"/>
                      <a:pt x="158547" y="81367"/>
                      <a:pt x="156752" y="80769"/>
                    </a:cubicBezTo>
                    <a:lnTo>
                      <a:pt x="156153" y="80769"/>
                    </a:lnTo>
                    <a:lnTo>
                      <a:pt x="156153" y="80769"/>
                    </a:lnTo>
                    <a:cubicBezTo>
                      <a:pt x="156153" y="80769"/>
                      <a:pt x="155555" y="80769"/>
                      <a:pt x="156153" y="80769"/>
                    </a:cubicBezTo>
                    <a:cubicBezTo>
                      <a:pt x="160342" y="81367"/>
                      <a:pt x="159145" y="71795"/>
                      <a:pt x="158547" y="75384"/>
                    </a:cubicBezTo>
                    <a:cubicBezTo>
                      <a:pt x="158547" y="75384"/>
                      <a:pt x="158547" y="75384"/>
                      <a:pt x="158547" y="75384"/>
                    </a:cubicBezTo>
                    <a:lnTo>
                      <a:pt x="159743" y="76581"/>
                    </a:lnTo>
                    <a:lnTo>
                      <a:pt x="162136" y="78376"/>
                    </a:lnTo>
                    <a:cubicBezTo>
                      <a:pt x="165726" y="80769"/>
                      <a:pt x="168718" y="83760"/>
                      <a:pt x="172307" y="86154"/>
                    </a:cubicBezTo>
                    <a:cubicBezTo>
                      <a:pt x="175897" y="88547"/>
                      <a:pt x="180085" y="91538"/>
                      <a:pt x="183076" y="95128"/>
                    </a:cubicBezTo>
                    <a:cubicBezTo>
                      <a:pt x="186068" y="98718"/>
                      <a:pt x="189059" y="103504"/>
                      <a:pt x="189059" y="109487"/>
                    </a:cubicBezTo>
                    <a:cubicBezTo>
                      <a:pt x="188461" y="115470"/>
                      <a:pt x="184273" y="120256"/>
                      <a:pt x="180085" y="122649"/>
                    </a:cubicBezTo>
                    <a:cubicBezTo>
                      <a:pt x="175299" y="125042"/>
                      <a:pt x="171709" y="125641"/>
                      <a:pt x="167521" y="127436"/>
                    </a:cubicBezTo>
                    <a:cubicBezTo>
                      <a:pt x="163333" y="128632"/>
                      <a:pt x="159145" y="130427"/>
                      <a:pt x="154957" y="131025"/>
                    </a:cubicBezTo>
                    <a:cubicBezTo>
                      <a:pt x="137606" y="135812"/>
                      <a:pt x="119658" y="137606"/>
                      <a:pt x="102307" y="137606"/>
                    </a:cubicBezTo>
                    <a:cubicBezTo>
                      <a:pt x="65214" y="138803"/>
                      <a:pt x="29914" y="129230"/>
                      <a:pt x="0" y="1106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1480887" y="2416229"/>
                <a:ext cx="91834" cy="78087"/>
              </a:xfrm>
              <a:custGeom>
                <a:avLst/>
                <a:gdLst/>
                <a:ahLst/>
                <a:cxnLst/>
                <a:rect l="l" t="t" r="r" b="b"/>
                <a:pathLst>
                  <a:path w="96922" h="82414" extrusionOk="0">
                    <a:moveTo>
                      <a:pt x="0" y="72393"/>
                    </a:moveTo>
                    <a:cubicBezTo>
                      <a:pt x="3590" y="74786"/>
                      <a:pt x="7778" y="75983"/>
                      <a:pt x="11966" y="76581"/>
                    </a:cubicBezTo>
                    <a:cubicBezTo>
                      <a:pt x="16154" y="77778"/>
                      <a:pt x="20342" y="78376"/>
                      <a:pt x="25128" y="78376"/>
                    </a:cubicBezTo>
                    <a:cubicBezTo>
                      <a:pt x="33504" y="78974"/>
                      <a:pt x="42479" y="78974"/>
                      <a:pt x="50256" y="75983"/>
                    </a:cubicBezTo>
                    <a:cubicBezTo>
                      <a:pt x="53846" y="74786"/>
                      <a:pt x="57436" y="72393"/>
                      <a:pt x="58632" y="69401"/>
                    </a:cubicBezTo>
                    <a:cubicBezTo>
                      <a:pt x="60427" y="66410"/>
                      <a:pt x="60427" y="62820"/>
                      <a:pt x="59829" y="58632"/>
                    </a:cubicBezTo>
                    <a:cubicBezTo>
                      <a:pt x="58034" y="51453"/>
                      <a:pt x="52649" y="44273"/>
                      <a:pt x="46068" y="39487"/>
                    </a:cubicBezTo>
                    <a:cubicBezTo>
                      <a:pt x="45470" y="38889"/>
                      <a:pt x="44273" y="38290"/>
                      <a:pt x="43675" y="38290"/>
                    </a:cubicBezTo>
                    <a:cubicBezTo>
                      <a:pt x="43077" y="38290"/>
                      <a:pt x="43077" y="37692"/>
                      <a:pt x="42479" y="37692"/>
                    </a:cubicBezTo>
                    <a:cubicBezTo>
                      <a:pt x="42479" y="37692"/>
                      <a:pt x="41880" y="37692"/>
                      <a:pt x="43077" y="37692"/>
                    </a:cubicBezTo>
                    <a:cubicBezTo>
                      <a:pt x="43675" y="37692"/>
                      <a:pt x="44273" y="37094"/>
                      <a:pt x="44273" y="36495"/>
                    </a:cubicBezTo>
                    <a:cubicBezTo>
                      <a:pt x="44872" y="35897"/>
                      <a:pt x="44872" y="35299"/>
                      <a:pt x="44872" y="35299"/>
                    </a:cubicBezTo>
                    <a:cubicBezTo>
                      <a:pt x="44872" y="35299"/>
                      <a:pt x="44872" y="35299"/>
                      <a:pt x="44872" y="35897"/>
                    </a:cubicBezTo>
                    <a:cubicBezTo>
                      <a:pt x="44872" y="36495"/>
                      <a:pt x="44872" y="36495"/>
                      <a:pt x="45470" y="36495"/>
                    </a:cubicBezTo>
                    <a:cubicBezTo>
                      <a:pt x="47863" y="37692"/>
                      <a:pt x="52051" y="38290"/>
                      <a:pt x="56239" y="38290"/>
                    </a:cubicBezTo>
                    <a:cubicBezTo>
                      <a:pt x="64615" y="37692"/>
                      <a:pt x="72991" y="35897"/>
                      <a:pt x="80769" y="32308"/>
                    </a:cubicBezTo>
                    <a:cubicBezTo>
                      <a:pt x="87949" y="29316"/>
                      <a:pt x="95726" y="22735"/>
                      <a:pt x="91538" y="15555"/>
                    </a:cubicBezTo>
                    <a:cubicBezTo>
                      <a:pt x="87350" y="8376"/>
                      <a:pt x="78974" y="4188"/>
                      <a:pt x="71795" y="0"/>
                    </a:cubicBezTo>
                    <a:cubicBezTo>
                      <a:pt x="75983" y="1196"/>
                      <a:pt x="80171" y="2991"/>
                      <a:pt x="83760" y="5385"/>
                    </a:cubicBezTo>
                    <a:cubicBezTo>
                      <a:pt x="87949" y="7778"/>
                      <a:pt x="91538" y="10171"/>
                      <a:pt x="94530" y="14359"/>
                    </a:cubicBezTo>
                    <a:cubicBezTo>
                      <a:pt x="95726" y="16154"/>
                      <a:pt x="96923" y="19145"/>
                      <a:pt x="96923" y="21538"/>
                    </a:cubicBezTo>
                    <a:cubicBezTo>
                      <a:pt x="96923" y="24530"/>
                      <a:pt x="95726" y="26923"/>
                      <a:pt x="94530" y="28718"/>
                    </a:cubicBezTo>
                    <a:cubicBezTo>
                      <a:pt x="91538" y="32906"/>
                      <a:pt x="87350" y="35299"/>
                      <a:pt x="83162" y="37692"/>
                    </a:cubicBezTo>
                    <a:cubicBezTo>
                      <a:pt x="74786" y="41880"/>
                      <a:pt x="65812" y="44273"/>
                      <a:pt x="56837" y="45470"/>
                    </a:cubicBezTo>
                    <a:cubicBezTo>
                      <a:pt x="54444" y="45470"/>
                      <a:pt x="52051" y="45470"/>
                      <a:pt x="49658" y="45470"/>
                    </a:cubicBezTo>
                    <a:cubicBezTo>
                      <a:pt x="47265" y="44872"/>
                      <a:pt x="44872" y="44872"/>
                      <a:pt x="41880" y="43077"/>
                    </a:cubicBezTo>
                    <a:cubicBezTo>
                      <a:pt x="40684" y="42478"/>
                      <a:pt x="38889" y="40684"/>
                      <a:pt x="38290" y="38889"/>
                    </a:cubicBezTo>
                    <a:cubicBezTo>
                      <a:pt x="38290" y="38290"/>
                      <a:pt x="37692" y="37692"/>
                      <a:pt x="37692" y="35897"/>
                    </a:cubicBezTo>
                    <a:cubicBezTo>
                      <a:pt x="37692" y="35299"/>
                      <a:pt x="37692" y="34102"/>
                      <a:pt x="38290" y="33504"/>
                    </a:cubicBezTo>
                    <a:cubicBezTo>
                      <a:pt x="38889" y="32308"/>
                      <a:pt x="40085" y="31709"/>
                      <a:pt x="41282" y="31709"/>
                    </a:cubicBezTo>
                    <a:cubicBezTo>
                      <a:pt x="43077" y="31111"/>
                      <a:pt x="44273" y="31709"/>
                      <a:pt x="44872" y="31709"/>
                    </a:cubicBezTo>
                    <a:cubicBezTo>
                      <a:pt x="45470" y="31709"/>
                      <a:pt x="46068" y="32308"/>
                      <a:pt x="47265" y="32308"/>
                    </a:cubicBezTo>
                    <a:cubicBezTo>
                      <a:pt x="48461" y="32906"/>
                      <a:pt x="49658" y="33504"/>
                      <a:pt x="50855" y="34102"/>
                    </a:cubicBezTo>
                    <a:cubicBezTo>
                      <a:pt x="55043" y="37094"/>
                      <a:pt x="58034" y="40684"/>
                      <a:pt x="61026" y="44273"/>
                    </a:cubicBezTo>
                    <a:cubicBezTo>
                      <a:pt x="64017" y="47863"/>
                      <a:pt x="65812" y="52649"/>
                      <a:pt x="67008" y="57436"/>
                    </a:cubicBezTo>
                    <a:cubicBezTo>
                      <a:pt x="67607" y="62222"/>
                      <a:pt x="67607" y="67607"/>
                      <a:pt x="64615" y="72393"/>
                    </a:cubicBezTo>
                    <a:cubicBezTo>
                      <a:pt x="61624" y="77179"/>
                      <a:pt x="56837" y="79572"/>
                      <a:pt x="52649" y="80769"/>
                    </a:cubicBezTo>
                    <a:cubicBezTo>
                      <a:pt x="43675" y="83162"/>
                      <a:pt x="34103" y="82564"/>
                      <a:pt x="25726" y="81367"/>
                    </a:cubicBezTo>
                    <a:cubicBezTo>
                      <a:pt x="21538" y="80769"/>
                      <a:pt x="16752" y="79572"/>
                      <a:pt x="12564" y="77778"/>
                    </a:cubicBezTo>
                    <a:cubicBezTo>
                      <a:pt x="7778" y="77179"/>
                      <a:pt x="3590" y="75384"/>
                      <a:pt x="0" y="723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4" name="Google Shape;994;p28"/>
          <p:cNvGrpSpPr/>
          <p:nvPr/>
        </p:nvGrpSpPr>
        <p:grpSpPr>
          <a:xfrm>
            <a:off x="3223415" y="3709561"/>
            <a:ext cx="1831020" cy="1010060"/>
            <a:chOff x="3223415" y="3709561"/>
            <a:chExt cx="1831020" cy="1010060"/>
          </a:xfrm>
        </p:grpSpPr>
        <p:sp>
          <p:nvSpPr>
            <p:cNvPr id="995" name="Google Shape;995;p28"/>
            <p:cNvSpPr/>
            <p:nvPr/>
          </p:nvSpPr>
          <p:spPr>
            <a:xfrm>
              <a:off x="3323488" y="4371692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3963514" y="4645051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4564567" y="4446262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3265979" y="3709561"/>
              <a:ext cx="508439" cy="697863"/>
            </a:xfrm>
            <a:custGeom>
              <a:avLst/>
              <a:gdLst/>
              <a:ahLst/>
              <a:cxnLst/>
              <a:rect l="l" t="t" r="r" b="b"/>
              <a:pathLst>
                <a:path w="294200" h="403807" extrusionOk="0">
                  <a:moveTo>
                    <a:pt x="74137" y="245299"/>
                  </a:moveTo>
                  <a:cubicBezTo>
                    <a:pt x="70548" y="278803"/>
                    <a:pt x="72342" y="312905"/>
                    <a:pt x="79522" y="346409"/>
                  </a:cubicBezTo>
                  <a:cubicBezTo>
                    <a:pt x="86701" y="379914"/>
                    <a:pt x="92086" y="388888"/>
                    <a:pt x="124992" y="398460"/>
                  </a:cubicBezTo>
                  <a:cubicBezTo>
                    <a:pt x="158496" y="408033"/>
                    <a:pt x="194992" y="403845"/>
                    <a:pt x="227898" y="393076"/>
                  </a:cubicBezTo>
                  <a:cubicBezTo>
                    <a:pt x="251231" y="385896"/>
                    <a:pt x="275163" y="373931"/>
                    <a:pt x="286530" y="352392"/>
                  </a:cubicBezTo>
                  <a:cubicBezTo>
                    <a:pt x="305077" y="317093"/>
                    <a:pt x="283538" y="274016"/>
                    <a:pt x="288325" y="234529"/>
                  </a:cubicBezTo>
                  <a:cubicBezTo>
                    <a:pt x="279351" y="250085"/>
                    <a:pt x="268581" y="264444"/>
                    <a:pt x="256615" y="277606"/>
                  </a:cubicBezTo>
                  <a:cubicBezTo>
                    <a:pt x="253026" y="281794"/>
                    <a:pt x="248240" y="285384"/>
                    <a:pt x="242855" y="286580"/>
                  </a:cubicBezTo>
                  <a:cubicBezTo>
                    <a:pt x="236274" y="287777"/>
                    <a:pt x="229692" y="283589"/>
                    <a:pt x="224308" y="278803"/>
                  </a:cubicBezTo>
                  <a:cubicBezTo>
                    <a:pt x="213539" y="269828"/>
                    <a:pt x="203368" y="259059"/>
                    <a:pt x="190205" y="253076"/>
                  </a:cubicBezTo>
                  <a:cubicBezTo>
                    <a:pt x="177641" y="247093"/>
                    <a:pt x="160291" y="246495"/>
                    <a:pt x="150718" y="257264"/>
                  </a:cubicBezTo>
                  <a:cubicBezTo>
                    <a:pt x="133368" y="230341"/>
                    <a:pt x="124992" y="187863"/>
                    <a:pt x="150718" y="169316"/>
                  </a:cubicBezTo>
                  <a:cubicBezTo>
                    <a:pt x="168069" y="156752"/>
                    <a:pt x="165077" y="102906"/>
                    <a:pt x="157300" y="78974"/>
                  </a:cubicBezTo>
                  <a:cubicBezTo>
                    <a:pt x="149522" y="55042"/>
                    <a:pt x="136359" y="25726"/>
                    <a:pt x="110633" y="26325"/>
                  </a:cubicBezTo>
                  <a:cubicBezTo>
                    <a:pt x="112428" y="20940"/>
                    <a:pt x="114223" y="16154"/>
                    <a:pt x="116017" y="10769"/>
                  </a:cubicBezTo>
                  <a:cubicBezTo>
                    <a:pt x="98069" y="17949"/>
                    <a:pt x="80719" y="24530"/>
                    <a:pt x="62770" y="31709"/>
                  </a:cubicBezTo>
                  <a:cubicBezTo>
                    <a:pt x="54394" y="20940"/>
                    <a:pt x="45419" y="10171"/>
                    <a:pt x="35847" y="0"/>
                  </a:cubicBezTo>
                  <a:cubicBezTo>
                    <a:pt x="44821" y="22735"/>
                    <a:pt x="23283" y="44872"/>
                    <a:pt x="11317" y="66410"/>
                  </a:cubicBezTo>
                  <a:cubicBezTo>
                    <a:pt x="-1845" y="90342"/>
                    <a:pt x="-3640" y="120256"/>
                    <a:pt x="6531" y="145384"/>
                  </a:cubicBezTo>
                  <a:cubicBezTo>
                    <a:pt x="7129" y="144786"/>
                    <a:pt x="82513" y="161538"/>
                    <a:pt x="74137" y="245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659405" y="4250772"/>
              <a:ext cx="65414" cy="54800"/>
            </a:xfrm>
            <a:custGeom>
              <a:avLst/>
              <a:gdLst/>
              <a:ahLst/>
              <a:cxnLst/>
              <a:rect l="l" t="t" r="r" b="b"/>
              <a:pathLst>
                <a:path w="37851" h="31709" extrusionOk="0">
                  <a:moveTo>
                    <a:pt x="0" y="27521"/>
                  </a:moveTo>
                  <a:cubicBezTo>
                    <a:pt x="2991" y="29316"/>
                    <a:pt x="6581" y="29914"/>
                    <a:pt x="9573" y="29316"/>
                  </a:cubicBezTo>
                  <a:cubicBezTo>
                    <a:pt x="12564" y="28718"/>
                    <a:pt x="16154" y="28119"/>
                    <a:pt x="18547" y="26923"/>
                  </a:cubicBezTo>
                  <a:cubicBezTo>
                    <a:pt x="21539" y="25727"/>
                    <a:pt x="22735" y="23333"/>
                    <a:pt x="22137" y="21538"/>
                  </a:cubicBezTo>
                  <a:cubicBezTo>
                    <a:pt x="21539" y="19743"/>
                    <a:pt x="18547" y="17949"/>
                    <a:pt x="15556" y="16752"/>
                  </a:cubicBezTo>
                  <a:lnTo>
                    <a:pt x="17351" y="12564"/>
                  </a:lnTo>
                  <a:cubicBezTo>
                    <a:pt x="22137" y="14359"/>
                    <a:pt x="28120" y="13761"/>
                    <a:pt x="32906" y="10769"/>
                  </a:cubicBezTo>
                  <a:cubicBezTo>
                    <a:pt x="35897" y="9573"/>
                    <a:pt x="36496" y="8376"/>
                    <a:pt x="34701" y="5983"/>
                  </a:cubicBezTo>
                  <a:cubicBezTo>
                    <a:pt x="33504" y="3590"/>
                    <a:pt x="31111" y="1795"/>
                    <a:pt x="28120" y="0"/>
                  </a:cubicBezTo>
                  <a:cubicBezTo>
                    <a:pt x="31111" y="598"/>
                    <a:pt x="34103" y="2393"/>
                    <a:pt x="35897" y="4188"/>
                  </a:cubicBezTo>
                  <a:cubicBezTo>
                    <a:pt x="37094" y="5385"/>
                    <a:pt x="38291" y="6581"/>
                    <a:pt x="37692" y="9573"/>
                  </a:cubicBezTo>
                  <a:cubicBezTo>
                    <a:pt x="37094" y="11966"/>
                    <a:pt x="35299" y="13162"/>
                    <a:pt x="34103" y="13761"/>
                  </a:cubicBezTo>
                  <a:cubicBezTo>
                    <a:pt x="28718" y="17350"/>
                    <a:pt x="21539" y="18547"/>
                    <a:pt x="15556" y="16752"/>
                  </a:cubicBezTo>
                  <a:lnTo>
                    <a:pt x="17351" y="12564"/>
                  </a:lnTo>
                  <a:cubicBezTo>
                    <a:pt x="19145" y="13162"/>
                    <a:pt x="20940" y="13761"/>
                    <a:pt x="22137" y="14957"/>
                  </a:cubicBezTo>
                  <a:cubicBezTo>
                    <a:pt x="23932" y="16154"/>
                    <a:pt x="25726" y="17350"/>
                    <a:pt x="26325" y="19743"/>
                  </a:cubicBezTo>
                  <a:cubicBezTo>
                    <a:pt x="26923" y="22137"/>
                    <a:pt x="26923" y="24530"/>
                    <a:pt x="25128" y="26325"/>
                  </a:cubicBezTo>
                  <a:cubicBezTo>
                    <a:pt x="23932" y="28119"/>
                    <a:pt x="22137" y="29316"/>
                    <a:pt x="20342" y="29914"/>
                  </a:cubicBezTo>
                  <a:cubicBezTo>
                    <a:pt x="16752" y="31709"/>
                    <a:pt x="13162" y="31709"/>
                    <a:pt x="9573" y="31709"/>
                  </a:cubicBezTo>
                  <a:cubicBezTo>
                    <a:pt x="5983" y="31111"/>
                    <a:pt x="2393" y="29914"/>
                    <a:pt x="0" y="27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3520348" y="4133233"/>
              <a:ext cx="150982" cy="142069"/>
            </a:xfrm>
            <a:custGeom>
              <a:avLst/>
              <a:gdLst/>
              <a:ahLst/>
              <a:cxnLst/>
              <a:rect l="l" t="t" r="r" b="b"/>
              <a:pathLst>
                <a:path w="87363" h="82206" extrusionOk="0">
                  <a:moveTo>
                    <a:pt x="81149" y="30992"/>
                  </a:moveTo>
                  <a:cubicBezTo>
                    <a:pt x="84141" y="33983"/>
                    <a:pt x="86534" y="38171"/>
                    <a:pt x="87132" y="42359"/>
                  </a:cubicBezTo>
                  <a:cubicBezTo>
                    <a:pt x="89525" y="57915"/>
                    <a:pt x="72773" y="63897"/>
                    <a:pt x="63201" y="57915"/>
                  </a:cubicBezTo>
                  <a:lnTo>
                    <a:pt x="63201" y="57915"/>
                  </a:lnTo>
                  <a:cubicBezTo>
                    <a:pt x="64996" y="62701"/>
                    <a:pt x="60807" y="68086"/>
                    <a:pt x="55423" y="66889"/>
                  </a:cubicBezTo>
                  <a:cubicBezTo>
                    <a:pt x="53628" y="66291"/>
                    <a:pt x="51235" y="65692"/>
                    <a:pt x="49440" y="65094"/>
                  </a:cubicBezTo>
                  <a:cubicBezTo>
                    <a:pt x="47645" y="64496"/>
                    <a:pt x="46448" y="64496"/>
                    <a:pt x="45252" y="65094"/>
                  </a:cubicBezTo>
                  <a:cubicBezTo>
                    <a:pt x="43457" y="66291"/>
                    <a:pt x="44654" y="69282"/>
                    <a:pt x="45252" y="71077"/>
                  </a:cubicBezTo>
                  <a:lnTo>
                    <a:pt x="45252" y="71077"/>
                  </a:lnTo>
                  <a:cubicBezTo>
                    <a:pt x="48842" y="77658"/>
                    <a:pt x="41064" y="84838"/>
                    <a:pt x="34483" y="81248"/>
                  </a:cubicBezTo>
                  <a:cubicBezTo>
                    <a:pt x="12346" y="68684"/>
                    <a:pt x="-2611" y="42359"/>
                    <a:pt x="380" y="16633"/>
                  </a:cubicBezTo>
                  <a:cubicBezTo>
                    <a:pt x="-816" y="17231"/>
                    <a:pt x="23115" y="-29436"/>
                    <a:pt x="81149" y="30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547859" y="4198097"/>
              <a:ext cx="48596" cy="44460"/>
            </a:xfrm>
            <a:custGeom>
              <a:avLst/>
              <a:gdLst/>
              <a:ahLst/>
              <a:cxnLst/>
              <a:rect l="l" t="t" r="r" b="b"/>
              <a:pathLst>
                <a:path w="28119" h="25726" extrusionOk="0">
                  <a:moveTo>
                    <a:pt x="0" y="0"/>
                  </a:moveTo>
                  <a:cubicBezTo>
                    <a:pt x="2393" y="2991"/>
                    <a:pt x="4188" y="5983"/>
                    <a:pt x="5983" y="8974"/>
                  </a:cubicBezTo>
                  <a:cubicBezTo>
                    <a:pt x="7778" y="11966"/>
                    <a:pt x="9572" y="14957"/>
                    <a:pt x="11966" y="17350"/>
                  </a:cubicBezTo>
                  <a:cubicBezTo>
                    <a:pt x="14359" y="19743"/>
                    <a:pt x="16752" y="22137"/>
                    <a:pt x="19145" y="22137"/>
                  </a:cubicBezTo>
                  <a:cubicBezTo>
                    <a:pt x="21538" y="22735"/>
                    <a:pt x="25128" y="20940"/>
                    <a:pt x="28120" y="18547"/>
                  </a:cubicBezTo>
                  <a:cubicBezTo>
                    <a:pt x="26325" y="21538"/>
                    <a:pt x="23932" y="25128"/>
                    <a:pt x="19145" y="25726"/>
                  </a:cubicBezTo>
                  <a:cubicBezTo>
                    <a:pt x="14359" y="25726"/>
                    <a:pt x="11368" y="22735"/>
                    <a:pt x="8376" y="20342"/>
                  </a:cubicBezTo>
                  <a:cubicBezTo>
                    <a:pt x="3590" y="13761"/>
                    <a:pt x="1197" y="71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378710" y="3847086"/>
              <a:ext cx="60330" cy="77730"/>
            </a:xfrm>
            <a:custGeom>
              <a:avLst/>
              <a:gdLst/>
              <a:ahLst/>
              <a:cxnLst/>
              <a:rect l="l" t="t" r="r" b="b"/>
              <a:pathLst>
                <a:path w="34909" h="44977" extrusionOk="0">
                  <a:moveTo>
                    <a:pt x="24990" y="1705"/>
                  </a:moveTo>
                  <a:cubicBezTo>
                    <a:pt x="9435" y="-6671"/>
                    <a:pt x="-2531" y="17858"/>
                    <a:pt x="461" y="31021"/>
                  </a:cubicBezTo>
                  <a:cubicBezTo>
                    <a:pt x="2256" y="37602"/>
                    <a:pt x="8238" y="43585"/>
                    <a:pt x="14820" y="44781"/>
                  </a:cubicBezTo>
                  <a:cubicBezTo>
                    <a:pt x="17811" y="45380"/>
                    <a:pt x="23794" y="44781"/>
                    <a:pt x="27982" y="40593"/>
                  </a:cubicBezTo>
                  <a:cubicBezTo>
                    <a:pt x="38751" y="30423"/>
                    <a:pt x="36358" y="9482"/>
                    <a:pt x="24990" y="17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391899" y="3874817"/>
              <a:ext cx="35154" cy="30259"/>
            </a:xfrm>
            <a:custGeom>
              <a:avLst/>
              <a:gdLst/>
              <a:ahLst/>
              <a:cxnLst/>
              <a:rect l="l" t="t" r="r" b="b"/>
              <a:pathLst>
                <a:path w="20341" h="17509" extrusionOk="0">
                  <a:moveTo>
                    <a:pt x="1196" y="1795"/>
                  </a:moveTo>
                  <a:cubicBezTo>
                    <a:pt x="1795" y="4786"/>
                    <a:pt x="2991" y="7778"/>
                    <a:pt x="4188" y="10171"/>
                  </a:cubicBezTo>
                  <a:cubicBezTo>
                    <a:pt x="5384" y="12564"/>
                    <a:pt x="7179" y="14359"/>
                    <a:pt x="9572" y="14359"/>
                  </a:cubicBezTo>
                  <a:cubicBezTo>
                    <a:pt x="11966" y="14359"/>
                    <a:pt x="13761" y="11966"/>
                    <a:pt x="14957" y="8974"/>
                  </a:cubicBezTo>
                  <a:cubicBezTo>
                    <a:pt x="16154" y="6581"/>
                    <a:pt x="17350" y="3590"/>
                    <a:pt x="18547" y="598"/>
                  </a:cubicBezTo>
                  <a:lnTo>
                    <a:pt x="18547" y="598"/>
                  </a:lnTo>
                  <a:cubicBezTo>
                    <a:pt x="18547" y="0"/>
                    <a:pt x="19145" y="0"/>
                    <a:pt x="19743" y="0"/>
                  </a:cubicBezTo>
                  <a:cubicBezTo>
                    <a:pt x="20342" y="0"/>
                    <a:pt x="20342" y="598"/>
                    <a:pt x="20342" y="1196"/>
                  </a:cubicBezTo>
                  <a:cubicBezTo>
                    <a:pt x="19743" y="4188"/>
                    <a:pt x="19145" y="7179"/>
                    <a:pt x="17949" y="10171"/>
                  </a:cubicBezTo>
                  <a:cubicBezTo>
                    <a:pt x="16752" y="13162"/>
                    <a:pt x="14359" y="16154"/>
                    <a:pt x="10171" y="17350"/>
                  </a:cubicBezTo>
                  <a:cubicBezTo>
                    <a:pt x="8376" y="17949"/>
                    <a:pt x="5983" y="16752"/>
                    <a:pt x="4786" y="15555"/>
                  </a:cubicBezTo>
                  <a:cubicBezTo>
                    <a:pt x="3590" y="14359"/>
                    <a:pt x="2393" y="12564"/>
                    <a:pt x="1795" y="11367"/>
                  </a:cubicBezTo>
                  <a:cubicBezTo>
                    <a:pt x="598" y="8376"/>
                    <a:pt x="0" y="5385"/>
                    <a:pt x="0" y="1795"/>
                  </a:cubicBezTo>
                  <a:cubicBezTo>
                    <a:pt x="0" y="1196"/>
                    <a:pt x="598" y="598"/>
                    <a:pt x="598" y="598"/>
                  </a:cubicBezTo>
                  <a:cubicBezTo>
                    <a:pt x="1196" y="1196"/>
                    <a:pt x="1196" y="1795"/>
                    <a:pt x="1196" y="1795"/>
                  </a:cubicBezTo>
                  <a:lnTo>
                    <a:pt x="1196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242137" y="3979134"/>
              <a:ext cx="143720" cy="44202"/>
            </a:xfrm>
            <a:custGeom>
              <a:avLst/>
              <a:gdLst/>
              <a:ahLst/>
              <a:cxnLst/>
              <a:rect l="l" t="t" r="r" b="b"/>
              <a:pathLst>
                <a:path w="83161" h="25577" extrusionOk="0">
                  <a:moveTo>
                    <a:pt x="83162" y="0"/>
                  </a:moveTo>
                  <a:cubicBezTo>
                    <a:pt x="78974" y="14957"/>
                    <a:pt x="64017" y="20940"/>
                    <a:pt x="49059" y="24530"/>
                  </a:cubicBezTo>
                  <a:cubicBezTo>
                    <a:pt x="34102" y="28718"/>
                    <a:pt x="10769" y="19744"/>
                    <a:pt x="0" y="8376"/>
                  </a:cubicBezTo>
                  <a:cubicBezTo>
                    <a:pt x="0" y="8376"/>
                    <a:pt x="14957" y="7778"/>
                    <a:pt x="38889" y="4188"/>
                  </a:cubicBezTo>
                  <a:cubicBezTo>
                    <a:pt x="62222" y="1197"/>
                    <a:pt x="83162" y="0"/>
                    <a:pt x="831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223415" y="3935776"/>
              <a:ext cx="169702" cy="72671"/>
            </a:xfrm>
            <a:custGeom>
              <a:avLst/>
              <a:gdLst/>
              <a:ahLst/>
              <a:cxnLst/>
              <a:rect l="l" t="t" r="r" b="b"/>
              <a:pathLst>
                <a:path w="98195" h="42050" extrusionOk="0">
                  <a:moveTo>
                    <a:pt x="98196" y="20329"/>
                  </a:moveTo>
                  <a:cubicBezTo>
                    <a:pt x="79649" y="21526"/>
                    <a:pt x="64093" y="21526"/>
                    <a:pt x="50333" y="10158"/>
                  </a:cubicBezTo>
                  <a:cubicBezTo>
                    <a:pt x="46743" y="7167"/>
                    <a:pt x="44350" y="4175"/>
                    <a:pt x="40162" y="1782"/>
                  </a:cubicBezTo>
                  <a:cubicBezTo>
                    <a:pt x="28196" y="-4201"/>
                    <a:pt x="15033" y="5970"/>
                    <a:pt x="5461" y="16141"/>
                  </a:cubicBezTo>
                  <a:cubicBezTo>
                    <a:pt x="3068" y="18534"/>
                    <a:pt x="76" y="21526"/>
                    <a:pt x="76" y="25115"/>
                  </a:cubicBezTo>
                  <a:cubicBezTo>
                    <a:pt x="-1120" y="34688"/>
                    <a:pt x="12042" y="37679"/>
                    <a:pt x="21615" y="37081"/>
                  </a:cubicBezTo>
                  <a:cubicBezTo>
                    <a:pt x="36572" y="36483"/>
                    <a:pt x="41956" y="46654"/>
                    <a:pt x="73067" y="39474"/>
                  </a:cubicBezTo>
                  <a:cubicBezTo>
                    <a:pt x="83837" y="36483"/>
                    <a:pt x="94606" y="31098"/>
                    <a:pt x="98196" y="20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4469214" y="3881315"/>
              <a:ext cx="63011" cy="124130"/>
            </a:xfrm>
            <a:custGeom>
              <a:avLst/>
              <a:gdLst/>
              <a:ahLst/>
              <a:cxnLst/>
              <a:rect l="l" t="t" r="r" b="b"/>
              <a:pathLst>
                <a:path w="36460" h="71826" extrusionOk="0">
                  <a:moveTo>
                    <a:pt x="32871" y="71022"/>
                  </a:moveTo>
                  <a:cubicBezTo>
                    <a:pt x="28683" y="51877"/>
                    <a:pt x="23897" y="32732"/>
                    <a:pt x="19708" y="13586"/>
                  </a:cubicBezTo>
                  <a:cubicBezTo>
                    <a:pt x="17914" y="6407"/>
                    <a:pt x="11931" y="-3166"/>
                    <a:pt x="5948" y="1022"/>
                  </a:cubicBezTo>
                  <a:cubicBezTo>
                    <a:pt x="2956" y="2817"/>
                    <a:pt x="2358" y="6407"/>
                    <a:pt x="1760" y="9997"/>
                  </a:cubicBezTo>
                  <a:cubicBezTo>
                    <a:pt x="-633" y="23757"/>
                    <a:pt x="-1232" y="38116"/>
                    <a:pt x="4153" y="50680"/>
                  </a:cubicBezTo>
                  <a:cubicBezTo>
                    <a:pt x="9537" y="63244"/>
                    <a:pt x="22700" y="73415"/>
                    <a:pt x="36460" y="716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4450304" y="4005368"/>
              <a:ext cx="99519" cy="49218"/>
            </a:xfrm>
            <a:custGeom>
              <a:avLst/>
              <a:gdLst/>
              <a:ahLst/>
              <a:cxnLst/>
              <a:rect l="l" t="t" r="r" b="b"/>
              <a:pathLst>
                <a:path w="57585" h="28479" extrusionOk="0">
                  <a:moveTo>
                    <a:pt x="44423" y="1556"/>
                  </a:moveTo>
                  <a:cubicBezTo>
                    <a:pt x="26474" y="-4427"/>
                    <a:pt x="4936" y="7539"/>
                    <a:pt x="150" y="25488"/>
                  </a:cubicBezTo>
                  <a:cubicBezTo>
                    <a:pt x="150" y="26684"/>
                    <a:pt x="-449" y="27881"/>
                    <a:pt x="748" y="28479"/>
                  </a:cubicBezTo>
                  <a:cubicBezTo>
                    <a:pt x="1346" y="28479"/>
                    <a:pt x="1944" y="28479"/>
                    <a:pt x="2543" y="28479"/>
                  </a:cubicBezTo>
                  <a:cubicBezTo>
                    <a:pt x="21688" y="23095"/>
                    <a:pt x="40235" y="15317"/>
                    <a:pt x="57585" y="574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4501491" y="3824155"/>
              <a:ext cx="460986" cy="651228"/>
            </a:xfrm>
            <a:custGeom>
              <a:avLst/>
              <a:gdLst/>
              <a:ahLst/>
              <a:cxnLst/>
              <a:rect l="l" t="t" r="r" b="b"/>
              <a:pathLst>
                <a:path w="266742" h="376822" extrusionOk="0">
                  <a:moveTo>
                    <a:pt x="66823" y="33534"/>
                  </a:moveTo>
                  <a:cubicBezTo>
                    <a:pt x="53661" y="33534"/>
                    <a:pt x="41097" y="41312"/>
                    <a:pt x="29729" y="48492"/>
                  </a:cubicBezTo>
                  <a:cubicBezTo>
                    <a:pt x="5797" y="62851"/>
                    <a:pt x="-1980" y="94560"/>
                    <a:pt x="413" y="122081"/>
                  </a:cubicBezTo>
                  <a:cubicBezTo>
                    <a:pt x="2806" y="150201"/>
                    <a:pt x="12977" y="176526"/>
                    <a:pt x="14772" y="204645"/>
                  </a:cubicBezTo>
                  <a:cubicBezTo>
                    <a:pt x="16567" y="229175"/>
                    <a:pt x="12379" y="254303"/>
                    <a:pt x="17763" y="278833"/>
                  </a:cubicBezTo>
                  <a:cubicBezTo>
                    <a:pt x="24345" y="309346"/>
                    <a:pt x="47080" y="335671"/>
                    <a:pt x="74003" y="351824"/>
                  </a:cubicBezTo>
                  <a:cubicBezTo>
                    <a:pt x="100926" y="367978"/>
                    <a:pt x="133233" y="374559"/>
                    <a:pt x="164344" y="376354"/>
                  </a:cubicBezTo>
                  <a:cubicBezTo>
                    <a:pt x="182293" y="377551"/>
                    <a:pt x="200840" y="376952"/>
                    <a:pt x="216395" y="368577"/>
                  </a:cubicBezTo>
                  <a:cubicBezTo>
                    <a:pt x="242122" y="354816"/>
                    <a:pt x="254087" y="324303"/>
                    <a:pt x="260070" y="295585"/>
                  </a:cubicBezTo>
                  <a:cubicBezTo>
                    <a:pt x="264857" y="271055"/>
                    <a:pt x="267250" y="245927"/>
                    <a:pt x="266652" y="220799"/>
                  </a:cubicBezTo>
                  <a:cubicBezTo>
                    <a:pt x="241524" y="248919"/>
                    <a:pt x="201438" y="263876"/>
                    <a:pt x="163746" y="258491"/>
                  </a:cubicBezTo>
                  <a:cubicBezTo>
                    <a:pt x="126054" y="253107"/>
                    <a:pt x="91951" y="227978"/>
                    <a:pt x="75797" y="193278"/>
                  </a:cubicBezTo>
                  <a:cubicBezTo>
                    <a:pt x="97934" y="208833"/>
                    <a:pt x="138020" y="180115"/>
                    <a:pt x="138618" y="165756"/>
                  </a:cubicBezTo>
                  <a:cubicBezTo>
                    <a:pt x="139216" y="151397"/>
                    <a:pt x="143404" y="137039"/>
                    <a:pt x="144002" y="122081"/>
                  </a:cubicBezTo>
                  <a:cubicBezTo>
                    <a:pt x="145199" y="100543"/>
                    <a:pt x="138020" y="79004"/>
                    <a:pt x="124857" y="62252"/>
                  </a:cubicBezTo>
                  <a:cubicBezTo>
                    <a:pt x="108703" y="42509"/>
                    <a:pt x="82977" y="25158"/>
                    <a:pt x="84772" y="30"/>
                  </a:cubicBezTo>
                  <a:cubicBezTo>
                    <a:pt x="85370" y="-1166"/>
                    <a:pt x="83575" y="33534"/>
                    <a:pt x="66823" y="335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4598095" y="3970218"/>
              <a:ext cx="58858" cy="62214"/>
            </a:xfrm>
            <a:custGeom>
              <a:avLst/>
              <a:gdLst/>
              <a:ahLst/>
              <a:cxnLst/>
              <a:rect l="l" t="t" r="r" b="b"/>
              <a:pathLst>
                <a:path w="34057" h="35999" extrusionOk="0">
                  <a:moveTo>
                    <a:pt x="32402" y="5763"/>
                  </a:moveTo>
                  <a:cubicBezTo>
                    <a:pt x="24625" y="-7399"/>
                    <a:pt x="4283" y="4567"/>
                    <a:pt x="693" y="15934"/>
                  </a:cubicBezTo>
                  <a:cubicBezTo>
                    <a:pt x="-1102" y="21917"/>
                    <a:pt x="693" y="28498"/>
                    <a:pt x="4881" y="32686"/>
                  </a:cubicBezTo>
                  <a:cubicBezTo>
                    <a:pt x="6676" y="34481"/>
                    <a:pt x="11462" y="36874"/>
                    <a:pt x="16249" y="35677"/>
                  </a:cubicBezTo>
                  <a:cubicBezTo>
                    <a:pt x="29411" y="33284"/>
                    <a:pt x="37787" y="16532"/>
                    <a:pt x="32402" y="57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4614010" y="3986621"/>
              <a:ext cx="33287" cy="29374"/>
            </a:xfrm>
            <a:custGeom>
              <a:avLst/>
              <a:gdLst/>
              <a:ahLst/>
              <a:cxnLst/>
              <a:rect l="l" t="t" r="r" b="b"/>
              <a:pathLst>
                <a:path w="19261" h="16997" extrusionOk="0">
                  <a:moveTo>
                    <a:pt x="4039" y="1047"/>
                  </a:moveTo>
                  <a:cubicBezTo>
                    <a:pt x="3440" y="3440"/>
                    <a:pt x="2243" y="5833"/>
                    <a:pt x="2243" y="8825"/>
                  </a:cubicBezTo>
                  <a:cubicBezTo>
                    <a:pt x="2243" y="11218"/>
                    <a:pt x="2842" y="13611"/>
                    <a:pt x="4637" y="14209"/>
                  </a:cubicBezTo>
                  <a:cubicBezTo>
                    <a:pt x="6431" y="14808"/>
                    <a:pt x="8825" y="14209"/>
                    <a:pt x="11218" y="13013"/>
                  </a:cubicBezTo>
                  <a:cubicBezTo>
                    <a:pt x="13611" y="11816"/>
                    <a:pt x="15406" y="10021"/>
                    <a:pt x="17799" y="8226"/>
                  </a:cubicBezTo>
                  <a:lnTo>
                    <a:pt x="17799" y="8226"/>
                  </a:lnTo>
                  <a:cubicBezTo>
                    <a:pt x="18397" y="7628"/>
                    <a:pt x="18996" y="8226"/>
                    <a:pt x="18996" y="8226"/>
                  </a:cubicBezTo>
                  <a:cubicBezTo>
                    <a:pt x="19594" y="8825"/>
                    <a:pt x="18996" y="8825"/>
                    <a:pt x="18996" y="9423"/>
                  </a:cubicBezTo>
                  <a:cubicBezTo>
                    <a:pt x="17201" y="11816"/>
                    <a:pt x="15406" y="13611"/>
                    <a:pt x="13013" y="14808"/>
                  </a:cubicBezTo>
                  <a:cubicBezTo>
                    <a:pt x="10620" y="16004"/>
                    <a:pt x="7628" y="17799"/>
                    <a:pt x="4039" y="16602"/>
                  </a:cubicBezTo>
                  <a:cubicBezTo>
                    <a:pt x="2243" y="16004"/>
                    <a:pt x="1047" y="14209"/>
                    <a:pt x="449" y="13013"/>
                  </a:cubicBezTo>
                  <a:cubicBezTo>
                    <a:pt x="-150" y="11218"/>
                    <a:pt x="-150" y="10021"/>
                    <a:pt x="449" y="8226"/>
                  </a:cubicBezTo>
                  <a:cubicBezTo>
                    <a:pt x="1047" y="5235"/>
                    <a:pt x="2243" y="2842"/>
                    <a:pt x="3440" y="449"/>
                  </a:cubicBezTo>
                  <a:cubicBezTo>
                    <a:pt x="3440" y="-150"/>
                    <a:pt x="4039" y="-150"/>
                    <a:pt x="4637" y="449"/>
                  </a:cubicBezTo>
                  <a:cubicBezTo>
                    <a:pt x="4039" y="-150"/>
                    <a:pt x="4039" y="449"/>
                    <a:pt x="4039" y="1047"/>
                  </a:cubicBezTo>
                  <a:lnTo>
                    <a:pt x="4039" y="10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4837878" y="4298283"/>
              <a:ext cx="59143" cy="49002"/>
            </a:xfrm>
            <a:custGeom>
              <a:avLst/>
              <a:gdLst/>
              <a:ahLst/>
              <a:cxnLst/>
              <a:rect l="l" t="t" r="r" b="b"/>
              <a:pathLst>
                <a:path w="34222" h="28354" extrusionOk="0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8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7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8"/>
                    <a:pt x="30513" y="1795"/>
                    <a:pt x="32307" y="4188"/>
                  </a:cubicBezTo>
                  <a:cubicBezTo>
                    <a:pt x="32906" y="5384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5"/>
                    <a:pt x="20342" y="16752"/>
                    <a:pt x="14359" y="14957"/>
                  </a:cubicBezTo>
                  <a:lnTo>
                    <a:pt x="15555" y="11367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2393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646826" y="4147488"/>
              <a:ext cx="230550" cy="187148"/>
            </a:xfrm>
            <a:custGeom>
              <a:avLst/>
              <a:gdLst/>
              <a:ahLst/>
              <a:cxnLst/>
              <a:rect l="l" t="t" r="r" b="b"/>
              <a:pathLst>
                <a:path w="133404" h="108290" extrusionOk="0">
                  <a:moveTo>
                    <a:pt x="133405" y="14359"/>
                  </a:moveTo>
                  <a:cubicBezTo>
                    <a:pt x="133405" y="14359"/>
                    <a:pt x="125029" y="53248"/>
                    <a:pt x="99900" y="80769"/>
                  </a:cubicBezTo>
                  <a:cubicBezTo>
                    <a:pt x="83747" y="98718"/>
                    <a:pt x="61012" y="108290"/>
                    <a:pt x="38277" y="108290"/>
                  </a:cubicBezTo>
                  <a:cubicBezTo>
                    <a:pt x="26910" y="108290"/>
                    <a:pt x="14944" y="105299"/>
                    <a:pt x="7166" y="95726"/>
                  </a:cubicBezTo>
                  <a:cubicBezTo>
                    <a:pt x="-612" y="86752"/>
                    <a:pt x="-3005" y="70000"/>
                    <a:pt x="4773" y="61025"/>
                  </a:cubicBezTo>
                  <a:cubicBezTo>
                    <a:pt x="11354" y="53846"/>
                    <a:pt x="21525" y="53248"/>
                    <a:pt x="30499" y="52051"/>
                  </a:cubicBezTo>
                  <a:cubicBezTo>
                    <a:pt x="62208" y="49060"/>
                    <a:pt x="89131" y="26923"/>
                    <a:pt x="110071" y="0"/>
                  </a:cubicBezTo>
                  <a:cubicBezTo>
                    <a:pt x="110071" y="0"/>
                    <a:pt x="110670" y="26325"/>
                    <a:pt x="107679" y="33504"/>
                  </a:cubicBezTo>
                  <a:cubicBezTo>
                    <a:pt x="107080" y="34102"/>
                    <a:pt x="126823" y="20342"/>
                    <a:pt x="133405" y="143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4702575" y="4218754"/>
              <a:ext cx="101328" cy="57866"/>
            </a:xfrm>
            <a:custGeom>
              <a:avLst/>
              <a:gdLst/>
              <a:ahLst/>
              <a:cxnLst/>
              <a:rect l="l" t="t" r="r" b="b"/>
              <a:pathLst>
                <a:path w="58632" h="33483" extrusionOk="0">
                  <a:moveTo>
                    <a:pt x="58632" y="0"/>
                  </a:moveTo>
                  <a:cubicBezTo>
                    <a:pt x="52649" y="10171"/>
                    <a:pt x="44274" y="19145"/>
                    <a:pt x="34701" y="25726"/>
                  </a:cubicBezTo>
                  <a:cubicBezTo>
                    <a:pt x="29914" y="28718"/>
                    <a:pt x="23932" y="31709"/>
                    <a:pt x="17949" y="32906"/>
                  </a:cubicBezTo>
                  <a:cubicBezTo>
                    <a:pt x="11966" y="34103"/>
                    <a:pt x="5385" y="33504"/>
                    <a:pt x="0" y="30513"/>
                  </a:cubicBezTo>
                  <a:cubicBezTo>
                    <a:pt x="11966" y="32906"/>
                    <a:pt x="22735" y="28718"/>
                    <a:pt x="31709" y="22137"/>
                  </a:cubicBezTo>
                  <a:cubicBezTo>
                    <a:pt x="36496" y="19145"/>
                    <a:pt x="40684" y="15556"/>
                    <a:pt x="45470" y="11367"/>
                  </a:cubicBezTo>
                  <a:cubicBezTo>
                    <a:pt x="50256" y="7778"/>
                    <a:pt x="54445" y="4188"/>
                    <a:pt x="5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3948874" y="3934895"/>
              <a:ext cx="271761" cy="346743"/>
            </a:xfrm>
            <a:custGeom>
              <a:avLst/>
              <a:gdLst/>
              <a:ahLst/>
              <a:cxnLst/>
              <a:rect l="l" t="t" r="r" b="b"/>
              <a:pathLst>
                <a:path w="157250" h="200637" extrusionOk="0">
                  <a:moveTo>
                    <a:pt x="73431" y="2890"/>
                  </a:moveTo>
                  <a:cubicBezTo>
                    <a:pt x="73431" y="-10870"/>
                    <a:pt x="82405" y="28617"/>
                    <a:pt x="94371" y="35198"/>
                  </a:cubicBezTo>
                  <a:cubicBezTo>
                    <a:pt x="106337" y="41779"/>
                    <a:pt x="120098" y="45369"/>
                    <a:pt x="131465" y="52548"/>
                  </a:cubicBezTo>
                  <a:cubicBezTo>
                    <a:pt x="146422" y="62719"/>
                    <a:pt x="156593" y="80069"/>
                    <a:pt x="157191" y="98616"/>
                  </a:cubicBezTo>
                  <a:cubicBezTo>
                    <a:pt x="157790" y="111779"/>
                    <a:pt x="153602" y="125539"/>
                    <a:pt x="155396" y="138702"/>
                  </a:cubicBezTo>
                  <a:cubicBezTo>
                    <a:pt x="157191" y="151864"/>
                    <a:pt x="144627" y="180582"/>
                    <a:pt x="125482" y="189556"/>
                  </a:cubicBezTo>
                  <a:cubicBezTo>
                    <a:pt x="104542" y="200326"/>
                    <a:pt x="79414" y="203915"/>
                    <a:pt x="56081" y="197334"/>
                  </a:cubicBezTo>
                  <a:cubicBezTo>
                    <a:pt x="32747" y="190753"/>
                    <a:pt x="13004" y="174001"/>
                    <a:pt x="4628" y="151864"/>
                  </a:cubicBezTo>
                  <a:cubicBezTo>
                    <a:pt x="440" y="139898"/>
                    <a:pt x="-757" y="126736"/>
                    <a:pt x="440" y="113574"/>
                  </a:cubicBezTo>
                  <a:cubicBezTo>
                    <a:pt x="2833" y="85454"/>
                    <a:pt x="17192" y="56736"/>
                    <a:pt x="41722" y="42377"/>
                  </a:cubicBezTo>
                  <a:cubicBezTo>
                    <a:pt x="48901" y="38189"/>
                    <a:pt x="56679" y="35198"/>
                    <a:pt x="61465" y="29215"/>
                  </a:cubicBezTo>
                  <a:cubicBezTo>
                    <a:pt x="65653" y="23830"/>
                    <a:pt x="66850" y="16651"/>
                    <a:pt x="65055" y="10070"/>
                  </a:cubicBezTo>
                  <a:cubicBezTo>
                    <a:pt x="65055" y="10668"/>
                    <a:pt x="73431" y="26223"/>
                    <a:pt x="73431" y="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4080349" y="4086186"/>
              <a:ext cx="57487" cy="64970"/>
            </a:xfrm>
            <a:custGeom>
              <a:avLst/>
              <a:gdLst/>
              <a:ahLst/>
              <a:cxnLst/>
              <a:rect l="l" t="t" r="r" b="b"/>
              <a:pathLst>
                <a:path w="33264" h="37594" extrusionOk="0">
                  <a:moveTo>
                    <a:pt x="30178" y="4399"/>
                  </a:moveTo>
                  <a:cubicBezTo>
                    <a:pt x="20606" y="-7567"/>
                    <a:pt x="2059" y="7391"/>
                    <a:pt x="264" y="19356"/>
                  </a:cubicBezTo>
                  <a:cubicBezTo>
                    <a:pt x="-933" y="25339"/>
                    <a:pt x="2059" y="31920"/>
                    <a:pt x="6845" y="35510"/>
                  </a:cubicBezTo>
                  <a:cubicBezTo>
                    <a:pt x="9238" y="37305"/>
                    <a:pt x="14025" y="38502"/>
                    <a:pt x="18811" y="36707"/>
                  </a:cubicBezTo>
                  <a:cubicBezTo>
                    <a:pt x="31375" y="31920"/>
                    <a:pt x="37358" y="14570"/>
                    <a:pt x="30178" y="43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096297" y="4103074"/>
              <a:ext cx="31794" cy="30187"/>
            </a:xfrm>
            <a:custGeom>
              <a:avLst/>
              <a:gdLst/>
              <a:ahLst/>
              <a:cxnLst/>
              <a:rect l="l" t="t" r="r" b="b"/>
              <a:pathLst>
                <a:path w="18397" h="17467" extrusionOk="0">
                  <a:moveTo>
                    <a:pt x="2991" y="1795"/>
                  </a:moveTo>
                  <a:cubicBezTo>
                    <a:pt x="2393" y="4188"/>
                    <a:pt x="2393" y="7180"/>
                    <a:pt x="2393" y="9573"/>
                  </a:cubicBezTo>
                  <a:cubicBezTo>
                    <a:pt x="2393" y="11966"/>
                    <a:pt x="3590" y="14359"/>
                    <a:pt x="5385" y="14359"/>
                  </a:cubicBezTo>
                  <a:cubicBezTo>
                    <a:pt x="7180" y="14957"/>
                    <a:pt x="9573" y="13761"/>
                    <a:pt x="11368" y="11966"/>
                  </a:cubicBezTo>
                  <a:cubicBezTo>
                    <a:pt x="13162" y="10171"/>
                    <a:pt x="14957" y="8376"/>
                    <a:pt x="16752" y="6581"/>
                  </a:cubicBezTo>
                  <a:lnTo>
                    <a:pt x="16752" y="6581"/>
                  </a:lnTo>
                  <a:cubicBezTo>
                    <a:pt x="17351" y="5983"/>
                    <a:pt x="17949" y="5983"/>
                    <a:pt x="17949" y="6581"/>
                  </a:cubicBezTo>
                  <a:cubicBezTo>
                    <a:pt x="18547" y="7180"/>
                    <a:pt x="18547" y="7180"/>
                    <a:pt x="17949" y="7778"/>
                  </a:cubicBezTo>
                  <a:cubicBezTo>
                    <a:pt x="16752" y="10171"/>
                    <a:pt x="14957" y="12564"/>
                    <a:pt x="12564" y="14359"/>
                  </a:cubicBezTo>
                  <a:cubicBezTo>
                    <a:pt x="10171" y="16154"/>
                    <a:pt x="7778" y="17949"/>
                    <a:pt x="4188" y="17351"/>
                  </a:cubicBezTo>
                  <a:cubicBezTo>
                    <a:pt x="2393" y="16752"/>
                    <a:pt x="1197" y="15556"/>
                    <a:pt x="599" y="13761"/>
                  </a:cubicBezTo>
                  <a:cubicBezTo>
                    <a:pt x="0" y="11966"/>
                    <a:pt x="0" y="10769"/>
                    <a:pt x="0" y="8974"/>
                  </a:cubicBezTo>
                  <a:cubicBezTo>
                    <a:pt x="0" y="5983"/>
                    <a:pt x="599" y="3590"/>
                    <a:pt x="1795" y="598"/>
                  </a:cubicBezTo>
                  <a:cubicBezTo>
                    <a:pt x="1795" y="0"/>
                    <a:pt x="2393" y="0"/>
                    <a:pt x="2991" y="0"/>
                  </a:cubicBezTo>
                  <a:cubicBezTo>
                    <a:pt x="2393" y="1197"/>
                    <a:pt x="2991" y="1795"/>
                    <a:pt x="2991" y="1795"/>
                  </a:cubicBezTo>
                  <a:lnTo>
                    <a:pt x="2991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894793" y="4146455"/>
              <a:ext cx="124175" cy="25982"/>
            </a:xfrm>
            <a:custGeom>
              <a:avLst/>
              <a:gdLst/>
              <a:ahLst/>
              <a:cxnLst/>
              <a:rect l="l" t="t" r="r" b="b"/>
              <a:pathLst>
                <a:path w="71852" h="15034" extrusionOk="0">
                  <a:moveTo>
                    <a:pt x="71853" y="13761"/>
                  </a:moveTo>
                  <a:cubicBezTo>
                    <a:pt x="70058" y="8376"/>
                    <a:pt x="68263" y="0"/>
                    <a:pt x="58092" y="0"/>
                  </a:cubicBezTo>
                  <a:cubicBezTo>
                    <a:pt x="47323" y="0"/>
                    <a:pt x="-6523" y="0"/>
                    <a:pt x="656" y="7778"/>
                  </a:cubicBezTo>
                  <a:cubicBezTo>
                    <a:pt x="12622" y="19145"/>
                    <a:pt x="41340" y="13761"/>
                    <a:pt x="71853" y="137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3915288" y="4035899"/>
              <a:ext cx="103988" cy="134456"/>
            </a:xfrm>
            <a:custGeom>
              <a:avLst/>
              <a:gdLst/>
              <a:ahLst/>
              <a:cxnLst/>
              <a:rect l="l" t="t" r="r" b="b"/>
              <a:pathLst>
                <a:path w="60171" h="77801" extrusionOk="0">
                  <a:moveTo>
                    <a:pt x="59980" y="77801"/>
                  </a:moveTo>
                  <a:cubicBezTo>
                    <a:pt x="62972" y="48485"/>
                    <a:pt x="22288" y="41306"/>
                    <a:pt x="12716" y="3613"/>
                  </a:cubicBezTo>
                  <a:cubicBezTo>
                    <a:pt x="8527" y="-12540"/>
                    <a:pt x="-6430" y="29938"/>
                    <a:pt x="3143" y="43100"/>
                  </a:cubicBezTo>
                  <a:cubicBezTo>
                    <a:pt x="13314" y="56861"/>
                    <a:pt x="44425" y="73015"/>
                    <a:pt x="59980" y="77801"/>
                  </a:cubicBezTo>
                  <a:cubicBezTo>
                    <a:pt x="62972" y="72416"/>
                    <a:pt x="29468" y="43699"/>
                    <a:pt x="59980" y="778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825694" y="4355390"/>
              <a:ext cx="196776" cy="94269"/>
            </a:xfrm>
            <a:custGeom>
              <a:avLst/>
              <a:gdLst/>
              <a:ahLst/>
              <a:cxnLst/>
              <a:rect l="l" t="t" r="r" b="b"/>
              <a:pathLst>
                <a:path w="113861" h="54547" extrusionOk="0">
                  <a:moveTo>
                    <a:pt x="106495" y="27946"/>
                  </a:moveTo>
                  <a:cubicBezTo>
                    <a:pt x="101111" y="44698"/>
                    <a:pt x="90940" y="50681"/>
                    <a:pt x="69401" y="54270"/>
                  </a:cubicBezTo>
                  <a:cubicBezTo>
                    <a:pt x="59829" y="56065"/>
                    <a:pt x="52649" y="48886"/>
                    <a:pt x="49059" y="39911"/>
                  </a:cubicBezTo>
                  <a:cubicBezTo>
                    <a:pt x="47265" y="35723"/>
                    <a:pt x="11966" y="39313"/>
                    <a:pt x="0" y="37518"/>
                  </a:cubicBezTo>
                  <a:cubicBezTo>
                    <a:pt x="63418" y="24356"/>
                    <a:pt x="83162" y="9997"/>
                    <a:pt x="105897" y="424"/>
                  </a:cubicBezTo>
                  <a:cubicBezTo>
                    <a:pt x="110085" y="-1371"/>
                    <a:pt x="114871" y="2817"/>
                    <a:pt x="113675" y="7604"/>
                  </a:cubicBezTo>
                  <a:lnTo>
                    <a:pt x="106495" y="279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914516" y="4396404"/>
              <a:ext cx="56867" cy="19645"/>
            </a:xfrm>
            <a:custGeom>
              <a:avLst/>
              <a:gdLst/>
              <a:ahLst/>
              <a:cxnLst/>
              <a:rect l="l" t="t" r="r" b="b"/>
              <a:pathLst>
                <a:path w="32905" h="11367" extrusionOk="0">
                  <a:moveTo>
                    <a:pt x="32906" y="0"/>
                  </a:moveTo>
                  <a:cubicBezTo>
                    <a:pt x="29316" y="4786"/>
                    <a:pt x="23932" y="8376"/>
                    <a:pt x="17949" y="10171"/>
                  </a:cubicBezTo>
                  <a:cubicBezTo>
                    <a:pt x="14957" y="10769"/>
                    <a:pt x="11966" y="11367"/>
                    <a:pt x="8974" y="11367"/>
                  </a:cubicBezTo>
                  <a:cubicBezTo>
                    <a:pt x="5983" y="11367"/>
                    <a:pt x="2991" y="10769"/>
                    <a:pt x="0" y="9572"/>
                  </a:cubicBezTo>
                  <a:cubicBezTo>
                    <a:pt x="5983" y="8376"/>
                    <a:pt x="11368" y="7778"/>
                    <a:pt x="16752" y="6581"/>
                  </a:cubicBezTo>
                  <a:cubicBezTo>
                    <a:pt x="22735" y="4188"/>
                    <a:pt x="27521" y="2393"/>
                    <a:pt x="3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3971190" y="4186736"/>
              <a:ext cx="390219" cy="488370"/>
            </a:xfrm>
            <a:custGeom>
              <a:avLst/>
              <a:gdLst/>
              <a:ahLst/>
              <a:cxnLst/>
              <a:rect l="l" t="t" r="r" b="b"/>
              <a:pathLst>
                <a:path w="225794" h="282587" extrusionOk="0">
                  <a:moveTo>
                    <a:pt x="25205" y="15556"/>
                  </a:moveTo>
                  <a:cubicBezTo>
                    <a:pt x="30590" y="61025"/>
                    <a:pt x="-5308" y="139401"/>
                    <a:pt x="675" y="184871"/>
                  </a:cubicBezTo>
                  <a:cubicBezTo>
                    <a:pt x="4265" y="214786"/>
                    <a:pt x="25803" y="239914"/>
                    <a:pt x="50932" y="256666"/>
                  </a:cubicBezTo>
                  <a:cubicBezTo>
                    <a:pt x="76060" y="273418"/>
                    <a:pt x="105974" y="284188"/>
                    <a:pt x="135889" y="282392"/>
                  </a:cubicBezTo>
                  <a:cubicBezTo>
                    <a:pt x="165803" y="281196"/>
                    <a:pt x="196316" y="266837"/>
                    <a:pt x="213666" y="242307"/>
                  </a:cubicBezTo>
                  <a:cubicBezTo>
                    <a:pt x="227427" y="223760"/>
                    <a:pt x="231615" y="194444"/>
                    <a:pt x="214863" y="178888"/>
                  </a:cubicBezTo>
                  <a:cubicBezTo>
                    <a:pt x="207085" y="186666"/>
                    <a:pt x="197512" y="194444"/>
                    <a:pt x="186743" y="194444"/>
                  </a:cubicBezTo>
                  <a:cubicBezTo>
                    <a:pt x="170589" y="194444"/>
                    <a:pt x="159820" y="177094"/>
                    <a:pt x="155632" y="160940"/>
                  </a:cubicBezTo>
                  <a:cubicBezTo>
                    <a:pt x="151444" y="145384"/>
                    <a:pt x="149051" y="127436"/>
                    <a:pt x="137085" y="116667"/>
                  </a:cubicBezTo>
                  <a:cubicBezTo>
                    <a:pt x="120333" y="102307"/>
                    <a:pt x="89820" y="105897"/>
                    <a:pt x="79649" y="85555"/>
                  </a:cubicBezTo>
                  <a:cubicBezTo>
                    <a:pt x="76658" y="79573"/>
                    <a:pt x="76658" y="72393"/>
                    <a:pt x="76060" y="65812"/>
                  </a:cubicBezTo>
                  <a:cubicBezTo>
                    <a:pt x="76060" y="43675"/>
                    <a:pt x="76658" y="22137"/>
                    <a:pt x="784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120479" y="4367194"/>
              <a:ext cx="219806" cy="101619"/>
            </a:xfrm>
            <a:custGeom>
              <a:avLst/>
              <a:gdLst/>
              <a:ahLst/>
              <a:cxnLst/>
              <a:rect l="l" t="t" r="r" b="b"/>
              <a:pathLst>
                <a:path w="127187" h="58800" extrusionOk="0">
                  <a:moveTo>
                    <a:pt x="9923" y="168"/>
                  </a:moveTo>
                  <a:cubicBezTo>
                    <a:pt x="3940" y="-1029"/>
                    <a:pt x="-1444" y="4356"/>
                    <a:pt x="351" y="10339"/>
                  </a:cubicBezTo>
                  <a:cubicBezTo>
                    <a:pt x="5735" y="34869"/>
                    <a:pt x="35650" y="58202"/>
                    <a:pt x="60180" y="58800"/>
                  </a:cubicBezTo>
                  <a:cubicBezTo>
                    <a:pt x="70351" y="58800"/>
                    <a:pt x="81120" y="55809"/>
                    <a:pt x="90094" y="51023"/>
                  </a:cubicBezTo>
                  <a:cubicBezTo>
                    <a:pt x="82914" y="48031"/>
                    <a:pt x="75735" y="45040"/>
                    <a:pt x="68556" y="42646"/>
                  </a:cubicBezTo>
                  <a:cubicBezTo>
                    <a:pt x="88897" y="43245"/>
                    <a:pt x="109837" y="37262"/>
                    <a:pt x="127188" y="26492"/>
                  </a:cubicBezTo>
                  <a:cubicBezTo>
                    <a:pt x="82914" y="22304"/>
                    <a:pt x="50607" y="14527"/>
                    <a:pt x="9923" y="168"/>
                  </a:cubicBezTo>
                  <a:lnTo>
                    <a:pt x="9923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4194418" y="4417059"/>
              <a:ext cx="84784" cy="12407"/>
            </a:xfrm>
            <a:custGeom>
              <a:avLst/>
              <a:gdLst/>
              <a:ahLst/>
              <a:cxnLst/>
              <a:rect l="l" t="t" r="r" b="b"/>
              <a:pathLst>
                <a:path w="49059" h="7179" extrusionOk="0">
                  <a:moveTo>
                    <a:pt x="0" y="0"/>
                  </a:moveTo>
                  <a:cubicBezTo>
                    <a:pt x="8376" y="1795"/>
                    <a:pt x="16154" y="2991"/>
                    <a:pt x="24530" y="2991"/>
                  </a:cubicBezTo>
                  <a:cubicBezTo>
                    <a:pt x="28718" y="2991"/>
                    <a:pt x="32906" y="2991"/>
                    <a:pt x="36496" y="2393"/>
                  </a:cubicBezTo>
                  <a:cubicBezTo>
                    <a:pt x="40684" y="1795"/>
                    <a:pt x="44872" y="598"/>
                    <a:pt x="49060" y="0"/>
                  </a:cubicBezTo>
                  <a:cubicBezTo>
                    <a:pt x="45470" y="2393"/>
                    <a:pt x="41880" y="4786"/>
                    <a:pt x="37693" y="5384"/>
                  </a:cubicBezTo>
                  <a:cubicBezTo>
                    <a:pt x="33504" y="6581"/>
                    <a:pt x="29316" y="7180"/>
                    <a:pt x="24530" y="7180"/>
                  </a:cubicBezTo>
                  <a:cubicBezTo>
                    <a:pt x="16154" y="7180"/>
                    <a:pt x="7180" y="53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166531" y="4485227"/>
              <a:ext cx="59143" cy="49002"/>
            </a:xfrm>
            <a:custGeom>
              <a:avLst/>
              <a:gdLst/>
              <a:ahLst/>
              <a:cxnLst/>
              <a:rect l="l" t="t" r="r" b="b"/>
              <a:pathLst>
                <a:path w="34222" h="28354" extrusionOk="0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9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8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9"/>
                    <a:pt x="30513" y="1795"/>
                    <a:pt x="32307" y="4188"/>
                  </a:cubicBezTo>
                  <a:cubicBezTo>
                    <a:pt x="32906" y="5385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6"/>
                    <a:pt x="20342" y="16752"/>
                    <a:pt x="14359" y="14957"/>
                  </a:cubicBezTo>
                  <a:lnTo>
                    <a:pt x="15555" y="11368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1795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>
            <a:off x="2897677" y="4719617"/>
            <a:ext cx="440212" cy="239792"/>
            <a:chOff x="6849227" y="4807679"/>
            <a:chExt cx="440212" cy="239792"/>
          </a:xfrm>
        </p:grpSpPr>
        <p:sp>
          <p:nvSpPr>
            <p:cNvPr id="1026" name="Google Shape;1026;p28"/>
            <p:cNvSpPr/>
            <p:nvPr/>
          </p:nvSpPr>
          <p:spPr>
            <a:xfrm>
              <a:off x="6849227" y="4807679"/>
              <a:ext cx="440212" cy="239792"/>
            </a:xfrm>
            <a:custGeom>
              <a:avLst/>
              <a:gdLst/>
              <a:ahLst/>
              <a:cxnLst/>
              <a:rect l="l" t="t" r="r" b="b"/>
              <a:pathLst>
                <a:path w="277299" h="151050" extrusionOk="0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6964471" y="4835892"/>
              <a:ext cx="167161" cy="103818"/>
            </a:xfrm>
            <a:custGeom>
              <a:avLst/>
              <a:gdLst/>
              <a:ahLst/>
              <a:cxnLst/>
              <a:rect l="l" t="t" r="r" b="b"/>
              <a:pathLst>
                <a:path w="105298" h="65397" extrusionOk="0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6987244" y="4808680"/>
              <a:ext cx="123471" cy="82025"/>
            </a:xfrm>
            <a:custGeom>
              <a:avLst/>
              <a:gdLst/>
              <a:ahLst/>
              <a:cxnLst/>
              <a:rect l="l" t="t" r="r" b="b"/>
              <a:pathLst>
                <a:path w="77777" h="51669" extrusionOk="0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6989649" y="4814370"/>
              <a:ext cx="122955" cy="60612"/>
            </a:xfrm>
            <a:custGeom>
              <a:avLst/>
              <a:gdLst/>
              <a:ahLst/>
              <a:cxnLst/>
              <a:rect l="l" t="t" r="r" b="b"/>
              <a:pathLst>
                <a:path w="77452" h="38181" extrusionOk="0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977;p28"/>
          <p:cNvSpPr/>
          <p:nvPr/>
        </p:nvSpPr>
        <p:spPr>
          <a:xfrm>
            <a:off x="6698674" y="1760731"/>
            <a:ext cx="1248529" cy="396985"/>
          </a:xfrm>
          <a:custGeom>
            <a:avLst/>
            <a:gdLst/>
            <a:ahLst/>
            <a:cxnLst/>
            <a:rect l="l" t="t" r="r" b="b"/>
            <a:pathLst>
              <a:path w="1300680" h="514243" extrusionOk="0">
                <a:moveTo>
                  <a:pt x="1008715" y="414614"/>
                </a:moveTo>
                <a:cubicBezTo>
                  <a:pt x="986579" y="413418"/>
                  <a:pt x="969228" y="395469"/>
                  <a:pt x="969228" y="373332"/>
                </a:cubicBezTo>
                <a:cubicBezTo>
                  <a:pt x="969228" y="373332"/>
                  <a:pt x="969228" y="373332"/>
                  <a:pt x="969228" y="373332"/>
                </a:cubicBezTo>
                <a:cubicBezTo>
                  <a:pt x="969228" y="311709"/>
                  <a:pt x="886664" y="262051"/>
                  <a:pt x="785554" y="262051"/>
                </a:cubicBezTo>
                <a:cubicBezTo>
                  <a:pt x="781964" y="262051"/>
                  <a:pt x="778972" y="262051"/>
                  <a:pt x="775383" y="262051"/>
                </a:cubicBezTo>
                <a:cubicBezTo>
                  <a:pt x="768801" y="262051"/>
                  <a:pt x="762819" y="259658"/>
                  <a:pt x="758032" y="255469"/>
                </a:cubicBezTo>
                <a:cubicBezTo>
                  <a:pt x="753246" y="251281"/>
                  <a:pt x="750853" y="244700"/>
                  <a:pt x="750853" y="238717"/>
                </a:cubicBezTo>
                <a:cubicBezTo>
                  <a:pt x="750853" y="238717"/>
                  <a:pt x="750853" y="238717"/>
                  <a:pt x="750853" y="238717"/>
                </a:cubicBezTo>
                <a:cubicBezTo>
                  <a:pt x="750853" y="107094"/>
                  <a:pt x="656922" y="0"/>
                  <a:pt x="541452" y="0"/>
                </a:cubicBezTo>
                <a:cubicBezTo>
                  <a:pt x="445725" y="0"/>
                  <a:pt x="364956" y="73590"/>
                  <a:pt x="339828" y="174102"/>
                </a:cubicBezTo>
                <a:cubicBezTo>
                  <a:pt x="337435" y="182478"/>
                  <a:pt x="332050" y="190256"/>
                  <a:pt x="324273" y="194444"/>
                </a:cubicBezTo>
                <a:cubicBezTo>
                  <a:pt x="316495" y="199230"/>
                  <a:pt x="307521" y="200427"/>
                  <a:pt x="299145" y="198034"/>
                </a:cubicBezTo>
                <a:cubicBezTo>
                  <a:pt x="280598" y="192649"/>
                  <a:pt x="260256" y="190256"/>
                  <a:pt x="239914" y="190256"/>
                </a:cubicBezTo>
                <a:cubicBezTo>
                  <a:pt x="135213" y="190256"/>
                  <a:pt x="50256" y="260256"/>
                  <a:pt x="50256" y="346409"/>
                </a:cubicBezTo>
                <a:cubicBezTo>
                  <a:pt x="50256" y="363760"/>
                  <a:pt x="53846" y="380512"/>
                  <a:pt x="60427" y="396666"/>
                </a:cubicBezTo>
                <a:cubicBezTo>
                  <a:pt x="67008" y="412819"/>
                  <a:pt x="59829" y="431366"/>
                  <a:pt x="44273" y="439144"/>
                </a:cubicBezTo>
                <a:cubicBezTo>
                  <a:pt x="16154" y="452307"/>
                  <a:pt x="0" y="467862"/>
                  <a:pt x="0" y="484614"/>
                </a:cubicBezTo>
                <a:cubicBezTo>
                  <a:pt x="0" y="534871"/>
                  <a:pt x="1300680" y="513332"/>
                  <a:pt x="1300680" y="478033"/>
                </a:cubicBezTo>
                <a:cubicBezTo>
                  <a:pt x="1300680" y="447520"/>
                  <a:pt x="1176236" y="421794"/>
                  <a:pt x="1008715" y="4146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7284E-6 L -0.04913 -0.00093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95062E-6 L 0.02274 0.0003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753E-6 L 0.02274 0.00031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97531E-6 L -0.05469 0.0024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13200" decel="144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3194 -0.0003 " pathEditMode="relative" rAng="0" ptsTypes="AA">
                                      <p:cBhvr>
                                        <p:cTn id="14" dur="2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" grpId="0"/>
      <p:bldP spid="976" grpId="0" build="p"/>
      <p:bldP spid="977" grpId="0" animBg="1"/>
      <p:bldP spid="978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9"/>
          <p:cNvSpPr txBox="1">
            <a:spLocks noGrp="1"/>
          </p:cNvSpPr>
          <p:nvPr>
            <p:ph type="title"/>
          </p:nvPr>
        </p:nvSpPr>
        <p:spPr>
          <a:xfrm>
            <a:off x="1177200" y="583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>
                <a:solidFill>
                  <a:schemeClr val="accent2"/>
                </a:solidFill>
                <a:latin typeface="Staatliches" pitchFamily="2" charset="0"/>
              </a:rPr>
              <a:t>KEZAKO </a:t>
            </a:r>
            <a:r>
              <a:rPr lang="fr-FR" sz="4400" dirty="0" smtClean="0">
                <a:solidFill>
                  <a:schemeClr val="accent1"/>
                </a:solidFill>
                <a:latin typeface="Staatliches" pitchFamily="2" charset="0"/>
              </a:rPr>
              <a:t>?</a:t>
            </a:r>
            <a:endParaRPr sz="4400" dirty="0">
              <a:solidFill>
                <a:schemeClr val="accent1"/>
              </a:solidFill>
              <a:latin typeface="Staatliches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10491" y="1572491"/>
            <a:ext cx="7578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latin typeface="HP Simplified Light" panose="020B0404020204020204" pitchFamily="34" charset="0"/>
              </a:rPr>
              <a:t>La téléphonie </a:t>
            </a:r>
            <a:r>
              <a:rPr lang="fr-FR" sz="1800" b="1" dirty="0">
                <a:solidFill>
                  <a:schemeClr val="accent2"/>
                </a:solidFill>
                <a:latin typeface="HP Simplified Light" panose="020B0404020204020204" pitchFamily="34" charset="0"/>
              </a:rPr>
              <a:t>VoIP</a:t>
            </a:r>
            <a:r>
              <a:rPr lang="fr-FR" sz="1800" b="1" dirty="0">
                <a:latin typeface="HP Simplified Light" panose="020B0404020204020204" pitchFamily="34" charset="0"/>
              </a:rPr>
              <a:t> désigne un appareil ou un programme qui utilise la technologie du protocole voix sur IP (VoIP). </a:t>
            </a:r>
            <a:endParaRPr lang="fr-FR" sz="1800" b="1" dirty="0" smtClean="0">
              <a:latin typeface="HP Simplified Light" panose="020B0404020204020204" pitchFamily="34" charset="0"/>
            </a:endParaRPr>
          </a:p>
          <a:p>
            <a:endParaRPr lang="fr-FR" sz="1800" b="1" dirty="0">
              <a:latin typeface="HP Simplified Light" panose="020B0404020204020204" pitchFamily="34" charset="0"/>
            </a:endParaRPr>
          </a:p>
          <a:p>
            <a:r>
              <a:rPr lang="fr-FR" sz="1800" b="1" dirty="0" smtClean="0">
                <a:latin typeface="HP Simplified Light" panose="020B0404020204020204" pitchFamily="34" charset="0"/>
              </a:rPr>
              <a:t>La </a:t>
            </a:r>
            <a:r>
              <a:rPr lang="fr-FR" sz="1800" b="1" dirty="0">
                <a:latin typeface="HP Simplified Light" panose="020B0404020204020204" pitchFamily="34" charset="0"/>
              </a:rPr>
              <a:t>technologie</a:t>
            </a:r>
            <a:r>
              <a:rPr lang="fr-FR" sz="1800" b="1" dirty="0">
                <a:solidFill>
                  <a:schemeClr val="accent2"/>
                </a:solidFill>
                <a:latin typeface="HP Simplified Light" panose="020B0404020204020204" pitchFamily="34" charset="0"/>
              </a:rPr>
              <a:t> VoIP </a:t>
            </a:r>
            <a:r>
              <a:rPr lang="fr-FR" sz="1800" b="1" dirty="0">
                <a:latin typeface="HP Simplified Light" panose="020B0404020204020204" pitchFamily="34" charset="0"/>
              </a:rPr>
              <a:t>permet à l'utilisateur de passer des appels sur Internet haut débit, plutôt que par le biais d'une connexion analogique </a:t>
            </a:r>
            <a:r>
              <a:rPr lang="fr-FR" sz="1800" b="1" dirty="0" smtClean="0">
                <a:latin typeface="HP Simplified Light" panose="020B0404020204020204" pitchFamily="34" charset="0"/>
              </a:rPr>
              <a:t>traditionnelle</a:t>
            </a:r>
          </a:p>
          <a:p>
            <a:endParaRPr lang="fr-FR" sz="1800" b="1" dirty="0">
              <a:solidFill>
                <a:schemeClr val="accent2"/>
              </a:solidFill>
              <a:latin typeface="HP Simplified Light" panose="020B0404020204020204" pitchFamily="34" charset="0"/>
            </a:endParaRPr>
          </a:p>
          <a:p>
            <a:r>
              <a:rPr lang="fr-FR" sz="1800" dirty="0"/>
              <a:t>La technologie VoIP est incroyablement polyvalente pour les utilisateurs des petites entreprises.</a:t>
            </a:r>
            <a:endParaRPr lang="fr-FR" sz="1800" b="1" dirty="0" smtClean="0">
              <a:solidFill>
                <a:schemeClr val="accent2"/>
              </a:solidFill>
              <a:latin typeface="HP Simplified Light" panose="020B0404020204020204" pitchFamily="34" charset="0"/>
            </a:endParaRPr>
          </a:p>
          <a:p>
            <a:endParaRPr lang="fr-FR" sz="1800" b="1" dirty="0">
              <a:solidFill>
                <a:schemeClr val="accent2"/>
              </a:solidFill>
              <a:latin typeface="HP Simplified Light" panose="020B0404020204020204" pitchFamily="34" charset="0"/>
            </a:endParaRPr>
          </a:p>
          <a:p>
            <a:endParaRPr lang="fr-FR" sz="1800" b="1" dirty="0">
              <a:solidFill>
                <a:schemeClr val="accent2"/>
              </a:solidFill>
              <a:latin typeface="HP Simplified Light" panose="020B04040202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1"/>
          <p:cNvSpPr txBox="1">
            <a:spLocks noGrp="1"/>
          </p:cNvSpPr>
          <p:nvPr>
            <p:ph type="subTitle" idx="1"/>
          </p:nvPr>
        </p:nvSpPr>
        <p:spPr>
          <a:xfrm>
            <a:off x="436057" y="1356752"/>
            <a:ext cx="35970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600" dirty="0">
                <a:latin typeface="Staatliches" pitchFamily="2" charset="0"/>
              </a:rPr>
              <a:t>Afin de pouvoir utiliser la technologie </a:t>
            </a:r>
            <a:r>
              <a:rPr lang="fr-FR" sz="1600" dirty="0">
                <a:solidFill>
                  <a:schemeClr val="accent2"/>
                </a:solidFill>
                <a:latin typeface="Staatliches" pitchFamily="2" charset="0"/>
              </a:rPr>
              <a:t>VoIP</a:t>
            </a:r>
            <a:r>
              <a:rPr lang="fr-FR" sz="1600" dirty="0">
                <a:latin typeface="Staatliches" pitchFamily="2" charset="0"/>
              </a:rPr>
              <a:t> au sein de votre entreprise, </a:t>
            </a:r>
            <a:r>
              <a:rPr lang="fr-FR" sz="1600" dirty="0" smtClean="0">
                <a:latin typeface="Staatliches" pitchFamily="2" charset="0"/>
              </a:rPr>
              <a:t>vous devez vous munir de solutions pour mettre en place votre </a:t>
            </a:r>
            <a:r>
              <a:rPr lang="fr-FR" sz="1600" dirty="0" smtClean="0">
                <a:solidFill>
                  <a:schemeClr val="accent2"/>
                </a:solidFill>
                <a:latin typeface="Staatliches" pitchFamily="2" charset="0"/>
              </a:rPr>
              <a:t>système de téléphonie </a:t>
            </a:r>
            <a:r>
              <a:rPr lang="fr-FR" sz="1600" dirty="0" smtClean="0">
                <a:latin typeface="Staatliches" pitchFamily="2" charset="0"/>
              </a:rPr>
              <a:t>IP et aussi souscrire </a:t>
            </a:r>
            <a:r>
              <a:rPr lang="fr-FR" sz="1600" dirty="0">
                <a:latin typeface="Staatliches" pitchFamily="2" charset="0"/>
              </a:rPr>
              <a:t>à un service de téléphonie </a:t>
            </a:r>
            <a:r>
              <a:rPr lang="fr-FR" sz="1600" dirty="0" smtClean="0">
                <a:solidFill>
                  <a:schemeClr val="accent2"/>
                </a:solidFill>
                <a:latin typeface="Staatliches" pitchFamily="2" charset="0"/>
              </a:rPr>
              <a:t>VoIP</a:t>
            </a:r>
            <a:endParaRPr sz="1600" dirty="0">
              <a:solidFill>
                <a:schemeClr val="accent2"/>
              </a:solidFill>
              <a:latin typeface="Staatliches" pitchFamily="2" charset="0"/>
            </a:endParaRPr>
          </a:p>
        </p:txBody>
      </p:sp>
      <p:sp>
        <p:nvSpPr>
          <p:cNvPr id="1064" name="Google Shape;106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2"/>
                </a:solidFill>
                <a:latin typeface="Staatliches" pitchFamily="2" charset="0"/>
              </a:rPr>
              <a:t>Comment ça fonctionne ?</a:t>
            </a:r>
            <a:endParaRPr dirty="0">
              <a:solidFill>
                <a:schemeClr val="accent2"/>
              </a:solidFill>
              <a:latin typeface="Staatliches" pitchFamily="2" charset="0"/>
            </a:endParaRPr>
          </a:p>
        </p:txBody>
      </p:sp>
      <p:sp>
        <p:nvSpPr>
          <p:cNvPr id="1065" name="Google Shape;1065;p31"/>
          <p:cNvSpPr txBox="1">
            <a:spLocks noGrp="1"/>
          </p:cNvSpPr>
          <p:nvPr>
            <p:ph type="subTitle" idx="2"/>
          </p:nvPr>
        </p:nvSpPr>
        <p:spPr>
          <a:xfrm>
            <a:off x="4826935" y="1356752"/>
            <a:ext cx="3597065" cy="232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1600" dirty="0" smtClean="0">
                <a:latin typeface="Staatliches" pitchFamily="2" charset="0"/>
              </a:rPr>
              <a:t>Un </a:t>
            </a:r>
            <a:r>
              <a:rPr lang="fr-FR" sz="1600" dirty="0">
                <a:latin typeface="Staatliches" pitchFamily="2" charset="0"/>
              </a:rPr>
              <a:t>service de téléphonie VoIP est hébergé sur les serveurs qui reçoivent les appels et utilise </a:t>
            </a:r>
            <a:r>
              <a:rPr lang="fr-FR" sz="1600" dirty="0" smtClean="0">
                <a:latin typeface="Staatliches" pitchFamily="2" charset="0"/>
              </a:rPr>
              <a:t>le protocole</a:t>
            </a:r>
            <a:r>
              <a:rPr lang="fr-FR" sz="1600" dirty="0">
                <a:solidFill>
                  <a:schemeClr val="accent2"/>
                </a:solidFill>
                <a:latin typeface="Staatliches" pitchFamily="2" charset="0"/>
              </a:rPr>
              <a:t> SIP (Session Initiation Protocol)</a:t>
            </a:r>
            <a:r>
              <a:rPr lang="fr-FR" sz="1600" dirty="0">
                <a:latin typeface="Staatliches" pitchFamily="2" charset="0"/>
              </a:rPr>
              <a:t> pour connecter les appels aux autres réseaux téléphoniques</a:t>
            </a:r>
            <a:r>
              <a:rPr lang="fr-FR" sz="1600" dirty="0" smtClean="0">
                <a:latin typeface="Staatliches" pitchFamily="2" charset="0"/>
              </a:rPr>
              <a:t>.</a:t>
            </a:r>
          </a:p>
          <a:p>
            <a:pPr marL="0" indent="0"/>
            <a:endParaRPr lang="fr-FR" dirty="0">
              <a:latin typeface="Staatliches" pitchFamily="2" charset="0"/>
            </a:endParaRPr>
          </a:p>
          <a:p>
            <a:pPr marL="0" indent="0"/>
            <a:r>
              <a:rPr lang="fr-FR" dirty="0" smtClean="0"/>
              <a:t> </a:t>
            </a:r>
            <a:endParaRPr dirty="0"/>
          </a:p>
        </p:txBody>
      </p:sp>
      <p:pic>
        <p:nvPicPr>
          <p:cNvPr id="1026" name="Picture 2" descr="File:Asterisk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8" y="3049800"/>
            <a:ext cx="1161243" cy="6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VO Solutions Documentation (Luna Edition) — XiVO Solution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0" y="3563806"/>
            <a:ext cx="1951237" cy="105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3CX Logo in SVG Vector or PNG File Format - Logo.w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45" y="2810081"/>
            <a:ext cx="1659785" cy="110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oiper 5 PRO Softphone 1 - 9 Benutzer - NETHINKS Sh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87" y="2659084"/>
            <a:ext cx="983458" cy="9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befone - Le cercle des éditeu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94" y="3599408"/>
            <a:ext cx="1673682" cy="5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Microsoft Skype for Business logo.png - 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906" y="3599408"/>
            <a:ext cx="823989" cy="8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10400" decel="116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4136 L 0.00156 0.00216 " pathEditMode="relative" rAng="0" ptsTypes="AA">
                                      <p:cBhvr>
                                        <p:cTn id="19" dur="2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repeatCount="indefinite" accel="13200" decel="144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007 0.03426 " pathEditMode="relative" rAng="0" ptsTypes="AA">
                                      <p:cBhvr>
                                        <p:cTn id="23" dur="2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13200" decel="144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2808 L -0.00296 0.01266 " pathEditMode="relative" rAng="0" ptsTypes="AA">
                                      <p:cBhvr>
                                        <p:cTn id="25" dur="2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0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13200" decel="144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32099E-6 L 0.00052 0.03673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13200" decel="144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41 -0.02346 L -0.01354 0.03735 " pathEditMode="relative" rAng="0" ptsTypes="AA">
                                      <p:cBhvr>
                                        <p:cTn id="29" dur="2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13200" decel="144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00052 0.0392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 build="p"/>
      <p:bldP spid="10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>
            <a:spLocks noGrp="1"/>
          </p:cNvSpPr>
          <p:nvPr>
            <p:ph type="subTitle" idx="1"/>
          </p:nvPr>
        </p:nvSpPr>
        <p:spPr>
          <a:xfrm>
            <a:off x="90025" y="1236340"/>
            <a:ext cx="5428648" cy="1273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800" dirty="0">
                <a:latin typeface="Staatliches" pitchFamily="2" charset="0"/>
              </a:rPr>
              <a:t>Le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SIP</a:t>
            </a:r>
            <a:r>
              <a:rPr lang="fr-FR" sz="1800" dirty="0">
                <a:latin typeface="Staatliches" pitchFamily="2" charset="0"/>
              </a:rPr>
              <a:t>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(Session Initiation Protocol) </a:t>
            </a:r>
            <a:r>
              <a:rPr lang="fr-FR" sz="1800" dirty="0">
                <a:latin typeface="Staatliches" pitchFamily="2" charset="0"/>
              </a:rPr>
              <a:t>est un protocole de signalement utilisé pour établir une « session » entre deux ou plus de participants, modifier cette session, et finalement terminer cette session</a:t>
            </a:r>
            <a:endParaRPr sz="1800" dirty="0">
              <a:latin typeface="Staatliches" pitchFamily="2" charset="0"/>
            </a:endParaRPr>
          </a:p>
        </p:txBody>
      </p:sp>
      <p:sp>
        <p:nvSpPr>
          <p:cNvPr id="1071" name="Google Shape;1071;p32"/>
          <p:cNvSpPr txBox="1">
            <a:spLocks noGrp="1"/>
          </p:cNvSpPr>
          <p:nvPr>
            <p:ph type="title"/>
          </p:nvPr>
        </p:nvSpPr>
        <p:spPr>
          <a:xfrm>
            <a:off x="182349" y="272563"/>
            <a:ext cx="524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2"/>
                </a:solidFill>
                <a:latin typeface="Staatliches" pitchFamily="2" charset="0"/>
              </a:rPr>
              <a:t>Protocole SIP / H.323</a:t>
            </a:r>
            <a:endParaRPr dirty="0">
              <a:solidFill>
                <a:schemeClr val="accent2"/>
              </a:solidFill>
              <a:latin typeface="Staatliches" pitchFamily="2" charset="0"/>
            </a:endParaRPr>
          </a:p>
        </p:txBody>
      </p:sp>
      <p:sp>
        <p:nvSpPr>
          <p:cNvPr id="1073" name="Google Shape;1073;p32"/>
          <p:cNvSpPr/>
          <p:nvPr/>
        </p:nvSpPr>
        <p:spPr>
          <a:xfrm>
            <a:off x="5752517" y="251843"/>
            <a:ext cx="1587295" cy="771161"/>
          </a:xfrm>
          <a:custGeom>
            <a:avLst/>
            <a:gdLst/>
            <a:ahLst/>
            <a:cxnLst/>
            <a:rect l="l" t="t" r="r" b="b"/>
            <a:pathLst>
              <a:path w="1587295" h="771161" extrusionOk="0">
                <a:moveTo>
                  <a:pt x="1485220" y="415164"/>
                </a:moveTo>
                <a:cubicBezTo>
                  <a:pt x="1478100" y="414571"/>
                  <a:pt x="1470980" y="415164"/>
                  <a:pt x="1463860" y="416351"/>
                </a:cubicBezTo>
                <a:cubicBezTo>
                  <a:pt x="1463860" y="415758"/>
                  <a:pt x="1463860" y="415164"/>
                  <a:pt x="1463860" y="413977"/>
                </a:cubicBezTo>
                <a:cubicBezTo>
                  <a:pt x="1468014" y="330911"/>
                  <a:pt x="1403934" y="260306"/>
                  <a:pt x="1320868" y="256152"/>
                </a:cubicBezTo>
                <a:cubicBezTo>
                  <a:pt x="1288235" y="254372"/>
                  <a:pt x="1257382" y="263865"/>
                  <a:pt x="1231869" y="280479"/>
                </a:cubicBezTo>
                <a:cubicBezTo>
                  <a:pt x="1187963" y="125620"/>
                  <a:pt x="1049717" y="8734"/>
                  <a:pt x="880025" y="428"/>
                </a:cubicBezTo>
                <a:cubicBezTo>
                  <a:pt x="715080" y="-7286"/>
                  <a:pt x="569715" y="90020"/>
                  <a:pt x="508008" y="233012"/>
                </a:cubicBezTo>
                <a:cubicBezTo>
                  <a:pt x="477156" y="235386"/>
                  <a:pt x="447489" y="243099"/>
                  <a:pt x="420196" y="255559"/>
                </a:cubicBezTo>
                <a:cubicBezTo>
                  <a:pt x="406549" y="189699"/>
                  <a:pt x="350183" y="139266"/>
                  <a:pt x="280170" y="135707"/>
                </a:cubicBezTo>
                <a:cubicBezTo>
                  <a:pt x="271864" y="135113"/>
                  <a:pt x="263557" y="135707"/>
                  <a:pt x="255844" y="136893"/>
                </a:cubicBezTo>
                <a:lnTo>
                  <a:pt x="255844" y="136893"/>
                </a:lnTo>
                <a:cubicBezTo>
                  <a:pt x="255844" y="136893"/>
                  <a:pt x="255844" y="136893"/>
                  <a:pt x="255844" y="136893"/>
                </a:cubicBezTo>
                <a:cubicBezTo>
                  <a:pt x="194731" y="144013"/>
                  <a:pt x="144298" y="187919"/>
                  <a:pt x="128278" y="246066"/>
                </a:cubicBezTo>
                <a:cubicBezTo>
                  <a:pt x="127092" y="249626"/>
                  <a:pt x="126499" y="252592"/>
                  <a:pt x="125905" y="256152"/>
                </a:cubicBezTo>
                <a:cubicBezTo>
                  <a:pt x="118192" y="253779"/>
                  <a:pt x="110479" y="251999"/>
                  <a:pt x="101579" y="251406"/>
                </a:cubicBezTo>
                <a:cubicBezTo>
                  <a:pt x="81406" y="250219"/>
                  <a:pt x="62419" y="255559"/>
                  <a:pt x="46399" y="265645"/>
                </a:cubicBezTo>
                <a:cubicBezTo>
                  <a:pt x="38686" y="270392"/>
                  <a:pt x="30973" y="276326"/>
                  <a:pt x="25039" y="283445"/>
                </a:cubicBezTo>
                <a:cubicBezTo>
                  <a:pt x="22666" y="285819"/>
                  <a:pt x="20886" y="288192"/>
                  <a:pt x="19106" y="290565"/>
                </a:cubicBezTo>
                <a:cubicBezTo>
                  <a:pt x="15546" y="295312"/>
                  <a:pt x="11986" y="300652"/>
                  <a:pt x="9613" y="306585"/>
                </a:cubicBezTo>
                <a:cubicBezTo>
                  <a:pt x="6646" y="312518"/>
                  <a:pt x="4273" y="319045"/>
                  <a:pt x="2493" y="326165"/>
                </a:cubicBezTo>
                <a:cubicBezTo>
                  <a:pt x="1306" y="332098"/>
                  <a:pt x="120" y="338031"/>
                  <a:pt x="120" y="343965"/>
                </a:cubicBezTo>
                <a:cubicBezTo>
                  <a:pt x="-2254" y="392024"/>
                  <a:pt x="30973" y="433557"/>
                  <a:pt x="76659" y="443051"/>
                </a:cubicBezTo>
                <a:cubicBezTo>
                  <a:pt x="76066" y="444237"/>
                  <a:pt x="74879" y="446017"/>
                  <a:pt x="74286" y="447797"/>
                </a:cubicBezTo>
                <a:cubicBezTo>
                  <a:pt x="73099" y="450171"/>
                  <a:pt x="71319" y="453137"/>
                  <a:pt x="70132" y="455510"/>
                </a:cubicBezTo>
                <a:cubicBezTo>
                  <a:pt x="67759" y="460257"/>
                  <a:pt x="65979" y="465004"/>
                  <a:pt x="64199" y="470344"/>
                </a:cubicBezTo>
                <a:cubicBezTo>
                  <a:pt x="62419" y="474497"/>
                  <a:pt x="61232" y="479243"/>
                  <a:pt x="60046" y="483990"/>
                </a:cubicBezTo>
                <a:cubicBezTo>
                  <a:pt x="58859" y="487550"/>
                  <a:pt x="58266" y="491110"/>
                  <a:pt x="57672" y="495263"/>
                </a:cubicBezTo>
                <a:cubicBezTo>
                  <a:pt x="56486" y="501197"/>
                  <a:pt x="55893" y="507723"/>
                  <a:pt x="55299" y="514250"/>
                </a:cubicBezTo>
                <a:cubicBezTo>
                  <a:pt x="51146" y="597316"/>
                  <a:pt x="115225" y="667922"/>
                  <a:pt x="198291" y="672075"/>
                </a:cubicBezTo>
                <a:cubicBezTo>
                  <a:pt x="207784" y="672669"/>
                  <a:pt x="217278" y="672075"/>
                  <a:pt x="226771" y="670889"/>
                </a:cubicBezTo>
                <a:cubicBezTo>
                  <a:pt x="227364" y="670889"/>
                  <a:pt x="227958" y="670889"/>
                  <a:pt x="229144" y="670295"/>
                </a:cubicBezTo>
                <a:cubicBezTo>
                  <a:pt x="232704" y="669702"/>
                  <a:pt x="236858" y="669108"/>
                  <a:pt x="240417" y="667922"/>
                </a:cubicBezTo>
                <a:cubicBezTo>
                  <a:pt x="243977" y="667329"/>
                  <a:pt x="247537" y="666142"/>
                  <a:pt x="251097" y="664955"/>
                </a:cubicBezTo>
                <a:cubicBezTo>
                  <a:pt x="259404" y="662582"/>
                  <a:pt x="267117" y="659022"/>
                  <a:pt x="274831" y="655462"/>
                </a:cubicBezTo>
                <a:cubicBezTo>
                  <a:pt x="276610" y="654275"/>
                  <a:pt x="278984" y="653089"/>
                  <a:pt x="280764" y="651902"/>
                </a:cubicBezTo>
                <a:cubicBezTo>
                  <a:pt x="285510" y="649529"/>
                  <a:pt x="289664" y="646562"/>
                  <a:pt x="293817" y="643595"/>
                </a:cubicBezTo>
                <a:cubicBezTo>
                  <a:pt x="296784" y="641222"/>
                  <a:pt x="299750" y="639442"/>
                  <a:pt x="302124" y="637069"/>
                </a:cubicBezTo>
                <a:cubicBezTo>
                  <a:pt x="302717" y="637069"/>
                  <a:pt x="302717" y="636475"/>
                  <a:pt x="303310" y="636475"/>
                </a:cubicBezTo>
                <a:cubicBezTo>
                  <a:pt x="347810" y="708862"/>
                  <a:pt x="425536" y="758701"/>
                  <a:pt x="516908" y="762855"/>
                </a:cubicBezTo>
                <a:cubicBezTo>
                  <a:pt x="520468" y="762855"/>
                  <a:pt x="524028" y="762855"/>
                  <a:pt x="527588" y="763448"/>
                </a:cubicBezTo>
                <a:cubicBezTo>
                  <a:pt x="545388" y="763448"/>
                  <a:pt x="562595" y="761668"/>
                  <a:pt x="579801" y="758701"/>
                </a:cubicBezTo>
                <a:cubicBezTo>
                  <a:pt x="583361" y="758108"/>
                  <a:pt x="586328" y="757515"/>
                  <a:pt x="589888" y="756328"/>
                </a:cubicBezTo>
                <a:cubicBezTo>
                  <a:pt x="616588" y="749801"/>
                  <a:pt x="641507" y="739715"/>
                  <a:pt x="664647" y="726068"/>
                </a:cubicBezTo>
                <a:cubicBezTo>
                  <a:pt x="667614" y="724288"/>
                  <a:pt x="670580" y="722508"/>
                  <a:pt x="672954" y="720728"/>
                </a:cubicBezTo>
                <a:cubicBezTo>
                  <a:pt x="685414" y="727848"/>
                  <a:pt x="699060" y="734375"/>
                  <a:pt x="712113" y="740308"/>
                </a:cubicBezTo>
                <a:cubicBezTo>
                  <a:pt x="732287" y="749208"/>
                  <a:pt x="753646" y="755735"/>
                  <a:pt x="775599" y="761074"/>
                </a:cubicBezTo>
                <a:cubicBezTo>
                  <a:pt x="782720" y="762855"/>
                  <a:pt x="790433" y="764041"/>
                  <a:pt x="797553" y="765821"/>
                </a:cubicBezTo>
                <a:cubicBezTo>
                  <a:pt x="804673" y="767601"/>
                  <a:pt x="812386" y="768194"/>
                  <a:pt x="820099" y="768788"/>
                </a:cubicBezTo>
                <a:cubicBezTo>
                  <a:pt x="827812" y="769381"/>
                  <a:pt x="835526" y="769974"/>
                  <a:pt x="843239" y="770568"/>
                </a:cubicBezTo>
                <a:cubicBezTo>
                  <a:pt x="863412" y="771755"/>
                  <a:pt x="882992" y="771161"/>
                  <a:pt x="901978" y="768788"/>
                </a:cubicBezTo>
                <a:cubicBezTo>
                  <a:pt x="909692" y="768194"/>
                  <a:pt x="917405" y="767008"/>
                  <a:pt x="925118" y="765821"/>
                </a:cubicBezTo>
                <a:cubicBezTo>
                  <a:pt x="932831" y="764635"/>
                  <a:pt x="939951" y="762855"/>
                  <a:pt x="947665" y="761074"/>
                </a:cubicBezTo>
                <a:cubicBezTo>
                  <a:pt x="967244" y="756328"/>
                  <a:pt x="986231" y="750394"/>
                  <a:pt x="1004624" y="743274"/>
                </a:cubicBezTo>
                <a:cubicBezTo>
                  <a:pt x="1010557" y="740901"/>
                  <a:pt x="1016491" y="738528"/>
                  <a:pt x="1022424" y="735561"/>
                </a:cubicBezTo>
                <a:cubicBezTo>
                  <a:pt x="1039631" y="727848"/>
                  <a:pt x="1055650" y="718355"/>
                  <a:pt x="1071077" y="708268"/>
                </a:cubicBezTo>
                <a:cubicBezTo>
                  <a:pt x="1077010" y="704115"/>
                  <a:pt x="1083537" y="699962"/>
                  <a:pt x="1089470" y="695808"/>
                </a:cubicBezTo>
                <a:cubicBezTo>
                  <a:pt x="1095404" y="691655"/>
                  <a:pt x="1101337" y="686908"/>
                  <a:pt x="1107270" y="682162"/>
                </a:cubicBezTo>
                <a:cubicBezTo>
                  <a:pt x="1127443" y="665549"/>
                  <a:pt x="1145243" y="647156"/>
                  <a:pt x="1161856" y="626389"/>
                </a:cubicBezTo>
                <a:cubicBezTo>
                  <a:pt x="1164823" y="634696"/>
                  <a:pt x="1168976" y="643002"/>
                  <a:pt x="1173723" y="650715"/>
                </a:cubicBezTo>
                <a:cubicBezTo>
                  <a:pt x="1176689" y="656056"/>
                  <a:pt x="1180249" y="660802"/>
                  <a:pt x="1184403" y="664955"/>
                </a:cubicBezTo>
                <a:cubicBezTo>
                  <a:pt x="1187369" y="668515"/>
                  <a:pt x="1190336" y="671482"/>
                  <a:pt x="1193896" y="674449"/>
                </a:cubicBezTo>
                <a:cubicBezTo>
                  <a:pt x="1195676" y="676228"/>
                  <a:pt x="1198049" y="678008"/>
                  <a:pt x="1200422" y="679789"/>
                </a:cubicBezTo>
                <a:cubicBezTo>
                  <a:pt x="1215256" y="692248"/>
                  <a:pt x="1233649" y="701148"/>
                  <a:pt x="1253822" y="705302"/>
                </a:cubicBezTo>
                <a:cubicBezTo>
                  <a:pt x="1259755" y="706488"/>
                  <a:pt x="1266282" y="707082"/>
                  <a:pt x="1272808" y="707675"/>
                </a:cubicBezTo>
                <a:cubicBezTo>
                  <a:pt x="1276962" y="707675"/>
                  <a:pt x="1281115" y="707675"/>
                  <a:pt x="1285269" y="707675"/>
                </a:cubicBezTo>
                <a:cubicBezTo>
                  <a:pt x="1293575" y="707082"/>
                  <a:pt x="1301882" y="705895"/>
                  <a:pt x="1309595" y="704115"/>
                </a:cubicBezTo>
                <a:cubicBezTo>
                  <a:pt x="1317308" y="702335"/>
                  <a:pt x="1325021" y="699368"/>
                  <a:pt x="1332141" y="695808"/>
                </a:cubicBezTo>
                <a:cubicBezTo>
                  <a:pt x="1371301" y="676822"/>
                  <a:pt x="1399187" y="637662"/>
                  <a:pt x="1401561" y="591383"/>
                </a:cubicBezTo>
                <a:lnTo>
                  <a:pt x="1401561" y="591383"/>
                </a:lnTo>
                <a:lnTo>
                  <a:pt x="1401561" y="591383"/>
                </a:lnTo>
                <a:cubicBezTo>
                  <a:pt x="1401561" y="591383"/>
                  <a:pt x="1401561" y="590789"/>
                  <a:pt x="1401561" y="590789"/>
                </a:cubicBezTo>
                <a:lnTo>
                  <a:pt x="1401561" y="590789"/>
                </a:lnTo>
                <a:cubicBezTo>
                  <a:pt x="1401561" y="589603"/>
                  <a:pt x="1401561" y="589009"/>
                  <a:pt x="1401561" y="587823"/>
                </a:cubicBezTo>
                <a:cubicBezTo>
                  <a:pt x="1419954" y="609776"/>
                  <a:pt x="1446653" y="624016"/>
                  <a:pt x="1476913" y="625796"/>
                </a:cubicBezTo>
                <a:cubicBezTo>
                  <a:pt x="1535060" y="628762"/>
                  <a:pt x="1584306" y="583669"/>
                  <a:pt x="1587272" y="525523"/>
                </a:cubicBezTo>
                <a:cubicBezTo>
                  <a:pt x="1588459" y="466784"/>
                  <a:pt x="1543366" y="417538"/>
                  <a:pt x="1485220" y="415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19" y="2085111"/>
            <a:ext cx="4117612" cy="2399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13000" decel="145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0.1158 -0.002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build="p"/>
      <p:bldP spid="1071" grpId="0"/>
      <p:bldP spid="10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>
            <a:spLocks noGrp="1"/>
          </p:cNvSpPr>
          <p:nvPr>
            <p:ph type="subTitle" idx="1"/>
          </p:nvPr>
        </p:nvSpPr>
        <p:spPr>
          <a:xfrm>
            <a:off x="256279" y="1023004"/>
            <a:ext cx="5756593" cy="2455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800" dirty="0">
                <a:latin typeface="Staatliches" pitchFamily="2" charset="0"/>
              </a:rPr>
              <a:t>Le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H.323</a:t>
            </a:r>
            <a:r>
              <a:rPr lang="fr-FR" sz="1800" dirty="0">
                <a:latin typeface="Staatliches" pitchFamily="2" charset="0"/>
              </a:rPr>
              <a:t> est, comme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le SIP</a:t>
            </a:r>
            <a:r>
              <a:rPr lang="fr-FR" sz="1800" dirty="0">
                <a:latin typeface="Staatliches" pitchFamily="2" charset="0"/>
              </a:rPr>
              <a:t>, un protocole conçu pour l’activation, la gestion et la terminaison d’une session média. </a:t>
            </a:r>
            <a:endParaRPr lang="fr-FR" sz="1800" dirty="0" smtClean="0">
              <a:latin typeface="Staatliches" pitchFamily="2" charset="0"/>
            </a:endParaRPr>
          </a:p>
          <a:p>
            <a:pPr marL="0" lvl="0" indent="0"/>
            <a:endParaRPr lang="fr-FR" sz="1800" dirty="0">
              <a:latin typeface="Staatliches" pitchFamily="2" charset="0"/>
            </a:endParaRPr>
          </a:p>
          <a:p>
            <a:pPr marL="0" lvl="0" indent="0"/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H.323</a:t>
            </a:r>
            <a:r>
              <a:rPr lang="fr-FR" sz="1800" dirty="0">
                <a:latin typeface="Staatliches" pitchFamily="2" charset="0"/>
              </a:rPr>
              <a:t> est une suite de protocoles, tandis que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SIP</a:t>
            </a:r>
            <a:r>
              <a:rPr lang="fr-FR" sz="1800" dirty="0">
                <a:latin typeface="Staatliches" pitchFamily="2" charset="0"/>
              </a:rPr>
              <a:t> est un protocole individuel. </a:t>
            </a:r>
            <a:endParaRPr lang="fr-FR" sz="1800" dirty="0" smtClean="0">
              <a:latin typeface="Staatliches" pitchFamily="2" charset="0"/>
            </a:endParaRPr>
          </a:p>
          <a:p>
            <a:pPr marL="0" lvl="0" indent="0"/>
            <a:endParaRPr lang="fr-FR" sz="1800" dirty="0">
              <a:latin typeface="Staatliches" pitchFamily="2" charset="0"/>
            </a:endParaRPr>
          </a:p>
          <a:p>
            <a:pPr marL="0" lvl="0" indent="0"/>
            <a:r>
              <a:rPr lang="fr-FR" sz="1800" dirty="0" smtClean="0">
                <a:solidFill>
                  <a:schemeClr val="accent2"/>
                </a:solidFill>
                <a:latin typeface="Staatliches" pitchFamily="2" charset="0"/>
              </a:rPr>
              <a:t>H.323</a:t>
            </a:r>
            <a:r>
              <a:rPr lang="fr-FR" sz="1800" dirty="0" smtClean="0">
                <a:latin typeface="Staatliches" pitchFamily="2" charset="0"/>
              </a:rPr>
              <a:t> </a:t>
            </a:r>
            <a:r>
              <a:rPr lang="fr-FR" sz="1800" dirty="0">
                <a:latin typeface="Staatliches" pitchFamily="2" charset="0"/>
              </a:rPr>
              <a:t>fournit des normes pour l’interaction des éléments d’un réseau de communication, tandis que </a:t>
            </a:r>
            <a:r>
              <a:rPr lang="fr-FR" sz="1800" dirty="0">
                <a:solidFill>
                  <a:schemeClr val="accent2"/>
                </a:solidFill>
                <a:latin typeface="Staatliches" pitchFamily="2" charset="0"/>
              </a:rPr>
              <a:t>SIP</a:t>
            </a:r>
            <a:r>
              <a:rPr lang="fr-FR" sz="1800" dirty="0">
                <a:latin typeface="Staatliches" pitchFamily="2" charset="0"/>
              </a:rPr>
              <a:t> se concentre sur le lancement, la modification et la fin des sessions de </a:t>
            </a:r>
            <a:r>
              <a:rPr lang="fr-FR" sz="1800" dirty="0" smtClean="0">
                <a:latin typeface="Staatliches" pitchFamily="2" charset="0"/>
              </a:rPr>
              <a:t>communication.</a:t>
            </a:r>
            <a:endParaRPr sz="1800" dirty="0">
              <a:latin typeface="Staatliches" pitchFamily="2" charset="0"/>
            </a:endParaRPr>
          </a:p>
        </p:txBody>
      </p:sp>
      <p:sp>
        <p:nvSpPr>
          <p:cNvPr id="1071" name="Google Shape;1071;p32"/>
          <p:cNvSpPr txBox="1">
            <a:spLocks noGrp="1"/>
          </p:cNvSpPr>
          <p:nvPr>
            <p:ph type="title"/>
          </p:nvPr>
        </p:nvSpPr>
        <p:spPr>
          <a:xfrm>
            <a:off x="137282" y="226595"/>
            <a:ext cx="524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2"/>
                </a:solidFill>
                <a:latin typeface="Staatliches" pitchFamily="2" charset="0"/>
              </a:rPr>
              <a:t>Protocole SIP / H.323</a:t>
            </a:r>
            <a:endParaRPr dirty="0">
              <a:solidFill>
                <a:schemeClr val="accent2"/>
              </a:solidFill>
              <a:latin typeface="Staatliches" pitchFamily="2" charset="0"/>
            </a:endParaRPr>
          </a:p>
        </p:txBody>
      </p:sp>
      <p:sp>
        <p:nvSpPr>
          <p:cNvPr id="1073" name="Google Shape;1073;p32"/>
          <p:cNvSpPr/>
          <p:nvPr/>
        </p:nvSpPr>
        <p:spPr>
          <a:xfrm>
            <a:off x="5752517" y="251843"/>
            <a:ext cx="1587295" cy="771161"/>
          </a:xfrm>
          <a:custGeom>
            <a:avLst/>
            <a:gdLst/>
            <a:ahLst/>
            <a:cxnLst/>
            <a:rect l="l" t="t" r="r" b="b"/>
            <a:pathLst>
              <a:path w="1587295" h="771161" extrusionOk="0">
                <a:moveTo>
                  <a:pt x="1485220" y="415164"/>
                </a:moveTo>
                <a:cubicBezTo>
                  <a:pt x="1478100" y="414571"/>
                  <a:pt x="1470980" y="415164"/>
                  <a:pt x="1463860" y="416351"/>
                </a:cubicBezTo>
                <a:cubicBezTo>
                  <a:pt x="1463860" y="415758"/>
                  <a:pt x="1463860" y="415164"/>
                  <a:pt x="1463860" y="413977"/>
                </a:cubicBezTo>
                <a:cubicBezTo>
                  <a:pt x="1468014" y="330911"/>
                  <a:pt x="1403934" y="260306"/>
                  <a:pt x="1320868" y="256152"/>
                </a:cubicBezTo>
                <a:cubicBezTo>
                  <a:pt x="1288235" y="254372"/>
                  <a:pt x="1257382" y="263865"/>
                  <a:pt x="1231869" y="280479"/>
                </a:cubicBezTo>
                <a:cubicBezTo>
                  <a:pt x="1187963" y="125620"/>
                  <a:pt x="1049717" y="8734"/>
                  <a:pt x="880025" y="428"/>
                </a:cubicBezTo>
                <a:cubicBezTo>
                  <a:pt x="715080" y="-7286"/>
                  <a:pt x="569715" y="90020"/>
                  <a:pt x="508008" y="233012"/>
                </a:cubicBezTo>
                <a:cubicBezTo>
                  <a:pt x="477156" y="235386"/>
                  <a:pt x="447489" y="243099"/>
                  <a:pt x="420196" y="255559"/>
                </a:cubicBezTo>
                <a:cubicBezTo>
                  <a:pt x="406549" y="189699"/>
                  <a:pt x="350183" y="139266"/>
                  <a:pt x="280170" y="135707"/>
                </a:cubicBezTo>
                <a:cubicBezTo>
                  <a:pt x="271864" y="135113"/>
                  <a:pt x="263557" y="135707"/>
                  <a:pt x="255844" y="136893"/>
                </a:cubicBezTo>
                <a:lnTo>
                  <a:pt x="255844" y="136893"/>
                </a:lnTo>
                <a:cubicBezTo>
                  <a:pt x="255844" y="136893"/>
                  <a:pt x="255844" y="136893"/>
                  <a:pt x="255844" y="136893"/>
                </a:cubicBezTo>
                <a:cubicBezTo>
                  <a:pt x="194731" y="144013"/>
                  <a:pt x="144298" y="187919"/>
                  <a:pt x="128278" y="246066"/>
                </a:cubicBezTo>
                <a:cubicBezTo>
                  <a:pt x="127092" y="249626"/>
                  <a:pt x="126499" y="252592"/>
                  <a:pt x="125905" y="256152"/>
                </a:cubicBezTo>
                <a:cubicBezTo>
                  <a:pt x="118192" y="253779"/>
                  <a:pt x="110479" y="251999"/>
                  <a:pt x="101579" y="251406"/>
                </a:cubicBezTo>
                <a:cubicBezTo>
                  <a:pt x="81406" y="250219"/>
                  <a:pt x="62419" y="255559"/>
                  <a:pt x="46399" y="265645"/>
                </a:cubicBezTo>
                <a:cubicBezTo>
                  <a:pt x="38686" y="270392"/>
                  <a:pt x="30973" y="276326"/>
                  <a:pt x="25039" y="283445"/>
                </a:cubicBezTo>
                <a:cubicBezTo>
                  <a:pt x="22666" y="285819"/>
                  <a:pt x="20886" y="288192"/>
                  <a:pt x="19106" y="290565"/>
                </a:cubicBezTo>
                <a:cubicBezTo>
                  <a:pt x="15546" y="295312"/>
                  <a:pt x="11986" y="300652"/>
                  <a:pt x="9613" y="306585"/>
                </a:cubicBezTo>
                <a:cubicBezTo>
                  <a:pt x="6646" y="312518"/>
                  <a:pt x="4273" y="319045"/>
                  <a:pt x="2493" y="326165"/>
                </a:cubicBezTo>
                <a:cubicBezTo>
                  <a:pt x="1306" y="332098"/>
                  <a:pt x="120" y="338031"/>
                  <a:pt x="120" y="343965"/>
                </a:cubicBezTo>
                <a:cubicBezTo>
                  <a:pt x="-2254" y="392024"/>
                  <a:pt x="30973" y="433557"/>
                  <a:pt x="76659" y="443051"/>
                </a:cubicBezTo>
                <a:cubicBezTo>
                  <a:pt x="76066" y="444237"/>
                  <a:pt x="74879" y="446017"/>
                  <a:pt x="74286" y="447797"/>
                </a:cubicBezTo>
                <a:cubicBezTo>
                  <a:pt x="73099" y="450171"/>
                  <a:pt x="71319" y="453137"/>
                  <a:pt x="70132" y="455510"/>
                </a:cubicBezTo>
                <a:cubicBezTo>
                  <a:pt x="67759" y="460257"/>
                  <a:pt x="65979" y="465004"/>
                  <a:pt x="64199" y="470344"/>
                </a:cubicBezTo>
                <a:cubicBezTo>
                  <a:pt x="62419" y="474497"/>
                  <a:pt x="61232" y="479243"/>
                  <a:pt x="60046" y="483990"/>
                </a:cubicBezTo>
                <a:cubicBezTo>
                  <a:pt x="58859" y="487550"/>
                  <a:pt x="58266" y="491110"/>
                  <a:pt x="57672" y="495263"/>
                </a:cubicBezTo>
                <a:cubicBezTo>
                  <a:pt x="56486" y="501197"/>
                  <a:pt x="55893" y="507723"/>
                  <a:pt x="55299" y="514250"/>
                </a:cubicBezTo>
                <a:cubicBezTo>
                  <a:pt x="51146" y="597316"/>
                  <a:pt x="115225" y="667922"/>
                  <a:pt x="198291" y="672075"/>
                </a:cubicBezTo>
                <a:cubicBezTo>
                  <a:pt x="207784" y="672669"/>
                  <a:pt x="217278" y="672075"/>
                  <a:pt x="226771" y="670889"/>
                </a:cubicBezTo>
                <a:cubicBezTo>
                  <a:pt x="227364" y="670889"/>
                  <a:pt x="227958" y="670889"/>
                  <a:pt x="229144" y="670295"/>
                </a:cubicBezTo>
                <a:cubicBezTo>
                  <a:pt x="232704" y="669702"/>
                  <a:pt x="236858" y="669108"/>
                  <a:pt x="240417" y="667922"/>
                </a:cubicBezTo>
                <a:cubicBezTo>
                  <a:pt x="243977" y="667329"/>
                  <a:pt x="247537" y="666142"/>
                  <a:pt x="251097" y="664955"/>
                </a:cubicBezTo>
                <a:cubicBezTo>
                  <a:pt x="259404" y="662582"/>
                  <a:pt x="267117" y="659022"/>
                  <a:pt x="274831" y="655462"/>
                </a:cubicBezTo>
                <a:cubicBezTo>
                  <a:pt x="276610" y="654275"/>
                  <a:pt x="278984" y="653089"/>
                  <a:pt x="280764" y="651902"/>
                </a:cubicBezTo>
                <a:cubicBezTo>
                  <a:pt x="285510" y="649529"/>
                  <a:pt x="289664" y="646562"/>
                  <a:pt x="293817" y="643595"/>
                </a:cubicBezTo>
                <a:cubicBezTo>
                  <a:pt x="296784" y="641222"/>
                  <a:pt x="299750" y="639442"/>
                  <a:pt x="302124" y="637069"/>
                </a:cubicBezTo>
                <a:cubicBezTo>
                  <a:pt x="302717" y="637069"/>
                  <a:pt x="302717" y="636475"/>
                  <a:pt x="303310" y="636475"/>
                </a:cubicBezTo>
                <a:cubicBezTo>
                  <a:pt x="347810" y="708862"/>
                  <a:pt x="425536" y="758701"/>
                  <a:pt x="516908" y="762855"/>
                </a:cubicBezTo>
                <a:cubicBezTo>
                  <a:pt x="520468" y="762855"/>
                  <a:pt x="524028" y="762855"/>
                  <a:pt x="527588" y="763448"/>
                </a:cubicBezTo>
                <a:cubicBezTo>
                  <a:pt x="545388" y="763448"/>
                  <a:pt x="562595" y="761668"/>
                  <a:pt x="579801" y="758701"/>
                </a:cubicBezTo>
                <a:cubicBezTo>
                  <a:pt x="583361" y="758108"/>
                  <a:pt x="586328" y="757515"/>
                  <a:pt x="589888" y="756328"/>
                </a:cubicBezTo>
                <a:cubicBezTo>
                  <a:pt x="616588" y="749801"/>
                  <a:pt x="641507" y="739715"/>
                  <a:pt x="664647" y="726068"/>
                </a:cubicBezTo>
                <a:cubicBezTo>
                  <a:pt x="667614" y="724288"/>
                  <a:pt x="670580" y="722508"/>
                  <a:pt x="672954" y="720728"/>
                </a:cubicBezTo>
                <a:cubicBezTo>
                  <a:pt x="685414" y="727848"/>
                  <a:pt x="699060" y="734375"/>
                  <a:pt x="712113" y="740308"/>
                </a:cubicBezTo>
                <a:cubicBezTo>
                  <a:pt x="732287" y="749208"/>
                  <a:pt x="753646" y="755735"/>
                  <a:pt x="775599" y="761074"/>
                </a:cubicBezTo>
                <a:cubicBezTo>
                  <a:pt x="782720" y="762855"/>
                  <a:pt x="790433" y="764041"/>
                  <a:pt x="797553" y="765821"/>
                </a:cubicBezTo>
                <a:cubicBezTo>
                  <a:pt x="804673" y="767601"/>
                  <a:pt x="812386" y="768194"/>
                  <a:pt x="820099" y="768788"/>
                </a:cubicBezTo>
                <a:cubicBezTo>
                  <a:pt x="827812" y="769381"/>
                  <a:pt x="835526" y="769974"/>
                  <a:pt x="843239" y="770568"/>
                </a:cubicBezTo>
                <a:cubicBezTo>
                  <a:pt x="863412" y="771755"/>
                  <a:pt x="882992" y="771161"/>
                  <a:pt x="901978" y="768788"/>
                </a:cubicBezTo>
                <a:cubicBezTo>
                  <a:pt x="909692" y="768194"/>
                  <a:pt x="917405" y="767008"/>
                  <a:pt x="925118" y="765821"/>
                </a:cubicBezTo>
                <a:cubicBezTo>
                  <a:pt x="932831" y="764635"/>
                  <a:pt x="939951" y="762855"/>
                  <a:pt x="947665" y="761074"/>
                </a:cubicBezTo>
                <a:cubicBezTo>
                  <a:pt x="967244" y="756328"/>
                  <a:pt x="986231" y="750394"/>
                  <a:pt x="1004624" y="743274"/>
                </a:cubicBezTo>
                <a:cubicBezTo>
                  <a:pt x="1010557" y="740901"/>
                  <a:pt x="1016491" y="738528"/>
                  <a:pt x="1022424" y="735561"/>
                </a:cubicBezTo>
                <a:cubicBezTo>
                  <a:pt x="1039631" y="727848"/>
                  <a:pt x="1055650" y="718355"/>
                  <a:pt x="1071077" y="708268"/>
                </a:cubicBezTo>
                <a:cubicBezTo>
                  <a:pt x="1077010" y="704115"/>
                  <a:pt x="1083537" y="699962"/>
                  <a:pt x="1089470" y="695808"/>
                </a:cubicBezTo>
                <a:cubicBezTo>
                  <a:pt x="1095404" y="691655"/>
                  <a:pt x="1101337" y="686908"/>
                  <a:pt x="1107270" y="682162"/>
                </a:cubicBezTo>
                <a:cubicBezTo>
                  <a:pt x="1127443" y="665549"/>
                  <a:pt x="1145243" y="647156"/>
                  <a:pt x="1161856" y="626389"/>
                </a:cubicBezTo>
                <a:cubicBezTo>
                  <a:pt x="1164823" y="634696"/>
                  <a:pt x="1168976" y="643002"/>
                  <a:pt x="1173723" y="650715"/>
                </a:cubicBezTo>
                <a:cubicBezTo>
                  <a:pt x="1176689" y="656056"/>
                  <a:pt x="1180249" y="660802"/>
                  <a:pt x="1184403" y="664955"/>
                </a:cubicBezTo>
                <a:cubicBezTo>
                  <a:pt x="1187369" y="668515"/>
                  <a:pt x="1190336" y="671482"/>
                  <a:pt x="1193896" y="674449"/>
                </a:cubicBezTo>
                <a:cubicBezTo>
                  <a:pt x="1195676" y="676228"/>
                  <a:pt x="1198049" y="678008"/>
                  <a:pt x="1200422" y="679789"/>
                </a:cubicBezTo>
                <a:cubicBezTo>
                  <a:pt x="1215256" y="692248"/>
                  <a:pt x="1233649" y="701148"/>
                  <a:pt x="1253822" y="705302"/>
                </a:cubicBezTo>
                <a:cubicBezTo>
                  <a:pt x="1259755" y="706488"/>
                  <a:pt x="1266282" y="707082"/>
                  <a:pt x="1272808" y="707675"/>
                </a:cubicBezTo>
                <a:cubicBezTo>
                  <a:pt x="1276962" y="707675"/>
                  <a:pt x="1281115" y="707675"/>
                  <a:pt x="1285269" y="707675"/>
                </a:cubicBezTo>
                <a:cubicBezTo>
                  <a:pt x="1293575" y="707082"/>
                  <a:pt x="1301882" y="705895"/>
                  <a:pt x="1309595" y="704115"/>
                </a:cubicBezTo>
                <a:cubicBezTo>
                  <a:pt x="1317308" y="702335"/>
                  <a:pt x="1325021" y="699368"/>
                  <a:pt x="1332141" y="695808"/>
                </a:cubicBezTo>
                <a:cubicBezTo>
                  <a:pt x="1371301" y="676822"/>
                  <a:pt x="1399187" y="637662"/>
                  <a:pt x="1401561" y="591383"/>
                </a:cubicBezTo>
                <a:lnTo>
                  <a:pt x="1401561" y="591383"/>
                </a:lnTo>
                <a:lnTo>
                  <a:pt x="1401561" y="591383"/>
                </a:lnTo>
                <a:cubicBezTo>
                  <a:pt x="1401561" y="591383"/>
                  <a:pt x="1401561" y="590789"/>
                  <a:pt x="1401561" y="590789"/>
                </a:cubicBezTo>
                <a:lnTo>
                  <a:pt x="1401561" y="590789"/>
                </a:lnTo>
                <a:cubicBezTo>
                  <a:pt x="1401561" y="589603"/>
                  <a:pt x="1401561" y="589009"/>
                  <a:pt x="1401561" y="587823"/>
                </a:cubicBezTo>
                <a:cubicBezTo>
                  <a:pt x="1419954" y="609776"/>
                  <a:pt x="1446653" y="624016"/>
                  <a:pt x="1476913" y="625796"/>
                </a:cubicBezTo>
                <a:cubicBezTo>
                  <a:pt x="1535060" y="628762"/>
                  <a:pt x="1584306" y="583669"/>
                  <a:pt x="1587272" y="525523"/>
                </a:cubicBezTo>
                <a:cubicBezTo>
                  <a:pt x="1588459" y="466784"/>
                  <a:pt x="1543366" y="417538"/>
                  <a:pt x="1485220" y="415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41701" y="34789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-apple-system"/>
                <a:hlinkClick r:id="rId3"/>
              </a:rPr>
              <a:t>En résumé, H.323 est plus ancien, plus complet et englobe plusieurs protocoles, tandis que SIP est plus léger et se concentre sur les sessions de 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91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build="p"/>
      <p:bldP spid="107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0"/>
          <p:cNvSpPr txBox="1">
            <a:spLocks noGrp="1"/>
          </p:cNvSpPr>
          <p:nvPr>
            <p:ph type="title"/>
          </p:nvPr>
        </p:nvSpPr>
        <p:spPr>
          <a:xfrm>
            <a:off x="256744" y="-30824"/>
            <a:ext cx="7433400" cy="68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sz="2000" b="1" dirty="0" smtClean="0">
                <a:solidFill>
                  <a:schemeClr val="accent2"/>
                </a:solidFill>
                <a:latin typeface="Staatliches" pitchFamily="2" charset="0"/>
              </a:rPr>
              <a:t>Quelques différences </a:t>
            </a:r>
            <a:r>
              <a:rPr lang="fr-FR" sz="2000" b="1" dirty="0">
                <a:solidFill>
                  <a:schemeClr val="accent2"/>
                </a:solidFill>
                <a:latin typeface="Staatliches" pitchFamily="2" charset="0"/>
              </a:rPr>
              <a:t>entre la VoIP et les lignes traditionnelles</a:t>
            </a:r>
            <a:r>
              <a:rPr lang="fr-FR" sz="2000" b="1" dirty="0">
                <a:solidFill>
                  <a:schemeClr val="accent2"/>
                </a:solidFill>
              </a:rPr>
              <a:t> </a:t>
            </a:r>
            <a:r>
              <a:rPr lang="fr-FR" b="1" dirty="0"/>
              <a:t/>
            </a:r>
            <a:br>
              <a:rPr lang="fr-FR" b="1" dirty="0"/>
            </a:br>
            <a:endParaRPr b="0" dirty="0"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grpSp>
        <p:nvGrpSpPr>
          <p:cNvPr id="33" name="Google Shape;1838;p49"/>
          <p:cNvGrpSpPr/>
          <p:nvPr/>
        </p:nvGrpSpPr>
        <p:grpSpPr>
          <a:xfrm>
            <a:off x="6463143" y="4177366"/>
            <a:ext cx="747427" cy="782562"/>
            <a:chOff x="1113424" y="2265438"/>
            <a:chExt cx="1476034" cy="1416027"/>
          </a:xfrm>
        </p:grpSpPr>
        <p:sp>
          <p:nvSpPr>
            <p:cNvPr id="34" name="Google Shape;1839;p49"/>
            <p:cNvSpPr/>
            <p:nvPr/>
          </p:nvSpPr>
          <p:spPr>
            <a:xfrm>
              <a:off x="1113424" y="3281756"/>
              <a:ext cx="1476034" cy="399709"/>
            </a:xfrm>
            <a:custGeom>
              <a:avLst/>
              <a:gdLst/>
              <a:ahLst/>
              <a:cxnLst/>
              <a:rect l="l" t="t" r="r" b="b"/>
              <a:pathLst>
                <a:path w="1929456" h="522495" extrusionOk="0">
                  <a:moveTo>
                    <a:pt x="120941" y="138132"/>
                  </a:moveTo>
                  <a:cubicBezTo>
                    <a:pt x="73021" y="141496"/>
                    <a:pt x="15853" y="150748"/>
                    <a:pt x="2402" y="181028"/>
                  </a:cubicBezTo>
                  <a:cubicBezTo>
                    <a:pt x="-11890" y="214673"/>
                    <a:pt x="40233" y="244112"/>
                    <a:pt x="88994" y="258410"/>
                  </a:cubicBezTo>
                  <a:cubicBezTo>
                    <a:pt x="170542" y="282803"/>
                    <a:pt x="260497" y="296260"/>
                    <a:pt x="349611" y="296260"/>
                  </a:cubicBezTo>
                  <a:cubicBezTo>
                    <a:pt x="378195" y="296260"/>
                    <a:pt x="406779" y="295419"/>
                    <a:pt x="432841" y="302148"/>
                  </a:cubicBezTo>
                  <a:cubicBezTo>
                    <a:pt x="458902" y="308877"/>
                    <a:pt x="482442" y="325699"/>
                    <a:pt x="478239" y="344204"/>
                  </a:cubicBezTo>
                  <a:cubicBezTo>
                    <a:pt x="474035" y="362708"/>
                    <a:pt x="444611" y="374484"/>
                    <a:pt x="416867" y="378690"/>
                  </a:cubicBezTo>
                  <a:cubicBezTo>
                    <a:pt x="389124" y="382895"/>
                    <a:pt x="359700" y="381213"/>
                    <a:pt x="331957" y="386259"/>
                  </a:cubicBezTo>
                  <a:cubicBezTo>
                    <a:pt x="304213" y="391306"/>
                    <a:pt x="277311" y="406446"/>
                    <a:pt x="278992" y="424951"/>
                  </a:cubicBezTo>
                  <a:cubicBezTo>
                    <a:pt x="280674" y="446819"/>
                    <a:pt x="318506" y="459436"/>
                    <a:pt x="351293" y="466165"/>
                  </a:cubicBezTo>
                  <a:cubicBezTo>
                    <a:pt x="702706" y="538501"/>
                    <a:pt x="1086065" y="541024"/>
                    <a:pt x="1440001" y="474576"/>
                  </a:cubicBezTo>
                  <a:cubicBezTo>
                    <a:pt x="1466903" y="469529"/>
                    <a:pt x="1493805" y="463642"/>
                    <a:pt x="1513982" y="451025"/>
                  </a:cubicBezTo>
                  <a:cubicBezTo>
                    <a:pt x="1534159" y="438408"/>
                    <a:pt x="1544247" y="417380"/>
                    <a:pt x="1529115" y="401399"/>
                  </a:cubicBezTo>
                  <a:cubicBezTo>
                    <a:pt x="1520708" y="392147"/>
                    <a:pt x="1503894" y="386259"/>
                    <a:pt x="1497168" y="376166"/>
                  </a:cubicBezTo>
                  <a:cubicBezTo>
                    <a:pt x="1487921" y="362708"/>
                    <a:pt x="1500531" y="345045"/>
                    <a:pt x="1519867" y="336634"/>
                  </a:cubicBezTo>
                  <a:cubicBezTo>
                    <a:pt x="1539203" y="328223"/>
                    <a:pt x="1562743" y="326540"/>
                    <a:pt x="1586282" y="324858"/>
                  </a:cubicBezTo>
                  <a:cubicBezTo>
                    <a:pt x="1656901" y="319812"/>
                    <a:pt x="1727520" y="313924"/>
                    <a:pt x="1798139" y="308877"/>
                  </a:cubicBezTo>
                  <a:cubicBezTo>
                    <a:pt x="1831767" y="306354"/>
                    <a:pt x="1866236" y="303830"/>
                    <a:pt x="1893979" y="291214"/>
                  </a:cubicBezTo>
                  <a:cubicBezTo>
                    <a:pt x="1921722" y="278597"/>
                    <a:pt x="1939377" y="253364"/>
                    <a:pt x="1923404" y="234018"/>
                  </a:cubicBezTo>
                  <a:cubicBezTo>
                    <a:pt x="1909953" y="217196"/>
                    <a:pt x="1878847" y="211308"/>
                    <a:pt x="1850263" y="206262"/>
                  </a:cubicBezTo>
                  <a:cubicBezTo>
                    <a:pt x="1776281" y="193645"/>
                    <a:pt x="1703140" y="181869"/>
                    <a:pt x="1629158" y="169253"/>
                  </a:cubicBezTo>
                  <a:cubicBezTo>
                    <a:pt x="1635884" y="147384"/>
                    <a:pt x="1676237" y="138132"/>
                    <a:pt x="1709865" y="133926"/>
                  </a:cubicBezTo>
                  <a:cubicBezTo>
                    <a:pt x="1743493" y="129720"/>
                    <a:pt x="1783847" y="123833"/>
                    <a:pt x="1795617" y="101964"/>
                  </a:cubicBezTo>
                  <a:cubicBezTo>
                    <a:pt x="1805705" y="84300"/>
                    <a:pt x="1788891" y="64114"/>
                    <a:pt x="1765352" y="54020"/>
                  </a:cubicBezTo>
                  <a:cubicBezTo>
                    <a:pt x="1741812" y="43927"/>
                    <a:pt x="1712388" y="41404"/>
                    <a:pt x="1683804" y="38880"/>
                  </a:cubicBezTo>
                  <a:cubicBezTo>
                    <a:pt x="1258409" y="2713"/>
                    <a:pt x="828811" y="-8222"/>
                    <a:pt x="400894" y="6077"/>
                  </a:cubicBezTo>
                  <a:cubicBezTo>
                    <a:pt x="370629" y="6918"/>
                    <a:pt x="333638" y="11124"/>
                    <a:pt x="321868" y="28787"/>
                  </a:cubicBezTo>
                  <a:cubicBezTo>
                    <a:pt x="310939" y="44768"/>
                    <a:pt x="327753" y="64955"/>
                    <a:pt x="351293" y="74207"/>
                  </a:cubicBezTo>
                  <a:cubicBezTo>
                    <a:pt x="374832" y="83459"/>
                    <a:pt x="403416" y="83459"/>
                    <a:pt x="430319" y="84300"/>
                  </a:cubicBezTo>
                  <a:cubicBezTo>
                    <a:pt x="550539" y="85983"/>
                    <a:pt x="669918" y="88506"/>
                    <a:pt x="790139" y="90188"/>
                  </a:cubicBezTo>
                  <a:cubicBezTo>
                    <a:pt x="808634" y="90188"/>
                    <a:pt x="827130" y="91029"/>
                    <a:pt x="843944" y="96076"/>
                  </a:cubicBezTo>
                  <a:cubicBezTo>
                    <a:pt x="871687" y="104487"/>
                    <a:pt x="883456" y="124674"/>
                    <a:pt x="861598" y="140655"/>
                  </a:cubicBezTo>
                  <a:cubicBezTo>
                    <a:pt x="840581" y="155795"/>
                    <a:pt x="801909" y="150748"/>
                    <a:pt x="775006" y="148225"/>
                  </a:cubicBezTo>
                  <a:cubicBezTo>
                    <a:pt x="716157" y="144019"/>
                    <a:pt x="657308" y="137290"/>
                    <a:pt x="597618" y="133926"/>
                  </a:cubicBezTo>
                  <a:cubicBezTo>
                    <a:pt x="439566" y="126356"/>
                    <a:pt x="279833" y="127197"/>
                    <a:pt x="120941" y="138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40;p49"/>
            <p:cNvSpPr/>
            <p:nvPr/>
          </p:nvSpPr>
          <p:spPr>
            <a:xfrm>
              <a:off x="1393606" y="2316681"/>
              <a:ext cx="892330" cy="1279732"/>
            </a:xfrm>
            <a:custGeom>
              <a:avLst/>
              <a:gdLst/>
              <a:ahLst/>
              <a:cxnLst/>
              <a:rect l="l" t="t" r="r" b="b"/>
              <a:pathLst>
                <a:path w="1166444" h="1672852" extrusionOk="0">
                  <a:moveTo>
                    <a:pt x="1135286" y="1336497"/>
                  </a:moveTo>
                  <a:cubicBezTo>
                    <a:pt x="1084003" y="1418085"/>
                    <a:pt x="1015906" y="1485373"/>
                    <a:pt x="938561" y="1539205"/>
                  </a:cubicBezTo>
                  <a:cubicBezTo>
                    <a:pt x="747723" y="1669577"/>
                    <a:pt x="495512" y="1710791"/>
                    <a:pt x="273567" y="1635091"/>
                  </a:cubicBezTo>
                  <a:cubicBezTo>
                    <a:pt x="174364" y="1601447"/>
                    <a:pt x="82728" y="1531635"/>
                    <a:pt x="35649" y="1440794"/>
                  </a:cubicBezTo>
                  <a:cubicBezTo>
                    <a:pt x="29764" y="1429019"/>
                    <a:pt x="23879" y="1417243"/>
                    <a:pt x="19675" y="1404627"/>
                  </a:cubicBezTo>
                  <a:cubicBezTo>
                    <a:pt x="19675" y="1404627"/>
                    <a:pt x="19675" y="1403786"/>
                    <a:pt x="19675" y="1403786"/>
                  </a:cubicBezTo>
                  <a:cubicBezTo>
                    <a:pt x="11268" y="1380235"/>
                    <a:pt x="5383" y="1356683"/>
                    <a:pt x="2861" y="1330609"/>
                  </a:cubicBezTo>
                  <a:cubicBezTo>
                    <a:pt x="-8068" y="1216218"/>
                    <a:pt x="49100" y="1106873"/>
                    <a:pt x="113834" y="1010986"/>
                  </a:cubicBezTo>
                  <a:cubicBezTo>
                    <a:pt x="165117" y="935286"/>
                    <a:pt x="223125" y="861269"/>
                    <a:pt x="260957" y="778840"/>
                  </a:cubicBezTo>
                  <a:cubicBezTo>
                    <a:pt x="266001" y="767064"/>
                    <a:pt x="271045" y="754447"/>
                    <a:pt x="276089" y="742672"/>
                  </a:cubicBezTo>
                  <a:cubicBezTo>
                    <a:pt x="279452" y="733420"/>
                    <a:pt x="282815" y="723326"/>
                    <a:pt x="286178" y="713233"/>
                  </a:cubicBezTo>
                  <a:cubicBezTo>
                    <a:pt x="287018" y="710710"/>
                    <a:pt x="287859" y="708186"/>
                    <a:pt x="287859" y="705663"/>
                  </a:cubicBezTo>
                  <a:cubicBezTo>
                    <a:pt x="291222" y="693046"/>
                    <a:pt x="293744" y="680430"/>
                    <a:pt x="296266" y="666972"/>
                  </a:cubicBezTo>
                  <a:cubicBezTo>
                    <a:pt x="302992" y="627440"/>
                    <a:pt x="304673" y="586225"/>
                    <a:pt x="299629" y="545852"/>
                  </a:cubicBezTo>
                  <a:cubicBezTo>
                    <a:pt x="268523" y="560151"/>
                    <a:pt x="234054" y="565197"/>
                    <a:pt x="200426" y="560992"/>
                  </a:cubicBezTo>
                  <a:cubicBezTo>
                    <a:pt x="132329" y="551740"/>
                    <a:pt x="72639" y="504637"/>
                    <a:pt x="37330" y="445760"/>
                  </a:cubicBezTo>
                  <a:cubicBezTo>
                    <a:pt x="-19838" y="348191"/>
                    <a:pt x="-9749" y="217818"/>
                    <a:pt x="56666" y="126978"/>
                  </a:cubicBezTo>
                  <a:cubicBezTo>
                    <a:pt x="123082" y="36138"/>
                    <a:pt x="242461" y="-11805"/>
                    <a:pt x="354274" y="2494"/>
                  </a:cubicBezTo>
                  <a:cubicBezTo>
                    <a:pt x="466088" y="16793"/>
                    <a:pt x="567813" y="90810"/>
                    <a:pt x="619095" y="190903"/>
                  </a:cubicBezTo>
                  <a:cubicBezTo>
                    <a:pt x="671219" y="290995"/>
                    <a:pt x="673741" y="413797"/>
                    <a:pt x="630865" y="518095"/>
                  </a:cubicBezTo>
                  <a:cubicBezTo>
                    <a:pt x="607325" y="575291"/>
                    <a:pt x="571175" y="626599"/>
                    <a:pt x="542592" y="682112"/>
                  </a:cubicBezTo>
                  <a:cubicBezTo>
                    <a:pt x="535025" y="697252"/>
                    <a:pt x="527459" y="712392"/>
                    <a:pt x="520733" y="727532"/>
                  </a:cubicBezTo>
                  <a:cubicBezTo>
                    <a:pt x="518211" y="733420"/>
                    <a:pt x="515689" y="740149"/>
                    <a:pt x="513167" y="746877"/>
                  </a:cubicBezTo>
                  <a:cubicBezTo>
                    <a:pt x="508963" y="759494"/>
                    <a:pt x="505600" y="772111"/>
                    <a:pt x="502238" y="784727"/>
                  </a:cubicBezTo>
                  <a:cubicBezTo>
                    <a:pt x="500556" y="790615"/>
                    <a:pt x="499716" y="796503"/>
                    <a:pt x="498875" y="802391"/>
                  </a:cubicBezTo>
                  <a:cubicBezTo>
                    <a:pt x="490468" y="851175"/>
                    <a:pt x="493831" y="902483"/>
                    <a:pt x="505600" y="950426"/>
                  </a:cubicBezTo>
                  <a:cubicBezTo>
                    <a:pt x="505600" y="951268"/>
                    <a:pt x="507282" y="952109"/>
                    <a:pt x="508123" y="951268"/>
                  </a:cubicBezTo>
                  <a:cubicBezTo>
                    <a:pt x="512326" y="949585"/>
                    <a:pt x="516530" y="948744"/>
                    <a:pt x="521574" y="947903"/>
                  </a:cubicBezTo>
                  <a:cubicBezTo>
                    <a:pt x="538388" y="944539"/>
                    <a:pt x="660290" y="901642"/>
                    <a:pt x="843562" y="943697"/>
                  </a:cubicBezTo>
                  <a:cubicBezTo>
                    <a:pt x="960420" y="970613"/>
                    <a:pt x="1083162" y="1047154"/>
                    <a:pt x="1146215" y="1156499"/>
                  </a:cubicBezTo>
                  <a:cubicBezTo>
                    <a:pt x="1178161" y="1217059"/>
                    <a:pt x="1170595" y="1281824"/>
                    <a:pt x="1135286" y="13364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41;p49"/>
            <p:cNvSpPr/>
            <p:nvPr/>
          </p:nvSpPr>
          <p:spPr>
            <a:xfrm>
              <a:off x="1558961" y="2844352"/>
              <a:ext cx="232172" cy="165224"/>
            </a:xfrm>
            <a:custGeom>
              <a:avLst/>
              <a:gdLst/>
              <a:ahLst/>
              <a:cxnLst/>
              <a:rect l="l" t="t" r="r" b="b"/>
              <a:pathLst>
                <a:path w="303493" h="215979" extrusionOk="0">
                  <a:moveTo>
                    <a:pt x="252210" y="212082"/>
                  </a:moveTo>
                  <a:cubicBezTo>
                    <a:pt x="261458" y="211241"/>
                    <a:pt x="269865" y="209558"/>
                    <a:pt x="279113" y="207035"/>
                  </a:cubicBezTo>
                  <a:cubicBezTo>
                    <a:pt x="276591" y="176755"/>
                    <a:pt x="277431" y="146475"/>
                    <a:pt x="282476" y="117036"/>
                  </a:cubicBezTo>
                  <a:cubicBezTo>
                    <a:pt x="285838" y="97690"/>
                    <a:pt x="290042" y="79186"/>
                    <a:pt x="296768" y="61523"/>
                  </a:cubicBezTo>
                  <a:cubicBezTo>
                    <a:pt x="298449" y="55635"/>
                    <a:pt x="300971" y="49747"/>
                    <a:pt x="303493" y="43859"/>
                  </a:cubicBezTo>
                  <a:cubicBezTo>
                    <a:pt x="284157" y="30402"/>
                    <a:pt x="262299" y="20308"/>
                    <a:pt x="239600" y="13579"/>
                  </a:cubicBezTo>
                  <a:cubicBezTo>
                    <a:pt x="185795" y="-3243"/>
                    <a:pt x="126105" y="-5766"/>
                    <a:pt x="73141" y="13579"/>
                  </a:cubicBezTo>
                  <a:cubicBezTo>
                    <a:pt x="72300" y="18626"/>
                    <a:pt x="70619" y="22832"/>
                    <a:pt x="69778" y="27037"/>
                  </a:cubicBezTo>
                  <a:cubicBezTo>
                    <a:pt x="63053" y="49747"/>
                    <a:pt x="54646" y="71616"/>
                    <a:pt x="45398" y="92644"/>
                  </a:cubicBezTo>
                  <a:cubicBezTo>
                    <a:pt x="31947" y="121242"/>
                    <a:pt x="16814" y="148998"/>
                    <a:pt x="0" y="175914"/>
                  </a:cubicBezTo>
                  <a:cubicBezTo>
                    <a:pt x="10089" y="180960"/>
                    <a:pt x="21858" y="184325"/>
                    <a:pt x="31106" y="187690"/>
                  </a:cubicBezTo>
                  <a:cubicBezTo>
                    <a:pt x="64734" y="199465"/>
                    <a:pt x="100044" y="207876"/>
                    <a:pt x="136194" y="212923"/>
                  </a:cubicBezTo>
                  <a:cubicBezTo>
                    <a:pt x="173184" y="217128"/>
                    <a:pt x="213538" y="217128"/>
                    <a:pt x="252210" y="212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42;p49"/>
            <p:cNvSpPr/>
            <p:nvPr/>
          </p:nvSpPr>
          <p:spPr>
            <a:xfrm>
              <a:off x="2219264" y="3145044"/>
              <a:ext cx="144785" cy="110559"/>
            </a:xfrm>
            <a:custGeom>
              <a:avLst/>
              <a:gdLst/>
              <a:ahLst/>
              <a:cxnLst/>
              <a:rect l="l" t="t" r="r" b="b"/>
              <a:pathLst>
                <a:path w="189261" h="144522" extrusionOk="0">
                  <a:moveTo>
                    <a:pt x="71564" y="43830"/>
                  </a:moveTo>
                  <a:cubicBezTo>
                    <a:pt x="98466" y="47194"/>
                    <a:pt x="127891" y="36260"/>
                    <a:pt x="146386" y="16073"/>
                  </a:cubicBezTo>
                  <a:cubicBezTo>
                    <a:pt x="152271" y="9344"/>
                    <a:pt x="158996" y="933"/>
                    <a:pt x="168244" y="92"/>
                  </a:cubicBezTo>
                  <a:cubicBezTo>
                    <a:pt x="174970" y="-749"/>
                    <a:pt x="181695" y="4298"/>
                    <a:pt x="185058" y="10185"/>
                  </a:cubicBezTo>
                  <a:cubicBezTo>
                    <a:pt x="188421" y="16073"/>
                    <a:pt x="189262" y="22802"/>
                    <a:pt x="189262" y="30372"/>
                  </a:cubicBezTo>
                  <a:cubicBezTo>
                    <a:pt x="187580" y="57288"/>
                    <a:pt x="165722" y="80839"/>
                    <a:pt x="139660" y="85886"/>
                  </a:cubicBezTo>
                  <a:cubicBezTo>
                    <a:pt x="146386" y="85886"/>
                    <a:pt x="152271" y="85886"/>
                    <a:pt x="158156" y="87568"/>
                  </a:cubicBezTo>
                  <a:cubicBezTo>
                    <a:pt x="164041" y="89250"/>
                    <a:pt x="169926" y="92614"/>
                    <a:pt x="172448" y="98502"/>
                  </a:cubicBezTo>
                  <a:cubicBezTo>
                    <a:pt x="174970" y="104390"/>
                    <a:pt x="174129" y="111960"/>
                    <a:pt x="170766" y="117848"/>
                  </a:cubicBezTo>
                  <a:cubicBezTo>
                    <a:pt x="167403" y="123736"/>
                    <a:pt x="162359" y="127941"/>
                    <a:pt x="156474" y="131306"/>
                  </a:cubicBezTo>
                  <a:cubicBezTo>
                    <a:pt x="133776" y="145604"/>
                    <a:pt x="103510" y="148128"/>
                    <a:pt x="77449" y="139717"/>
                  </a:cubicBezTo>
                  <a:cubicBezTo>
                    <a:pt x="51387" y="131306"/>
                    <a:pt x="29529" y="111960"/>
                    <a:pt x="16077" y="88409"/>
                  </a:cubicBezTo>
                  <a:cubicBezTo>
                    <a:pt x="7670" y="74110"/>
                    <a:pt x="-10825" y="37942"/>
                    <a:pt x="8511" y="25325"/>
                  </a:cubicBezTo>
                  <a:cubicBezTo>
                    <a:pt x="18599" y="18597"/>
                    <a:pt x="26166" y="26167"/>
                    <a:pt x="34573" y="32054"/>
                  </a:cubicBezTo>
                  <a:cubicBezTo>
                    <a:pt x="46343" y="37942"/>
                    <a:pt x="58953" y="42148"/>
                    <a:pt x="71564" y="43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43;p49"/>
            <p:cNvSpPr/>
            <p:nvPr/>
          </p:nvSpPr>
          <p:spPr>
            <a:xfrm>
              <a:off x="1394766" y="2887029"/>
              <a:ext cx="387556" cy="536592"/>
            </a:xfrm>
            <a:custGeom>
              <a:avLst/>
              <a:gdLst/>
              <a:ahLst/>
              <a:cxnLst/>
              <a:rect l="l" t="t" r="r" b="b"/>
              <a:pathLst>
                <a:path w="506609" h="701427" extrusionOk="0">
                  <a:moveTo>
                    <a:pt x="506610" y="210278"/>
                  </a:moveTo>
                  <a:cubicBezTo>
                    <a:pt x="457009" y="230464"/>
                    <a:pt x="419177" y="335603"/>
                    <a:pt x="413292" y="364201"/>
                  </a:cubicBezTo>
                  <a:cubicBezTo>
                    <a:pt x="407407" y="391958"/>
                    <a:pt x="387230" y="430649"/>
                    <a:pt x="360328" y="430649"/>
                  </a:cubicBezTo>
                  <a:cubicBezTo>
                    <a:pt x="332585" y="430649"/>
                    <a:pt x="326700" y="383547"/>
                    <a:pt x="322496" y="370089"/>
                  </a:cubicBezTo>
                  <a:cubicBezTo>
                    <a:pt x="291390" y="417191"/>
                    <a:pt x="280461" y="456723"/>
                    <a:pt x="274576" y="516442"/>
                  </a:cubicBezTo>
                  <a:cubicBezTo>
                    <a:pt x="272895" y="539153"/>
                    <a:pt x="256081" y="563545"/>
                    <a:pt x="233382" y="566909"/>
                  </a:cubicBezTo>
                  <a:cubicBezTo>
                    <a:pt x="219090" y="568591"/>
                    <a:pt x="205639" y="561021"/>
                    <a:pt x="197232" y="549246"/>
                  </a:cubicBezTo>
                  <a:cubicBezTo>
                    <a:pt x="188825" y="537470"/>
                    <a:pt x="185462" y="523171"/>
                    <a:pt x="184621" y="508872"/>
                  </a:cubicBezTo>
                  <a:cubicBezTo>
                    <a:pt x="157719" y="528218"/>
                    <a:pt x="149312" y="564386"/>
                    <a:pt x="143427" y="597189"/>
                  </a:cubicBezTo>
                  <a:cubicBezTo>
                    <a:pt x="137542" y="629992"/>
                    <a:pt x="129976" y="666160"/>
                    <a:pt x="103914" y="686347"/>
                  </a:cubicBezTo>
                  <a:cubicBezTo>
                    <a:pt x="84578" y="701487"/>
                    <a:pt x="57676" y="704851"/>
                    <a:pt x="34136" y="698123"/>
                  </a:cubicBezTo>
                  <a:cubicBezTo>
                    <a:pt x="28251" y="686347"/>
                    <a:pt x="22366" y="674572"/>
                    <a:pt x="18163" y="661955"/>
                  </a:cubicBezTo>
                  <a:cubicBezTo>
                    <a:pt x="18163" y="661955"/>
                    <a:pt x="18163" y="661114"/>
                    <a:pt x="18163" y="661114"/>
                  </a:cubicBezTo>
                  <a:cubicBezTo>
                    <a:pt x="9756" y="637562"/>
                    <a:pt x="3871" y="614011"/>
                    <a:pt x="1349" y="587937"/>
                  </a:cubicBezTo>
                  <a:cubicBezTo>
                    <a:pt x="-9580" y="473546"/>
                    <a:pt x="47587" y="364201"/>
                    <a:pt x="112321" y="268315"/>
                  </a:cubicBezTo>
                  <a:cubicBezTo>
                    <a:pt x="163604" y="192614"/>
                    <a:pt x="221612" y="118597"/>
                    <a:pt x="259444" y="36168"/>
                  </a:cubicBezTo>
                  <a:cubicBezTo>
                    <a:pt x="264488" y="24392"/>
                    <a:pt x="269532" y="11776"/>
                    <a:pt x="274576" y="0"/>
                  </a:cubicBezTo>
                  <a:cubicBezTo>
                    <a:pt x="337629" y="841"/>
                    <a:pt x="435991" y="15981"/>
                    <a:pt x="484752" y="28598"/>
                  </a:cubicBezTo>
                  <a:cubicBezTo>
                    <a:pt x="489796" y="30280"/>
                    <a:pt x="495681" y="34486"/>
                    <a:pt x="501566" y="42056"/>
                  </a:cubicBezTo>
                  <a:cubicBezTo>
                    <a:pt x="499884" y="47943"/>
                    <a:pt x="499044" y="53831"/>
                    <a:pt x="498203" y="59719"/>
                  </a:cubicBezTo>
                  <a:cubicBezTo>
                    <a:pt x="489796" y="108503"/>
                    <a:pt x="493159" y="159811"/>
                    <a:pt x="504928" y="207755"/>
                  </a:cubicBezTo>
                  <a:cubicBezTo>
                    <a:pt x="504088" y="210278"/>
                    <a:pt x="504928" y="210278"/>
                    <a:pt x="506610" y="2102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44;p49"/>
            <p:cNvSpPr/>
            <p:nvPr/>
          </p:nvSpPr>
          <p:spPr>
            <a:xfrm>
              <a:off x="1391671" y="2318617"/>
              <a:ext cx="506096" cy="619619"/>
            </a:xfrm>
            <a:custGeom>
              <a:avLst/>
              <a:gdLst/>
              <a:ahLst/>
              <a:cxnLst/>
              <a:rect l="l" t="t" r="r" b="b"/>
              <a:pathLst>
                <a:path w="661564" h="809960" extrusionOk="0">
                  <a:moveTo>
                    <a:pt x="631706" y="517254"/>
                  </a:moveTo>
                  <a:cubicBezTo>
                    <a:pt x="598918" y="596318"/>
                    <a:pt x="542591" y="664448"/>
                    <a:pt x="514008" y="746036"/>
                  </a:cubicBezTo>
                  <a:cubicBezTo>
                    <a:pt x="508123" y="764541"/>
                    <a:pt x="503079" y="783045"/>
                    <a:pt x="499716" y="801550"/>
                  </a:cubicBezTo>
                  <a:cubicBezTo>
                    <a:pt x="471132" y="807437"/>
                    <a:pt x="442548" y="809961"/>
                    <a:pt x="413123" y="809961"/>
                  </a:cubicBezTo>
                  <a:cubicBezTo>
                    <a:pt x="361000" y="809961"/>
                    <a:pt x="308877" y="799867"/>
                    <a:pt x="261797" y="777998"/>
                  </a:cubicBezTo>
                  <a:cubicBezTo>
                    <a:pt x="261797" y="777998"/>
                    <a:pt x="260956" y="777998"/>
                    <a:pt x="260956" y="777998"/>
                  </a:cubicBezTo>
                  <a:cubicBezTo>
                    <a:pt x="270204" y="756971"/>
                    <a:pt x="278611" y="735102"/>
                    <a:pt x="285337" y="712392"/>
                  </a:cubicBezTo>
                  <a:cubicBezTo>
                    <a:pt x="301310" y="658561"/>
                    <a:pt x="305514" y="601365"/>
                    <a:pt x="299629" y="545852"/>
                  </a:cubicBezTo>
                  <a:cubicBezTo>
                    <a:pt x="268523" y="560151"/>
                    <a:pt x="234054" y="565197"/>
                    <a:pt x="200426" y="560992"/>
                  </a:cubicBezTo>
                  <a:cubicBezTo>
                    <a:pt x="132329" y="551740"/>
                    <a:pt x="72640" y="504637"/>
                    <a:pt x="37330" y="445759"/>
                  </a:cubicBezTo>
                  <a:cubicBezTo>
                    <a:pt x="-19838" y="348190"/>
                    <a:pt x="-9749" y="217818"/>
                    <a:pt x="56666" y="126978"/>
                  </a:cubicBezTo>
                  <a:cubicBezTo>
                    <a:pt x="123082" y="36138"/>
                    <a:pt x="242461" y="-11805"/>
                    <a:pt x="354274" y="2494"/>
                  </a:cubicBezTo>
                  <a:cubicBezTo>
                    <a:pt x="466087" y="16793"/>
                    <a:pt x="567812" y="90811"/>
                    <a:pt x="619095" y="190903"/>
                  </a:cubicBezTo>
                  <a:cubicBezTo>
                    <a:pt x="672059" y="290154"/>
                    <a:pt x="674581" y="412956"/>
                    <a:pt x="631706" y="517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45;p49"/>
            <p:cNvSpPr/>
            <p:nvPr/>
          </p:nvSpPr>
          <p:spPr>
            <a:xfrm>
              <a:off x="1214526" y="2566330"/>
              <a:ext cx="360017" cy="201779"/>
            </a:xfrm>
            <a:custGeom>
              <a:avLst/>
              <a:gdLst/>
              <a:ahLst/>
              <a:cxnLst/>
              <a:rect l="l" t="t" r="r" b="b"/>
              <a:pathLst>
                <a:path w="470611" h="263763" extrusionOk="0">
                  <a:moveTo>
                    <a:pt x="396043" y="84146"/>
                  </a:moveTo>
                  <a:cubicBezTo>
                    <a:pt x="235469" y="84987"/>
                    <a:pt x="321221" y="-10058"/>
                    <a:pt x="231266" y="876"/>
                  </a:cubicBezTo>
                  <a:cubicBezTo>
                    <a:pt x="226221" y="1717"/>
                    <a:pt x="216133" y="13493"/>
                    <a:pt x="211930" y="16857"/>
                  </a:cubicBezTo>
                  <a:cubicBezTo>
                    <a:pt x="205204" y="22745"/>
                    <a:pt x="197638" y="27792"/>
                    <a:pt x="190912" y="33679"/>
                  </a:cubicBezTo>
                  <a:cubicBezTo>
                    <a:pt x="176620" y="44614"/>
                    <a:pt x="161488" y="55548"/>
                    <a:pt x="145514" y="65642"/>
                  </a:cubicBezTo>
                  <a:cubicBezTo>
                    <a:pt x="116090" y="84987"/>
                    <a:pt x="84143" y="99286"/>
                    <a:pt x="52196" y="113585"/>
                  </a:cubicBezTo>
                  <a:cubicBezTo>
                    <a:pt x="32020" y="122837"/>
                    <a:pt x="1754" y="137136"/>
                    <a:pt x="73" y="162370"/>
                  </a:cubicBezTo>
                  <a:cubicBezTo>
                    <a:pt x="-1608" y="188444"/>
                    <a:pt x="26135" y="195173"/>
                    <a:pt x="46311" y="195173"/>
                  </a:cubicBezTo>
                  <a:cubicBezTo>
                    <a:pt x="77418" y="194332"/>
                    <a:pt x="110205" y="185921"/>
                    <a:pt x="140470" y="196014"/>
                  </a:cubicBezTo>
                  <a:cubicBezTo>
                    <a:pt x="201000" y="217042"/>
                    <a:pt x="273301" y="269191"/>
                    <a:pt x="364937" y="263303"/>
                  </a:cubicBezTo>
                  <a:cubicBezTo>
                    <a:pt x="491042" y="255733"/>
                    <a:pt x="507856" y="83305"/>
                    <a:pt x="396043" y="84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46;p49"/>
            <p:cNvSpPr/>
            <p:nvPr/>
          </p:nvSpPr>
          <p:spPr>
            <a:xfrm>
              <a:off x="1353881" y="2611522"/>
              <a:ext cx="40277" cy="18234"/>
            </a:xfrm>
            <a:custGeom>
              <a:avLst/>
              <a:gdLst/>
              <a:ahLst/>
              <a:cxnLst/>
              <a:rect l="l" t="t" r="r" b="b"/>
              <a:pathLst>
                <a:path w="52650" h="23835" extrusionOk="0">
                  <a:moveTo>
                    <a:pt x="33628" y="0"/>
                  </a:moveTo>
                  <a:cubicBezTo>
                    <a:pt x="38672" y="0"/>
                    <a:pt x="43717" y="0"/>
                    <a:pt x="47079" y="2523"/>
                  </a:cubicBezTo>
                  <a:cubicBezTo>
                    <a:pt x="51283" y="5047"/>
                    <a:pt x="53805" y="10093"/>
                    <a:pt x="52124" y="15140"/>
                  </a:cubicBezTo>
                  <a:cubicBezTo>
                    <a:pt x="50442" y="19346"/>
                    <a:pt x="46239" y="21869"/>
                    <a:pt x="42035" y="21869"/>
                  </a:cubicBezTo>
                  <a:cubicBezTo>
                    <a:pt x="37832" y="22710"/>
                    <a:pt x="33628" y="21869"/>
                    <a:pt x="29425" y="21028"/>
                  </a:cubicBezTo>
                  <a:cubicBezTo>
                    <a:pt x="25221" y="20187"/>
                    <a:pt x="21018" y="19346"/>
                    <a:pt x="16814" y="21028"/>
                  </a:cubicBezTo>
                  <a:cubicBezTo>
                    <a:pt x="14292" y="21869"/>
                    <a:pt x="11770" y="23551"/>
                    <a:pt x="9248" y="23551"/>
                  </a:cubicBezTo>
                  <a:cubicBezTo>
                    <a:pt x="5044" y="24392"/>
                    <a:pt x="0" y="23551"/>
                    <a:pt x="0" y="18505"/>
                  </a:cubicBezTo>
                  <a:cubicBezTo>
                    <a:pt x="0" y="15140"/>
                    <a:pt x="3363" y="13458"/>
                    <a:pt x="5885" y="10935"/>
                  </a:cubicBezTo>
                  <a:cubicBezTo>
                    <a:pt x="15133" y="5047"/>
                    <a:pt x="23540" y="841"/>
                    <a:pt x="3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47;p49"/>
            <p:cNvSpPr/>
            <p:nvPr/>
          </p:nvSpPr>
          <p:spPr>
            <a:xfrm>
              <a:off x="1513174" y="2417958"/>
              <a:ext cx="172360" cy="172444"/>
            </a:xfrm>
            <a:custGeom>
              <a:avLst/>
              <a:gdLst/>
              <a:ahLst/>
              <a:cxnLst/>
              <a:rect l="l" t="t" r="r" b="b"/>
              <a:pathLst>
                <a:path w="225307" h="225417" extrusionOk="0">
                  <a:moveTo>
                    <a:pt x="225308" y="112709"/>
                  </a:moveTo>
                  <a:cubicBezTo>
                    <a:pt x="225308" y="174956"/>
                    <a:pt x="174871" y="225418"/>
                    <a:pt x="112654" y="225418"/>
                  </a:cubicBezTo>
                  <a:cubicBezTo>
                    <a:pt x="50437" y="225418"/>
                    <a:pt x="0" y="174956"/>
                    <a:pt x="0" y="112709"/>
                  </a:cubicBezTo>
                  <a:cubicBezTo>
                    <a:pt x="0" y="50462"/>
                    <a:pt x="50437" y="0"/>
                    <a:pt x="112654" y="0"/>
                  </a:cubicBezTo>
                  <a:cubicBezTo>
                    <a:pt x="174871" y="0"/>
                    <a:pt x="225308" y="50462"/>
                    <a:pt x="225308" y="1127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48;p49"/>
            <p:cNvSpPr/>
            <p:nvPr/>
          </p:nvSpPr>
          <p:spPr>
            <a:xfrm>
              <a:off x="1545419" y="2450218"/>
              <a:ext cx="108046" cy="108099"/>
            </a:xfrm>
            <a:custGeom>
              <a:avLst/>
              <a:gdLst/>
              <a:ahLst/>
              <a:cxnLst/>
              <a:rect l="l" t="t" r="r" b="b"/>
              <a:pathLst>
                <a:path w="141237" h="141306" extrusionOk="0">
                  <a:moveTo>
                    <a:pt x="141238" y="70653"/>
                  </a:moveTo>
                  <a:cubicBezTo>
                    <a:pt x="141238" y="109674"/>
                    <a:pt x="109621" y="141307"/>
                    <a:pt x="70619" y="141307"/>
                  </a:cubicBezTo>
                  <a:cubicBezTo>
                    <a:pt x="31617" y="141307"/>
                    <a:pt x="0" y="109674"/>
                    <a:pt x="0" y="70653"/>
                  </a:cubicBezTo>
                  <a:cubicBezTo>
                    <a:pt x="0" y="31633"/>
                    <a:pt x="31617" y="0"/>
                    <a:pt x="70619" y="0"/>
                  </a:cubicBezTo>
                  <a:cubicBezTo>
                    <a:pt x="109621" y="0"/>
                    <a:pt x="141238" y="31633"/>
                    <a:pt x="141238" y="70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49;p49"/>
            <p:cNvSpPr/>
            <p:nvPr/>
          </p:nvSpPr>
          <p:spPr>
            <a:xfrm>
              <a:off x="1594431" y="2437959"/>
              <a:ext cx="56595" cy="56623"/>
            </a:xfrm>
            <a:custGeom>
              <a:avLst/>
              <a:gdLst/>
              <a:ahLst/>
              <a:cxnLst/>
              <a:rect l="l" t="t" r="r" b="b"/>
              <a:pathLst>
                <a:path w="73981" h="74017" extrusionOk="0">
                  <a:moveTo>
                    <a:pt x="73982" y="37009"/>
                  </a:moveTo>
                  <a:cubicBezTo>
                    <a:pt x="73982" y="57448"/>
                    <a:pt x="57420" y="74018"/>
                    <a:pt x="36991" y="74018"/>
                  </a:cubicBezTo>
                  <a:cubicBezTo>
                    <a:pt x="16561" y="74018"/>
                    <a:pt x="0" y="57448"/>
                    <a:pt x="0" y="37009"/>
                  </a:cubicBezTo>
                  <a:cubicBezTo>
                    <a:pt x="0" y="16569"/>
                    <a:pt x="16561" y="0"/>
                    <a:pt x="36991" y="0"/>
                  </a:cubicBezTo>
                  <a:cubicBezTo>
                    <a:pt x="57420" y="0"/>
                    <a:pt x="73982" y="16569"/>
                    <a:pt x="73982" y="370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50;p49"/>
            <p:cNvSpPr/>
            <p:nvPr/>
          </p:nvSpPr>
          <p:spPr>
            <a:xfrm>
              <a:off x="1632822" y="3172522"/>
              <a:ext cx="554818" cy="370240"/>
            </a:xfrm>
            <a:custGeom>
              <a:avLst/>
              <a:gdLst/>
              <a:ahLst/>
              <a:cxnLst/>
              <a:rect l="l" t="t" r="r" b="b"/>
              <a:pathLst>
                <a:path w="725252" h="483974" extrusionOk="0">
                  <a:moveTo>
                    <a:pt x="697336" y="104738"/>
                  </a:moveTo>
                  <a:cubicBezTo>
                    <a:pt x="683885" y="94644"/>
                    <a:pt x="666230" y="91280"/>
                    <a:pt x="649416" y="92962"/>
                  </a:cubicBezTo>
                  <a:cubicBezTo>
                    <a:pt x="629239" y="94644"/>
                    <a:pt x="611584" y="103896"/>
                    <a:pt x="596452" y="116513"/>
                  </a:cubicBezTo>
                  <a:cubicBezTo>
                    <a:pt x="596452" y="115672"/>
                    <a:pt x="597292" y="114831"/>
                    <a:pt x="597292" y="113990"/>
                  </a:cubicBezTo>
                  <a:cubicBezTo>
                    <a:pt x="601496" y="96327"/>
                    <a:pt x="598974" y="76140"/>
                    <a:pt x="585522" y="62682"/>
                  </a:cubicBezTo>
                  <a:cubicBezTo>
                    <a:pt x="572912" y="50065"/>
                    <a:pt x="553576" y="47542"/>
                    <a:pt x="535921" y="51747"/>
                  </a:cubicBezTo>
                  <a:cubicBezTo>
                    <a:pt x="524992" y="54271"/>
                    <a:pt x="514904" y="60159"/>
                    <a:pt x="506497" y="66888"/>
                  </a:cubicBezTo>
                  <a:cubicBezTo>
                    <a:pt x="511541" y="42495"/>
                    <a:pt x="500612" y="15580"/>
                    <a:pt x="475390" y="4645"/>
                  </a:cubicBezTo>
                  <a:cubicBezTo>
                    <a:pt x="457736" y="-2925"/>
                    <a:pt x="437559" y="-1242"/>
                    <a:pt x="421586" y="9692"/>
                  </a:cubicBezTo>
                  <a:cubicBezTo>
                    <a:pt x="410657" y="17262"/>
                    <a:pt x="403090" y="27355"/>
                    <a:pt x="395524" y="38290"/>
                  </a:cubicBezTo>
                  <a:cubicBezTo>
                    <a:pt x="391320" y="29038"/>
                    <a:pt x="383754" y="22309"/>
                    <a:pt x="374506" y="18944"/>
                  </a:cubicBezTo>
                  <a:cubicBezTo>
                    <a:pt x="340878" y="8010"/>
                    <a:pt x="320702" y="43336"/>
                    <a:pt x="302206" y="63523"/>
                  </a:cubicBezTo>
                  <a:cubicBezTo>
                    <a:pt x="238313" y="130812"/>
                    <a:pt x="149199" y="52589"/>
                    <a:pt x="77739" y="94644"/>
                  </a:cubicBezTo>
                  <a:cubicBezTo>
                    <a:pt x="57562" y="106420"/>
                    <a:pt x="40748" y="124924"/>
                    <a:pt x="28138" y="145111"/>
                  </a:cubicBezTo>
                  <a:cubicBezTo>
                    <a:pt x="2076" y="188008"/>
                    <a:pt x="-4650" y="240998"/>
                    <a:pt x="2917" y="289782"/>
                  </a:cubicBezTo>
                  <a:cubicBezTo>
                    <a:pt x="31500" y="475668"/>
                    <a:pt x="231587" y="504266"/>
                    <a:pt x="385436" y="473144"/>
                  </a:cubicBezTo>
                  <a:cubicBezTo>
                    <a:pt x="465302" y="457163"/>
                    <a:pt x="545169" y="427724"/>
                    <a:pt x="609062" y="376417"/>
                  </a:cubicBezTo>
                  <a:cubicBezTo>
                    <a:pt x="674637" y="324268"/>
                    <a:pt x="739371" y="236792"/>
                    <a:pt x="722557" y="148475"/>
                  </a:cubicBezTo>
                  <a:cubicBezTo>
                    <a:pt x="719194" y="132494"/>
                    <a:pt x="711628" y="115672"/>
                    <a:pt x="697336" y="1047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51;p49"/>
            <p:cNvSpPr/>
            <p:nvPr/>
          </p:nvSpPr>
          <p:spPr>
            <a:xfrm>
              <a:off x="1872385" y="3172522"/>
              <a:ext cx="316544" cy="276376"/>
            </a:xfrm>
            <a:custGeom>
              <a:avLst/>
              <a:gdLst/>
              <a:ahLst/>
              <a:cxnLst/>
              <a:rect l="l" t="t" r="r" b="b"/>
              <a:pathLst>
                <a:path w="413783" h="361276" extrusionOk="0">
                  <a:moveTo>
                    <a:pt x="385041" y="104738"/>
                  </a:moveTo>
                  <a:cubicBezTo>
                    <a:pt x="371590" y="94644"/>
                    <a:pt x="353935" y="91280"/>
                    <a:pt x="337121" y="92962"/>
                  </a:cubicBezTo>
                  <a:cubicBezTo>
                    <a:pt x="316944" y="94644"/>
                    <a:pt x="299290" y="103896"/>
                    <a:pt x="284157" y="116513"/>
                  </a:cubicBezTo>
                  <a:cubicBezTo>
                    <a:pt x="284157" y="115672"/>
                    <a:pt x="284998" y="114831"/>
                    <a:pt x="284998" y="113990"/>
                  </a:cubicBezTo>
                  <a:cubicBezTo>
                    <a:pt x="289201" y="96327"/>
                    <a:pt x="286679" y="76140"/>
                    <a:pt x="273228" y="62682"/>
                  </a:cubicBezTo>
                  <a:cubicBezTo>
                    <a:pt x="260617" y="50065"/>
                    <a:pt x="241281" y="47542"/>
                    <a:pt x="223627" y="51747"/>
                  </a:cubicBezTo>
                  <a:cubicBezTo>
                    <a:pt x="212698" y="54271"/>
                    <a:pt x="202609" y="60159"/>
                    <a:pt x="194202" y="66888"/>
                  </a:cubicBezTo>
                  <a:cubicBezTo>
                    <a:pt x="199246" y="42495"/>
                    <a:pt x="188317" y="15580"/>
                    <a:pt x="163096" y="4645"/>
                  </a:cubicBezTo>
                  <a:cubicBezTo>
                    <a:pt x="145441" y="-2925"/>
                    <a:pt x="125264" y="-1242"/>
                    <a:pt x="109291" y="9692"/>
                  </a:cubicBezTo>
                  <a:cubicBezTo>
                    <a:pt x="98362" y="17262"/>
                    <a:pt x="90796" y="27355"/>
                    <a:pt x="83229" y="38290"/>
                  </a:cubicBezTo>
                  <a:cubicBezTo>
                    <a:pt x="79026" y="29038"/>
                    <a:pt x="71460" y="22309"/>
                    <a:pt x="62212" y="18944"/>
                  </a:cubicBezTo>
                  <a:cubicBezTo>
                    <a:pt x="34469" y="10533"/>
                    <a:pt x="15973" y="32402"/>
                    <a:pt x="0" y="51747"/>
                  </a:cubicBezTo>
                  <a:cubicBezTo>
                    <a:pt x="9248" y="49224"/>
                    <a:pt x="18496" y="49224"/>
                    <a:pt x="29425" y="55112"/>
                  </a:cubicBezTo>
                  <a:cubicBezTo>
                    <a:pt x="38672" y="60159"/>
                    <a:pt x="45398" y="68570"/>
                    <a:pt x="47079" y="78663"/>
                  </a:cubicBezTo>
                  <a:cubicBezTo>
                    <a:pt x="55486" y="68570"/>
                    <a:pt x="65575" y="60159"/>
                    <a:pt x="78185" y="54271"/>
                  </a:cubicBezTo>
                  <a:cubicBezTo>
                    <a:pt x="95840" y="45860"/>
                    <a:pt x="116857" y="47542"/>
                    <a:pt x="132831" y="58476"/>
                  </a:cubicBezTo>
                  <a:cubicBezTo>
                    <a:pt x="156370" y="73616"/>
                    <a:pt x="163096" y="103055"/>
                    <a:pt x="153848" y="126606"/>
                  </a:cubicBezTo>
                  <a:cubicBezTo>
                    <a:pt x="163937" y="121560"/>
                    <a:pt x="174866" y="117354"/>
                    <a:pt x="186636" y="116513"/>
                  </a:cubicBezTo>
                  <a:cubicBezTo>
                    <a:pt x="204290" y="114831"/>
                    <a:pt x="223627" y="121560"/>
                    <a:pt x="234556" y="135859"/>
                  </a:cubicBezTo>
                  <a:cubicBezTo>
                    <a:pt x="245485" y="151840"/>
                    <a:pt x="244644" y="172867"/>
                    <a:pt x="237078" y="189690"/>
                  </a:cubicBezTo>
                  <a:cubicBezTo>
                    <a:pt x="237078" y="190531"/>
                    <a:pt x="236237" y="191372"/>
                    <a:pt x="236237" y="192213"/>
                  </a:cubicBezTo>
                  <a:cubicBezTo>
                    <a:pt x="253892" y="182120"/>
                    <a:pt x="273228" y="176232"/>
                    <a:pt x="294245" y="177914"/>
                  </a:cubicBezTo>
                  <a:cubicBezTo>
                    <a:pt x="311059" y="178755"/>
                    <a:pt x="327873" y="185484"/>
                    <a:pt x="339643" y="198101"/>
                  </a:cubicBezTo>
                  <a:cubicBezTo>
                    <a:pt x="352254" y="211559"/>
                    <a:pt x="357298" y="229222"/>
                    <a:pt x="357298" y="246885"/>
                  </a:cubicBezTo>
                  <a:cubicBezTo>
                    <a:pt x="358139" y="288941"/>
                    <a:pt x="341325" y="327632"/>
                    <a:pt x="316104" y="361277"/>
                  </a:cubicBezTo>
                  <a:cubicBezTo>
                    <a:pt x="374953" y="308286"/>
                    <a:pt x="426236" y="229222"/>
                    <a:pt x="411103" y="149316"/>
                  </a:cubicBezTo>
                  <a:cubicBezTo>
                    <a:pt x="406899" y="132494"/>
                    <a:pt x="399333" y="115672"/>
                    <a:pt x="385041" y="1047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52;p49"/>
            <p:cNvSpPr/>
            <p:nvPr/>
          </p:nvSpPr>
          <p:spPr>
            <a:xfrm>
              <a:off x="1386308" y="2265438"/>
              <a:ext cx="139020" cy="141768"/>
            </a:xfrm>
            <a:custGeom>
              <a:avLst/>
              <a:gdLst/>
              <a:ahLst/>
              <a:cxnLst/>
              <a:rect l="l" t="t" r="r" b="b"/>
              <a:pathLst>
                <a:path w="181726" h="185317" extrusionOk="0">
                  <a:moveTo>
                    <a:pt x="179674" y="133220"/>
                  </a:moveTo>
                  <a:cubicBezTo>
                    <a:pt x="178833" y="129855"/>
                    <a:pt x="175470" y="129014"/>
                    <a:pt x="172948" y="129855"/>
                  </a:cubicBezTo>
                  <a:cubicBezTo>
                    <a:pt x="165382" y="109669"/>
                    <a:pt x="156134" y="90323"/>
                    <a:pt x="145205" y="71819"/>
                  </a:cubicBezTo>
                  <a:cubicBezTo>
                    <a:pt x="131754" y="49950"/>
                    <a:pt x="116621" y="27240"/>
                    <a:pt x="97285" y="11259"/>
                  </a:cubicBezTo>
                  <a:cubicBezTo>
                    <a:pt x="88878" y="3689"/>
                    <a:pt x="77949" y="-1358"/>
                    <a:pt x="67020" y="324"/>
                  </a:cubicBezTo>
                  <a:cubicBezTo>
                    <a:pt x="56091" y="2006"/>
                    <a:pt x="48524" y="11259"/>
                    <a:pt x="46002" y="21352"/>
                  </a:cubicBezTo>
                  <a:cubicBezTo>
                    <a:pt x="43480" y="33127"/>
                    <a:pt x="46843" y="45744"/>
                    <a:pt x="51887" y="56679"/>
                  </a:cubicBezTo>
                  <a:cubicBezTo>
                    <a:pt x="56091" y="67613"/>
                    <a:pt x="61976" y="77706"/>
                    <a:pt x="68701" y="87800"/>
                  </a:cubicBezTo>
                  <a:cubicBezTo>
                    <a:pt x="78790" y="102098"/>
                    <a:pt x="90559" y="113874"/>
                    <a:pt x="104851" y="123967"/>
                  </a:cubicBezTo>
                  <a:cubicBezTo>
                    <a:pt x="85515" y="122285"/>
                    <a:pt x="67020" y="122285"/>
                    <a:pt x="47684" y="124809"/>
                  </a:cubicBezTo>
                  <a:cubicBezTo>
                    <a:pt x="33392" y="126491"/>
                    <a:pt x="-5280" y="129014"/>
                    <a:pt x="605" y="152565"/>
                  </a:cubicBezTo>
                  <a:cubicBezTo>
                    <a:pt x="3127" y="162659"/>
                    <a:pt x="14896" y="167705"/>
                    <a:pt x="23303" y="171070"/>
                  </a:cubicBezTo>
                  <a:cubicBezTo>
                    <a:pt x="35073" y="176116"/>
                    <a:pt x="47684" y="180322"/>
                    <a:pt x="60294" y="182004"/>
                  </a:cubicBezTo>
                  <a:cubicBezTo>
                    <a:pt x="84675" y="187051"/>
                    <a:pt x="110736" y="186210"/>
                    <a:pt x="135117" y="180322"/>
                  </a:cubicBezTo>
                  <a:cubicBezTo>
                    <a:pt x="155293" y="176958"/>
                    <a:pt x="190603" y="162659"/>
                    <a:pt x="179674" y="133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53;p49"/>
            <p:cNvSpPr/>
            <p:nvPr/>
          </p:nvSpPr>
          <p:spPr>
            <a:xfrm>
              <a:off x="1442848" y="3144959"/>
              <a:ext cx="49137" cy="113081"/>
            </a:xfrm>
            <a:custGeom>
              <a:avLst/>
              <a:gdLst/>
              <a:ahLst/>
              <a:cxnLst/>
              <a:rect l="l" t="t" r="r" b="b"/>
              <a:pathLst>
                <a:path w="64232" h="147818" extrusionOk="0">
                  <a:moveTo>
                    <a:pt x="53845" y="1886"/>
                  </a:moveTo>
                  <a:cubicBezTo>
                    <a:pt x="21898" y="42259"/>
                    <a:pt x="3403" y="90202"/>
                    <a:pt x="40" y="141510"/>
                  </a:cubicBezTo>
                  <a:cubicBezTo>
                    <a:pt x="-800" y="149921"/>
                    <a:pt x="11810" y="149921"/>
                    <a:pt x="12651" y="141510"/>
                  </a:cubicBezTo>
                  <a:cubicBezTo>
                    <a:pt x="16014" y="94408"/>
                    <a:pt x="33668" y="48147"/>
                    <a:pt x="63093" y="11138"/>
                  </a:cubicBezTo>
                  <a:cubicBezTo>
                    <a:pt x="67296" y="5250"/>
                    <a:pt x="58889" y="-4002"/>
                    <a:pt x="53845" y="1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54;p49"/>
            <p:cNvSpPr/>
            <p:nvPr/>
          </p:nvSpPr>
          <p:spPr>
            <a:xfrm>
              <a:off x="1468675" y="3221251"/>
              <a:ext cx="10933" cy="27668"/>
            </a:xfrm>
            <a:custGeom>
              <a:avLst/>
              <a:gdLst/>
              <a:ahLst/>
              <a:cxnLst/>
              <a:rect l="l" t="t" r="r" b="b"/>
              <a:pathLst>
                <a:path w="14292" h="36167" extrusionOk="0">
                  <a:moveTo>
                    <a:pt x="7567" y="0"/>
                  </a:moveTo>
                  <a:cubicBezTo>
                    <a:pt x="4204" y="0"/>
                    <a:pt x="1682" y="2523"/>
                    <a:pt x="841" y="6729"/>
                  </a:cubicBezTo>
                  <a:cubicBezTo>
                    <a:pt x="841" y="14299"/>
                    <a:pt x="0" y="21869"/>
                    <a:pt x="0" y="29439"/>
                  </a:cubicBezTo>
                  <a:cubicBezTo>
                    <a:pt x="0" y="32804"/>
                    <a:pt x="3363" y="36168"/>
                    <a:pt x="6726" y="36168"/>
                  </a:cubicBezTo>
                  <a:cubicBezTo>
                    <a:pt x="10089" y="36168"/>
                    <a:pt x="12611" y="33644"/>
                    <a:pt x="13451" y="29439"/>
                  </a:cubicBezTo>
                  <a:cubicBezTo>
                    <a:pt x="13451" y="21869"/>
                    <a:pt x="14292" y="14299"/>
                    <a:pt x="14292" y="6729"/>
                  </a:cubicBezTo>
                  <a:cubicBezTo>
                    <a:pt x="14292" y="3365"/>
                    <a:pt x="10929" y="0"/>
                    <a:pt x="7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55;p49"/>
            <p:cNvSpPr/>
            <p:nvPr/>
          </p:nvSpPr>
          <p:spPr>
            <a:xfrm>
              <a:off x="1762400" y="2703096"/>
              <a:ext cx="72499" cy="149890"/>
            </a:xfrm>
            <a:custGeom>
              <a:avLst/>
              <a:gdLst/>
              <a:ahLst/>
              <a:cxnLst/>
              <a:rect l="l" t="t" r="r" b="b"/>
              <a:pathLst>
                <a:path w="94770" h="195935" extrusionOk="0">
                  <a:moveTo>
                    <a:pt x="82006" y="4267"/>
                  </a:moveTo>
                  <a:cubicBezTo>
                    <a:pt x="68555" y="70715"/>
                    <a:pt x="40812" y="132957"/>
                    <a:pt x="1299" y="186788"/>
                  </a:cubicBezTo>
                  <a:cubicBezTo>
                    <a:pt x="-3746" y="193517"/>
                    <a:pt x="7184" y="199405"/>
                    <a:pt x="12228" y="193517"/>
                  </a:cubicBezTo>
                  <a:cubicBezTo>
                    <a:pt x="52582" y="138845"/>
                    <a:pt x="81165" y="74920"/>
                    <a:pt x="94617" y="7631"/>
                  </a:cubicBezTo>
                  <a:cubicBezTo>
                    <a:pt x="96298" y="61"/>
                    <a:pt x="83687" y="-3303"/>
                    <a:pt x="82006" y="4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56;p49"/>
            <p:cNvSpPr/>
            <p:nvPr/>
          </p:nvSpPr>
          <p:spPr>
            <a:xfrm>
              <a:off x="1734978" y="2816090"/>
              <a:ext cx="31398" cy="51121"/>
            </a:xfrm>
            <a:custGeom>
              <a:avLst/>
              <a:gdLst/>
              <a:ahLst/>
              <a:cxnLst/>
              <a:rect l="l" t="t" r="r" b="b"/>
              <a:pathLst>
                <a:path w="41043" h="66825" extrusionOk="0">
                  <a:moveTo>
                    <a:pt x="29480" y="3319"/>
                  </a:moveTo>
                  <a:cubicBezTo>
                    <a:pt x="20232" y="20982"/>
                    <a:pt x="10143" y="39487"/>
                    <a:pt x="896" y="57150"/>
                  </a:cubicBezTo>
                  <a:cubicBezTo>
                    <a:pt x="-3308" y="64720"/>
                    <a:pt x="8462" y="70608"/>
                    <a:pt x="11825" y="63879"/>
                  </a:cubicBezTo>
                  <a:cubicBezTo>
                    <a:pt x="21073" y="46215"/>
                    <a:pt x="31161" y="27711"/>
                    <a:pt x="40409" y="10048"/>
                  </a:cubicBezTo>
                  <a:cubicBezTo>
                    <a:pt x="43771" y="2477"/>
                    <a:pt x="32842" y="-4251"/>
                    <a:pt x="29480" y="3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Cœur 16"/>
          <p:cNvSpPr/>
          <p:nvPr/>
        </p:nvSpPr>
        <p:spPr>
          <a:xfrm>
            <a:off x="796635" y="3858848"/>
            <a:ext cx="360217" cy="34683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2162" y="601654"/>
            <a:ext cx="85755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Infrastructure</a:t>
            </a:r>
            <a:r>
              <a:rPr lang="fr-FR" dirty="0">
                <a:solidFill>
                  <a:schemeClr val="accent2"/>
                </a:solidFill>
              </a:rPr>
              <a:t> :</a:t>
            </a:r>
          </a:p>
          <a:p>
            <a:r>
              <a:rPr lang="fr-FR" b="1" dirty="0">
                <a:solidFill>
                  <a:schemeClr val="tx1"/>
                </a:solidFill>
              </a:rPr>
              <a:t>VoIP</a:t>
            </a:r>
            <a:r>
              <a:rPr lang="fr-FR" dirty="0">
                <a:solidFill>
                  <a:schemeClr val="tx1"/>
                </a:solidFill>
              </a:rPr>
              <a:t> : </a:t>
            </a:r>
            <a:r>
              <a:rPr lang="fr-FR" dirty="0"/>
              <a:t>Utilise l’infrastructure Internet pour transmettre les appels vocaux sous forme de paquets de données.</a:t>
            </a:r>
          </a:p>
          <a:p>
            <a:r>
              <a:rPr lang="fr-FR" b="1" dirty="0">
                <a:solidFill>
                  <a:schemeClr val="tx1"/>
                </a:solidFill>
              </a:rPr>
              <a:t>Lignes traditionnelles</a:t>
            </a:r>
            <a:r>
              <a:rPr lang="fr-FR" dirty="0">
                <a:solidFill>
                  <a:schemeClr val="tx1"/>
                </a:solidFill>
              </a:rPr>
              <a:t> : </a:t>
            </a:r>
            <a:r>
              <a:rPr lang="fr-FR" dirty="0"/>
              <a:t>Utilisent des lignes physiques en cuivre ou en fibre optique pour acheminer les </a:t>
            </a:r>
            <a:r>
              <a:rPr lang="fr-FR" dirty="0" smtClean="0"/>
              <a:t>appels</a:t>
            </a:r>
          </a:p>
          <a:p>
            <a:r>
              <a:rPr lang="fr-FR" dirty="0" smtClean="0"/>
              <a:t>---</a:t>
            </a:r>
          </a:p>
          <a:p>
            <a:r>
              <a:rPr lang="fr-FR" b="1" dirty="0">
                <a:solidFill>
                  <a:schemeClr val="accent2"/>
                </a:solidFill>
              </a:rPr>
              <a:t>Coûts</a:t>
            </a:r>
            <a:r>
              <a:rPr lang="fr-FR" dirty="0">
                <a:solidFill>
                  <a:schemeClr val="accent2"/>
                </a:solidFill>
              </a:rPr>
              <a:t> :</a:t>
            </a:r>
          </a:p>
          <a:p>
            <a:pPr lvl="1"/>
            <a:r>
              <a:rPr lang="fr-FR" b="1" dirty="0"/>
              <a:t>VoIP</a:t>
            </a:r>
            <a:r>
              <a:rPr lang="fr-FR" dirty="0"/>
              <a:t> : Généralement moins cher, car il n’y a pas de frais supplémentaires pour les appels longue distance.</a:t>
            </a:r>
          </a:p>
          <a:p>
            <a:pPr lvl="1"/>
            <a:r>
              <a:rPr lang="fr-FR" b="1" dirty="0"/>
              <a:t>Lignes traditionnelles</a:t>
            </a:r>
            <a:r>
              <a:rPr lang="fr-FR" dirty="0"/>
              <a:t> : Peuvent être coûteuses, surtout pour les appels internationaux.</a:t>
            </a:r>
          </a:p>
          <a:p>
            <a:r>
              <a:rPr lang="fr-FR" dirty="0" smtClean="0"/>
              <a:t>---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chemeClr val="accent2"/>
                </a:solidFill>
              </a:rPr>
              <a:t>Fonctionnalités</a:t>
            </a:r>
            <a:r>
              <a:rPr lang="fr-FR" dirty="0">
                <a:solidFill>
                  <a:schemeClr val="accent2"/>
                </a:solidFill>
              </a:rPr>
              <a:t> :</a:t>
            </a:r>
          </a:p>
          <a:p>
            <a:pPr lvl="1"/>
            <a:r>
              <a:rPr lang="fr-FR" b="1" dirty="0"/>
              <a:t>VoIP</a:t>
            </a:r>
            <a:r>
              <a:rPr lang="fr-FR" dirty="0"/>
              <a:t> : Offre des fonctionnalités avancées telles que la messagerie vocale par e-mail, la redirection d’appels et la conférence téléphonique.</a:t>
            </a:r>
          </a:p>
          <a:p>
            <a:pPr lvl="1"/>
            <a:r>
              <a:rPr lang="fr-FR" b="1" dirty="0"/>
              <a:t>Lignes traditionnelles</a:t>
            </a:r>
            <a:r>
              <a:rPr lang="fr-FR" dirty="0"/>
              <a:t> : Ont des fonctionnalités de base, mais moins avancées.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7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38 -0.00401 L -0.60434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4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/>
      <p:bldP spid="17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7"/>
          <p:cNvSpPr txBox="1">
            <a:spLocks noGrp="1"/>
          </p:cNvSpPr>
          <p:nvPr>
            <p:ph type="title"/>
          </p:nvPr>
        </p:nvSpPr>
        <p:spPr>
          <a:xfrm>
            <a:off x="1425450" y="337899"/>
            <a:ext cx="63678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2"/>
                </a:solidFill>
                <a:latin typeface="Staatliches" pitchFamily="2" charset="0"/>
              </a:rPr>
              <a:t>Conclusion</a:t>
            </a:r>
            <a:r>
              <a:rPr lang="fr-FR" dirty="0" smtClean="0"/>
              <a:t> </a:t>
            </a:r>
            <a:endParaRPr dirty="0"/>
          </a:p>
        </p:txBody>
      </p:sp>
      <p:sp>
        <p:nvSpPr>
          <p:cNvPr id="1267" name="Google Shape;1267;p37"/>
          <p:cNvSpPr/>
          <p:nvPr/>
        </p:nvSpPr>
        <p:spPr>
          <a:xfrm>
            <a:off x="6266697" y="2948637"/>
            <a:ext cx="1587295" cy="771161"/>
          </a:xfrm>
          <a:custGeom>
            <a:avLst/>
            <a:gdLst/>
            <a:ahLst/>
            <a:cxnLst/>
            <a:rect l="l" t="t" r="r" b="b"/>
            <a:pathLst>
              <a:path w="1587295" h="771161" extrusionOk="0">
                <a:moveTo>
                  <a:pt x="1485220" y="415164"/>
                </a:moveTo>
                <a:cubicBezTo>
                  <a:pt x="1478100" y="414571"/>
                  <a:pt x="1470980" y="415164"/>
                  <a:pt x="1463860" y="416351"/>
                </a:cubicBezTo>
                <a:cubicBezTo>
                  <a:pt x="1463860" y="415758"/>
                  <a:pt x="1463860" y="415164"/>
                  <a:pt x="1463860" y="413977"/>
                </a:cubicBezTo>
                <a:cubicBezTo>
                  <a:pt x="1468014" y="330911"/>
                  <a:pt x="1403934" y="260306"/>
                  <a:pt x="1320868" y="256152"/>
                </a:cubicBezTo>
                <a:cubicBezTo>
                  <a:pt x="1288235" y="254372"/>
                  <a:pt x="1257382" y="263865"/>
                  <a:pt x="1231869" y="280479"/>
                </a:cubicBezTo>
                <a:cubicBezTo>
                  <a:pt x="1187963" y="125620"/>
                  <a:pt x="1049717" y="8734"/>
                  <a:pt x="880025" y="428"/>
                </a:cubicBezTo>
                <a:cubicBezTo>
                  <a:pt x="715080" y="-7286"/>
                  <a:pt x="569715" y="90020"/>
                  <a:pt x="508008" y="233012"/>
                </a:cubicBezTo>
                <a:cubicBezTo>
                  <a:pt x="477156" y="235386"/>
                  <a:pt x="447489" y="243099"/>
                  <a:pt x="420196" y="255559"/>
                </a:cubicBezTo>
                <a:cubicBezTo>
                  <a:pt x="406549" y="189699"/>
                  <a:pt x="350183" y="139266"/>
                  <a:pt x="280170" y="135707"/>
                </a:cubicBezTo>
                <a:cubicBezTo>
                  <a:pt x="271864" y="135113"/>
                  <a:pt x="263557" y="135707"/>
                  <a:pt x="255844" y="136893"/>
                </a:cubicBezTo>
                <a:lnTo>
                  <a:pt x="255844" y="136893"/>
                </a:lnTo>
                <a:cubicBezTo>
                  <a:pt x="255844" y="136893"/>
                  <a:pt x="255844" y="136893"/>
                  <a:pt x="255844" y="136893"/>
                </a:cubicBezTo>
                <a:cubicBezTo>
                  <a:pt x="194731" y="144013"/>
                  <a:pt x="144298" y="187919"/>
                  <a:pt x="128278" y="246066"/>
                </a:cubicBezTo>
                <a:cubicBezTo>
                  <a:pt x="127092" y="249626"/>
                  <a:pt x="126499" y="252592"/>
                  <a:pt x="125905" y="256152"/>
                </a:cubicBezTo>
                <a:cubicBezTo>
                  <a:pt x="118192" y="253779"/>
                  <a:pt x="110479" y="251999"/>
                  <a:pt x="101579" y="251406"/>
                </a:cubicBezTo>
                <a:cubicBezTo>
                  <a:pt x="81406" y="250219"/>
                  <a:pt x="62419" y="255559"/>
                  <a:pt x="46399" y="265645"/>
                </a:cubicBezTo>
                <a:cubicBezTo>
                  <a:pt x="38686" y="270392"/>
                  <a:pt x="30973" y="276326"/>
                  <a:pt x="25039" y="283445"/>
                </a:cubicBezTo>
                <a:cubicBezTo>
                  <a:pt x="22666" y="285819"/>
                  <a:pt x="20886" y="288192"/>
                  <a:pt x="19106" y="290565"/>
                </a:cubicBezTo>
                <a:cubicBezTo>
                  <a:pt x="15546" y="295312"/>
                  <a:pt x="11986" y="300652"/>
                  <a:pt x="9613" y="306585"/>
                </a:cubicBezTo>
                <a:cubicBezTo>
                  <a:pt x="6646" y="312518"/>
                  <a:pt x="4273" y="319045"/>
                  <a:pt x="2493" y="326165"/>
                </a:cubicBezTo>
                <a:cubicBezTo>
                  <a:pt x="1306" y="332098"/>
                  <a:pt x="120" y="338031"/>
                  <a:pt x="120" y="343965"/>
                </a:cubicBezTo>
                <a:cubicBezTo>
                  <a:pt x="-2254" y="392024"/>
                  <a:pt x="30973" y="433557"/>
                  <a:pt x="76659" y="443051"/>
                </a:cubicBezTo>
                <a:cubicBezTo>
                  <a:pt x="76066" y="444237"/>
                  <a:pt x="74879" y="446017"/>
                  <a:pt x="74286" y="447797"/>
                </a:cubicBezTo>
                <a:cubicBezTo>
                  <a:pt x="73099" y="450171"/>
                  <a:pt x="71319" y="453137"/>
                  <a:pt x="70132" y="455510"/>
                </a:cubicBezTo>
                <a:cubicBezTo>
                  <a:pt x="67759" y="460257"/>
                  <a:pt x="65979" y="465004"/>
                  <a:pt x="64199" y="470344"/>
                </a:cubicBezTo>
                <a:cubicBezTo>
                  <a:pt x="62419" y="474497"/>
                  <a:pt x="61232" y="479243"/>
                  <a:pt x="60046" y="483990"/>
                </a:cubicBezTo>
                <a:cubicBezTo>
                  <a:pt x="58859" y="487550"/>
                  <a:pt x="58266" y="491110"/>
                  <a:pt x="57672" y="495263"/>
                </a:cubicBezTo>
                <a:cubicBezTo>
                  <a:pt x="56486" y="501197"/>
                  <a:pt x="55893" y="507723"/>
                  <a:pt x="55299" y="514250"/>
                </a:cubicBezTo>
                <a:cubicBezTo>
                  <a:pt x="51146" y="597316"/>
                  <a:pt x="115225" y="667922"/>
                  <a:pt x="198291" y="672075"/>
                </a:cubicBezTo>
                <a:cubicBezTo>
                  <a:pt x="207784" y="672669"/>
                  <a:pt x="217278" y="672075"/>
                  <a:pt x="226771" y="670889"/>
                </a:cubicBezTo>
                <a:cubicBezTo>
                  <a:pt x="227364" y="670889"/>
                  <a:pt x="227958" y="670889"/>
                  <a:pt x="229144" y="670295"/>
                </a:cubicBezTo>
                <a:cubicBezTo>
                  <a:pt x="232704" y="669702"/>
                  <a:pt x="236858" y="669108"/>
                  <a:pt x="240417" y="667922"/>
                </a:cubicBezTo>
                <a:cubicBezTo>
                  <a:pt x="243977" y="667329"/>
                  <a:pt x="247537" y="666142"/>
                  <a:pt x="251097" y="664955"/>
                </a:cubicBezTo>
                <a:cubicBezTo>
                  <a:pt x="259404" y="662582"/>
                  <a:pt x="267117" y="659022"/>
                  <a:pt x="274831" y="655462"/>
                </a:cubicBezTo>
                <a:cubicBezTo>
                  <a:pt x="276610" y="654275"/>
                  <a:pt x="278984" y="653089"/>
                  <a:pt x="280764" y="651902"/>
                </a:cubicBezTo>
                <a:cubicBezTo>
                  <a:pt x="285510" y="649529"/>
                  <a:pt x="289664" y="646562"/>
                  <a:pt x="293817" y="643595"/>
                </a:cubicBezTo>
                <a:cubicBezTo>
                  <a:pt x="296784" y="641222"/>
                  <a:pt x="299750" y="639442"/>
                  <a:pt x="302124" y="637069"/>
                </a:cubicBezTo>
                <a:cubicBezTo>
                  <a:pt x="302717" y="637069"/>
                  <a:pt x="302717" y="636475"/>
                  <a:pt x="303310" y="636475"/>
                </a:cubicBezTo>
                <a:cubicBezTo>
                  <a:pt x="347810" y="708862"/>
                  <a:pt x="425536" y="758701"/>
                  <a:pt x="516908" y="762855"/>
                </a:cubicBezTo>
                <a:cubicBezTo>
                  <a:pt x="520468" y="762855"/>
                  <a:pt x="524028" y="762855"/>
                  <a:pt x="527588" y="763448"/>
                </a:cubicBezTo>
                <a:cubicBezTo>
                  <a:pt x="545388" y="763448"/>
                  <a:pt x="562595" y="761668"/>
                  <a:pt x="579801" y="758701"/>
                </a:cubicBezTo>
                <a:cubicBezTo>
                  <a:pt x="583361" y="758108"/>
                  <a:pt x="586328" y="757515"/>
                  <a:pt x="589888" y="756328"/>
                </a:cubicBezTo>
                <a:cubicBezTo>
                  <a:pt x="616588" y="749801"/>
                  <a:pt x="641507" y="739715"/>
                  <a:pt x="664647" y="726068"/>
                </a:cubicBezTo>
                <a:cubicBezTo>
                  <a:pt x="667614" y="724288"/>
                  <a:pt x="670580" y="722508"/>
                  <a:pt x="672954" y="720728"/>
                </a:cubicBezTo>
                <a:cubicBezTo>
                  <a:pt x="685414" y="727848"/>
                  <a:pt x="699060" y="734375"/>
                  <a:pt x="712113" y="740308"/>
                </a:cubicBezTo>
                <a:cubicBezTo>
                  <a:pt x="732287" y="749208"/>
                  <a:pt x="753646" y="755735"/>
                  <a:pt x="775599" y="761074"/>
                </a:cubicBezTo>
                <a:cubicBezTo>
                  <a:pt x="782720" y="762855"/>
                  <a:pt x="790433" y="764041"/>
                  <a:pt x="797553" y="765821"/>
                </a:cubicBezTo>
                <a:cubicBezTo>
                  <a:pt x="804673" y="767601"/>
                  <a:pt x="812386" y="768194"/>
                  <a:pt x="820099" y="768788"/>
                </a:cubicBezTo>
                <a:cubicBezTo>
                  <a:pt x="827812" y="769381"/>
                  <a:pt x="835526" y="769974"/>
                  <a:pt x="843239" y="770568"/>
                </a:cubicBezTo>
                <a:cubicBezTo>
                  <a:pt x="863412" y="771755"/>
                  <a:pt x="882992" y="771161"/>
                  <a:pt x="901978" y="768788"/>
                </a:cubicBezTo>
                <a:cubicBezTo>
                  <a:pt x="909692" y="768194"/>
                  <a:pt x="917405" y="767008"/>
                  <a:pt x="925118" y="765821"/>
                </a:cubicBezTo>
                <a:cubicBezTo>
                  <a:pt x="932831" y="764635"/>
                  <a:pt x="939951" y="762855"/>
                  <a:pt x="947665" y="761074"/>
                </a:cubicBezTo>
                <a:cubicBezTo>
                  <a:pt x="967244" y="756328"/>
                  <a:pt x="986231" y="750394"/>
                  <a:pt x="1004624" y="743274"/>
                </a:cubicBezTo>
                <a:cubicBezTo>
                  <a:pt x="1010557" y="740901"/>
                  <a:pt x="1016491" y="738528"/>
                  <a:pt x="1022424" y="735561"/>
                </a:cubicBezTo>
                <a:cubicBezTo>
                  <a:pt x="1039631" y="727848"/>
                  <a:pt x="1055650" y="718355"/>
                  <a:pt x="1071077" y="708268"/>
                </a:cubicBezTo>
                <a:cubicBezTo>
                  <a:pt x="1077010" y="704115"/>
                  <a:pt x="1083537" y="699962"/>
                  <a:pt x="1089470" y="695808"/>
                </a:cubicBezTo>
                <a:cubicBezTo>
                  <a:pt x="1095404" y="691655"/>
                  <a:pt x="1101337" y="686908"/>
                  <a:pt x="1107270" y="682162"/>
                </a:cubicBezTo>
                <a:cubicBezTo>
                  <a:pt x="1127443" y="665549"/>
                  <a:pt x="1145243" y="647156"/>
                  <a:pt x="1161856" y="626389"/>
                </a:cubicBezTo>
                <a:cubicBezTo>
                  <a:pt x="1164823" y="634696"/>
                  <a:pt x="1168976" y="643002"/>
                  <a:pt x="1173723" y="650715"/>
                </a:cubicBezTo>
                <a:cubicBezTo>
                  <a:pt x="1176689" y="656056"/>
                  <a:pt x="1180249" y="660802"/>
                  <a:pt x="1184403" y="664955"/>
                </a:cubicBezTo>
                <a:cubicBezTo>
                  <a:pt x="1187369" y="668515"/>
                  <a:pt x="1190336" y="671482"/>
                  <a:pt x="1193896" y="674449"/>
                </a:cubicBezTo>
                <a:cubicBezTo>
                  <a:pt x="1195676" y="676228"/>
                  <a:pt x="1198049" y="678008"/>
                  <a:pt x="1200422" y="679789"/>
                </a:cubicBezTo>
                <a:cubicBezTo>
                  <a:pt x="1215256" y="692248"/>
                  <a:pt x="1233649" y="701148"/>
                  <a:pt x="1253822" y="705302"/>
                </a:cubicBezTo>
                <a:cubicBezTo>
                  <a:pt x="1259755" y="706488"/>
                  <a:pt x="1266282" y="707082"/>
                  <a:pt x="1272808" y="707675"/>
                </a:cubicBezTo>
                <a:cubicBezTo>
                  <a:pt x="1276962" y="707675"/>
                  <a:pt x="1281115" y="707675"/>
                  <a:pt x="1285269" y="707675"/>
                </a:cubicBezTo>
                <a:cubicBezTo>
                  <a:pt x="1293575" y="707082"/>
                  <a:pt x="1301882" y="705895"/>
                  <a:pt x="1309595" y="704115"/>
                </a:cubicBezTo>
                <a:cubicBezTo>
                  <a:pt x="1317308" y="702335"/>
                  <a:pt x="1325021" y="699368"/>
                  <a:pt x="1332141" y="695808"/>
                </a:cubicBezTo>
                <a:cubicBezTo>
                  <a:pt x="1371301" y="676822"/>
                  <a:pt x="1399187" y="637662"/>
                  <a:pt x="1401561" y="591383"/>
                </a:cubicBezTo>
                <a:lnTo>
                  <a:pt x="1401561" y="591383"/>
                </a:lnTo>
                <a:lnTo>
                  <a:pt x="1401561" y="591383"/>
                </a:lnTo>
                <a:cubicBezTo>
                  <a:pt x="1401561" y="591383"/>
                  <a:pt x="1401561" y="590789"/>
                  <a:pt x="1401561" y="590789"/>
                </a:cubicBezTo>
                <a:lnTo>
                  <a:pt x="1401561" y="590789"/>
                </a:lnTo>
                <a:cubicBezTo>
                  <a:pt x="1401561" y="589603"/>
                  <a:pt x="1401561" y="589009"/>
                  <a:pt x="1401561" y="587823"/>
                </a:cubicBezTo>
                <a:cubicBezTo>
                  <a:pt x="1419954" y="609776"/>
                  <a:pt x="1446653" y="624016"/>
                  <a:pt x="1476913" y="625796"/>
                </a:cubicBezTo>
                <a:cubicBezTo>
                  <a:pt x="1535060" y="628762"/>
                  <a:pt x="1584306" y="583669"/>
                  <a:pt x="1587272" y="525523"/>
                </a:cubicBezTo>
                <a:cubicBezTo>
                  <a:pt x="1588459" y="466784"/>
                  <a:pt x="1543366" y="417538"/>
                  <a:pt x="1485220" y="415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37"/>
          <p:cNvSpPr/>
          <p:nvPr/>
        </p:nvSpPr>
        <p:spPr>
          <a:xfrm>
            <a:off x="1425450" y="4856375"/>
            <a:ext cx="996900" cy="68400"/>
          </a:xfrm>
          <a:prstGeom prst="ellipse">
            <a:avLst/>
          </a:prstGeom>
          <a:solidFill>
            <a:srgbClr val="FFFFFF">
              <a:alpha val="21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269" name="Google Shape;1269;p37"/>
          <p:cNvGrpSpPr/>
          <p:nvPr/>
        </p:nvGrpSpPr>
        <p:grpSpPr>
          <a:xfrm>
            <a:off x="1050480" y="3288864"/>
            <a:ext cx="1534519" cy="1599359"/>
            <a:chOff x="6297030" y="2927189"/>
            <a:chExt cx="1534519" cy="1599359"/>
          </a:xfrm>
        </p:grpSpPr>
        <p:sp>
          <p:nvSpPr>
            <p:cNvPr id="1270" name="Google Shape;1270;p37"/>
            <p:cNvSpPr/>
            <p:nvPr/>
          </p:nvSpPr>
          <p:spPr>
            <a:xfrm>
              <a:off x="6297030" y="3604706"/>
              <a:ext cx="241978" cy="340506"/>
            </a:xfrm>
            <a:custGeom>
              <a:avLst/>
              <a:gdLst/>
              <a:ahLst/>
              <a:cxnLst/>
              <a:rect l="l" t="t" r="r" b="b"/>
              <a:pathLst>
                <a:path w="152427" h="214492" extrusionOk="0">
                  <a:moveTo>
                    <a:pt x="152427" y="214493"/>
                  </a:moveTo>
                  <a:cubicBezTo>
                    <a:pt x="152427" y="214493"/>
                    <a:pt x="-40222" y="42185"/>
                    <a:pt x="7641" y="3895"/>
                  </a:cubicBezTo>
                  <a:cubicBezTo>
                    <a:pt x="55504" y="-33797"/>
                    <a:pt x="152427" y="214493"/>
                    <a:pt x="152427" y="214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6458089" y="3648162"/>
              <a:ext cx="81183" cy="306486"/>
            </a:xfrm>
            <a:custGeom>
              <a:avLst/>
              <a:gdLst/>
              <a:ahLst/>
              <a:cxnLst/>
              <a:rect l="l" t="t" r="r" b="b"/>
              <a:pathLst>
                <a:path w="51139" h="193062" extrusionOk="0">
                  <a:moveTo>
                    <a:pt x="49626" y="193062"/>
                  </a:moveTo>
                  <a:cubicBezTo>
                    <a:pt x="49626" y="193062"/>
                    <a:pt x="-32938" y="11780"/>
                    <a:pt x="14925" y="413"/>
                  </a:cubicBezTo>
                  <a:cubicBezTo>
                    <a:pt x="62190" y="-10356"/>
                    <a:pt x="49626" y="193062"/>
                    <a:pt x="49626" y="193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6308635" y="3809783"/>
              <a:ext cx="230357" cy="135125"/>
            </a:xfrm>
            <a:custGeom>
              <a:avLst/>
              <a:gdLst/>
              <a:ahLst/>
              <a:cxnLst/>
              <a:rect l="l" t="t" r="r" b="b"/>
              <a:pathLst>
                <a:path w="145107" h="85118" extrusionOk="0">
                  <a:moveTo>
                    <a:pt x="145107" y="85119"/>
                  </a:moveTo>
                  <a:cubicBezTo>
                    <a:pt x="145107" y="85119"/>
                    <a:pt x="23056" y="-39325"/>
                    <a:pt x="920" y="12726"/>
                  </a:cubicBezTo>
                  <a:cubicBezTo>
                    <a:pt x="-13439" y="47426"/>
                    <a:pt x="145107" y="85119"/>
                    <a:pt x="145107" y="85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7499352" y="3110139"/>
              <a:ext cx="308678" cy="554672"/>
            </a:xfrm>
            <a:custGeom>
              <a:avLst/>
              <a:gdLst/>
              <a:ahLst/>
              <a:cxnLst/>
              <a:rect l="l" t="t" r="r" b="b"/>
              <a:pathLst>
                <a:path w="194443" h="349400" extrusionOk="0">
                  <a:moveTo>
                    <a:pt x="0" y="157350"/>
                  </a:moveTo>
                  <a:cubicBezTo>
                    <a:pt x="0" y="157350"/>
                    <a:pt x="31111" y="257862"/>
                    <a:pt x="33505" y="335640"/>
                  </a:cubicBezTo>
                  <a:cubicBezTo>
                    <a:pt x="33505" y="335640"/>
                    <a:pt x="140598" y="308717"/>
                    <a:pt x="194444" y="349401"/>
                  </a:cubicBezTo>
                  <a:cubicBezTo>
                    <a:pt x="194444" y="349401"/>
                    <a:pt x="177094" y="189657"/>
                    <a:pt x="120257" y="0"/>
                  </a:cubicBezTo>
                  <a:lnTo>
                    <a:pt x="0" y="157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6507959" y="3600449"/>
              <a:ext cx="1310461" cy="926100"/>
            </a:xfrm>
            <a:custGeom>
              <a:avLst/>
              <a:gdLst/>
              <a:ahLst/>
              <a:cxnLst/>
              <a:rect l="l" t="t" r="r" b="b"/>
              <a:pathLst>
                <a:path w="825487" h="583370" extrusionOk="0">
                  <a:moveTo>
                    <a:pt x="658334" y="8376"/>
                  </a:moveTo>
                  <a:cubicBezTo>
                    <a:pt x="677480" y="198034"/>
                    <a:pt x="486027" y="135214"/>
                    <a:pt x="298763" y="181282"/>
                  </a:cubicBezTo>
                  <a:cubicBezTo>
                    <a:pt x="58849" y="240512"/>
                    <a:pt x="-13544" y="137008"/>
                    <a:pt x="2011" y="215384"/>
                  </a:cubicBezTo>
                  <a:cubicBezTo>
                    <a:pt x="27139" y="340427"/>
                    <a:pt x="83379" y="586922"/>
                    <a:pt x="426797" y="583332"/>
                  </a:cubicBezTo>
                  <a:cubicBezTo>
                    <a:pt x="605087" y="581537"/>
                    <a:pt x="724745" y="518119"/>
                    <a:pt x="777394" y="387692"/>
                  </a:cubicBezTo>
                  <a:cubicBezTo>
                    <a:pt x="813291" y="297350"/>
                    <a:pt x="846795" y="199231"/>
                    <a:pt x="808505" y="0"/>
                  </a:cubicBezTo>
                  <a:cubicBezTo>
                    <a:pt x="775600" y="15556"/>
                    <a:pt x="684659" y="26325"/>
                    <a:pt x="658334" y="83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6854547" y="3784433"/>
              <a:ext cx="661083" cy="426452"/>
            </a:xfrm>
            <a:custGeom>
              <a:avLst/>
              <a:gdLst/>
              <a:ahLst/>
              <a:cxnLst/>
              <a:rect l="l" t="t" r="r" b="b"/>
              <a:pathLst>
                <a:path w="416430" h="268631" extrusionOk="0">
                  <a:moveTo>
                    <a:pt x="213533" y="247093"/>
                  </a:moveTo>
                  <a:lnTo>
                    <a:pt x="1141" y="268632"/>
                  </a:lnTo>
                  <a:lnTo>
                    <a:pt x="1141" y="268632"/>
                  </a:lnTo>
                  <a:cubicBezTo>
                    <a:pt x="-11423" y="144786"/>
                    <a:pt x="81311" y="16752"/>
                    <a:pt x="205157" y="4188"/>
                  </a:cubicBezTo>
                  <a:lnTo>
                    <a:pt x="415156" y="0"/>
                  </a:lnTo>
                  <a:lnTo>
                    <a:pt x="415156" y="0"/>
                  </a:lnTo>
                  <a:cubicBezTo>
                    <a:pt x="428319" y="123846"/>
                    <a:pt x="337977" y="234529"/>
                    <a:pt x="213533" y="2470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7336622" y="2972543"/>
              <a:ext cx="361712" cy="412567"/>
            </a:xfrm>
            <a:custGeom>
              <a:avLst/>
              <a:gdLst/>
              <a:ahLst/>
              <a:cxnLst/>
              <a:rect l="l" t="t" r="r" b="b"/>
              <a:pathLst>
                <a:path w="227850" h="259885" extrusionOk="0">
                  <a:moveTo>
                    <a:pt x="222317" y="87400"/>
                  </a:moveTo>
                  <a:cubicBezTo>
                    <a:pt x="238471" y="156204"/>
                    <a:pt x="220523" y="236375"/>
                    <a:pt x="151719" y="252528"/>
                  </a:cubicBezTo>
                  <a:cubicBezTo>
                    <a:pt x="82916" y="268682"/>
                    <a:pt x="23685" y="262101"/>
                    <a:pt x="6933" y="193298"/>
                  </a:cubicBezTo>
                  <a:cubicBezTo>
                    <a:pt x="-9221" y="124494"/>
                    <a:pt x="-3238" y="26973"/>
                    <a:pt x="91890" y="4238"/>
                  </a:cubicBezTo>
                  <a:cubicBezTo>
                    <a:pt x="160694" y="-11915"/>
                    <a:pt x="206164" y="18597"/>
                    <a:pt x="222317" y="87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227790" y="3258065"/>
              <a:ext cx="243732" cy="121572"/>
            </a:xfrm>
            <a:custGeom>
              <a:avLst/>
              <a:gdLst/>
              <a:ahLst/>
              <a:cxnLst/>
              <a:rect l="l" t="t" r="r" b="b"/>
              <a:pathLst>
                <a:path w="153532" h="76581" extrusionOk="0">
                  <a:moveTo>
                    <a:pt x="55249" y="9585"/>
                  </a:moveTo>
                  <a:cubicBezTo>
                    <a:pt x="55249" y="9585"/>
                    <a:pt x="-12358" y="24542"/>
                    <a:pt x="2002" y="58046"/>
                  </a:cubicBezTo>
                  <a:cubicBezTo>
                    <a:pt x="9779" y="75995"/>
                    <a:pt x="118070" y="92747"/>
                    <a:pt x="149181" y="47875"/>
                  </a:cubicBezTo>
                  <a:cubicBezTo>
                    <a:pt x="168924" y="19756"/>
                    <a:pt x="118668" y="-17937"/>
                    <a:pt x="55249" y="95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7174163" y="3153735"/>
              <a:ext cx="296434" cy="204727"/>
            </a:xfrm>
            <a:custGeom>
              <a:avLst/>
              <a:gdLst/>
              <a:ahLst/>
              <a:cxnLst/>
              <a:rect l="l" t="t" r="r" b="b"/>
              <a:pathLst>
                <a:path w="186730" h="128962" extrusionOk="0">
                  <a:moveTo>
                    <a:pt x="116003" y="6000"/>
                  </a:moveTo>
                  <a:cubicBezTo>
                    <a:pt x="116003" y="6000"/>
                    <a:pt x="61558" y="52667"/>
                    <a:pt x="11302" y="75402"/>
                  </a:cubicBezTo>
                  <a:cubicBezTo>
                    <a:pt x="-4254" y="82581"/>
                    <a:pt x="-3655" y="104718"/>
                    <a:pt x="12499" y="110701"/>
                  </a:cubicBezTo>
                  <a:cubicBezTo>
                    <a:pt x="62157" y="129248"/>
                    <a:pt x="133353" y="141213"/>
                    <a:pt x="176430" y="108307"/>
                  </a:cubicBezTo>
                  <a:cubicBezTo>
                    <a:pt x="184806" y="101726"/>
                    <a:pt x="188396" y="96342"/>
                    <a:pt x="186003" y="86171"/>
                  </a:cubicBezTo>
                  <a:cubicBezTo>
                    <a:pt x="176430" y="52667"/>
                    <a:pt x="151900" y="-21521"/>
                    <a:pt x="116003" y="60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7511497" y="3121281"/>
              <a:ext cx="15564" cy="15618"/>
            </a:xfrm>
            <a:custGeom>
              <a:avLst/>
              <a:gdLst/>
              <a:ahLst/>
              <a:cxnLst/>
              <a:rect l="l" t="t" r="r" b="b"/>
              <a:pathLst>
                <a:path w="9804" h="9838" extrusionOk="0">
                  <a:moveTo>
                    <a:pt x="9688" y="3739"/>
                  </a:moveTo>
                  <a:cubicBezTo>
                    <a:pt x="10287" y="6132"/>
                    <a:pt x="8492" y="9124"/>
                    <a:pt x="6099" y="9722"/>
                  </a:cubicBezTo>
                  <a:cubicBezTo>
                    <a:pt x="3706" y="10320"/>
                    <a:pt x="714" y="8526"/>
                    <a:pt x="116" y="6132"/>
                  </a:cubicBezTo>
                  <a:cubicBezTo>
                    <a:pt x="-482" y="3739"/>
                    <a:pt x="1312" y="748"/>
                    <a:pt x="3706" y="150"/>
                  </a:cubicBezTo>
                  <a:cubicBezTo>
                    <a:pt x="6099" y="-449"/>
                    <a:pt x="9090" y="748"/>
                    <a:pt x="9688" y="3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7462981" y="3087424"/>
              <a:ext cx="89948" cy="120528"/>
            </a:xfrm>
            <a:custGeom>
              <a:avLst/>
              <a:gdLst/>
              <a:ahLst/>
              <a:cxnLst/>
              <a:rect l="l" t="t" r="r" b="b"/>
              <a:pathLst>
                <a:path w="56660" h="75923" extrusionOk="0">
                  <a:moveTo>
                    <a:pt x="55253" y="31680"/>
                  </a:moveTo>
                  <a:cubicBezTo>
                    <a:pt x="60040" y="52620"/>
                    <a:pt x="52262" y="71765"/>
                    <a:pt x="37304" y="75355"/>
                  </a:cubicBezTo>
                  <a:cubicBezTo>
                    <a:pt x="22347" y="78945"/>
                    <a:pt x="6792" y="65184"/>
                    <a:pt x="1407" y="44244"/>
                  </a:cubicBezTo>
                  <a:cubicBezTo>
                    <a:pt x="-3379" y="23304"/>
                    <a:pt x="4398" y="4159"/>
                    <a:pt x="19356" y="569"/>
                  </a:cubicBezTo>
                  <a:cubicBezTo>
                    <a:pt x="34313" y="-3021"/>
                    <a:pt x="50467" y="10740"/>
                    <a:pt x="55253" y="316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7481907" y="3134327"/>
              <a:ext cx="33990" cy="52000"/>
            </a:xfrm>
            <a:custGeom>
              <a:avLst/>
              <a:gdLst/>
              <a:ahLst/>
              <a:cxnLst/>
              <a:rect l="l" t="t" r="r" b="b"/>
              <a:pathLst>
                <a:path w="21411" h="32756" extrusionOk="0">
                  <a:moveTo>
                    <a:pt x="20578" y="14057"/>
                  </a:moveTo>
                  <a:cubicBezTo>
                    <a:pt x="22971" y="23031"/>
                    <a:pt x="19979" y="31407"/>
                    <a:pt x="14595" y="32604"/>
                  </a:cubicBezTo>
                  <a:cubicBezTo>
                    <a:pt x="9210" y="33800"/>
                    <a:pt x="2629" y="27817"/>
                    <a:pt x="834" y="18843"/>
                  </a:cubicBezTo>
                  <a:cubicBezTo>
                    <a:pt x="-1559" y="9869"/>
                    <a:pt x="1432" y="1493"/>
                    <a:pt x="6817" y="296"/>
                  </a:cubicBezTo>
                  <a:cubicBezTo>
                    <a:pt x="12202" y="-1499"/>
                    <a:pt x="18783" y="5083"/>
                    <a:pt x="20578" y="14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7461673" y="3085585"/>
              <a:ext cx="91872" cy="73978"/>
            </a:xfrm>
            <a:custGeom>
              <a:avLst/>
              <a:gdLst/>
              <a:ahLst/>
              <a:cxnLst/>
              <a:rect l="l" t="t" r="r" b="b"/>
              <a:pathLst>
                <a:path w="57872" h="46600" extrusionOk="0">
                  <a:moveTo>
                    <a:pt x="20180" y="533"/>
                  </a:moveTo>
                  <a:cubicBezTo>
                    <a:pt x="4625" y="4122"/>
                    <a:pt x="-3751" y="25062"/>
                    <a:pt x="1633" y="46601"/>
                  </a:cubicBezTo>
                  <a:lnTo>
                    <a:pt x="57873" y="33438"/>
                  </a:lnTo>
                  <a:cubicBezTo>
                    <a:pt x="52488" y="11900"/>
                    <a:pt x="35736" y="-3057"/>
                    <a:pt x="20180" y="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7534442" y="3581880"/>
              <a:ext cx="289976" cy="156437"/>
            </a:xfrm>
            <a:custGeom>
              <a:avLst/>
              <a:gdLst/>
              <a:ahLst/>
              <a:cxnLst/>
              <a:rect l="l" t="t" r="r" b="b"/>
              <a:pathLst>
                <a:path w="182662" h="98543" extrusionOk="0">
                  <a:moveTo>
                    <a:pt x="178889" y="52996"/>
                  </a:moveTo>
                  <a:cubicBezTo>
                    <a:pt x="178889" y="52996"/>
                    <a:pt x="177093" y="37441"/>
                    <a:pt x="172906" y="9919"/>
                  </a:cubicBezTo>
                  <a:cubicBezTo>
                    <a:pt x="171709" y="3936"/>
                    <a:pt x="166324" y="-252"/>
                    <a:pt x="160341" y="945"/>
                  </a:cubicBezTo>
                  <a:cubicBezTo>
                    <a:pt x="85555" y="14107"/>
                    <a:pt x="38889" y="6928"/>
                    <a:pt x="16752" y="347"/>
                  </a:cubicBezTo>
                  <a:cubicBezTo>
                    <a:pt x="9572" y="-1448"/>
                    <a:pt x="2393" y="3936"/>
                    <a:pt x="2991" y="11714"/>
                  </a:cubicBezTo>
                  <a:cubicBezTo>
                    <a:pt x="3590" y="20688"/>
                    <a:pt x="4188" y="29064"/>
                    <a:pt x="4786" y="37441"/>
                  </a:cubicBezTo>
                  <a:cubicBezTo>
                    <a:pt x="4786" y="38039"/>
                    <a:pt x="4786" y="38637"/>
                    <a:pt x="4786" y="38637"/>
                  </a:cubicBezTo>
                  <a:cubicBezTo>
                    <a:pt x="4188" y="50004"/>
                    <a:pt x="2393" y="60774"/>
                    <a:pt x="0" y="70346"/>
                  </a:cubicBezTo>
                  <a:cubicBezTo>
                    <a:pt x="1196" y="73936"/>
                    <a:pt x="2393" y="76927"/>
                    <a:pt x="3590" y="81116"/>
                  </a:cubicBezTo>
                  <a:cubicBezTo>
                    <a:pt x="35299" y="106244"/>
                    <a:pt x="138803" y="97868"/>
                    <a:pt x="172906" y="94278"/>
                  </a:cubicBezTo>
                  <a:cubicBezTo>
                    <a:pt x="178889" y="93679"/>
                    <a:pt x="183674" y="88295"/>
                    <a:pt x="182478" y="81714"/>
                  </a:cubicBezTo>
                  <a:cubicBezTo>
                    <a:pt x="181281" y="72141"/>
                    <a:pt x="180085" y="62568"/>
                    <a:pt x="178889" y="529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7585184" y="2927189"/>
              <a:ext cx="60906" cy="63546"/>
            </a:xfrm>
            <a:custGeom>
              <a:avLst/>
              <a:gdLst/>
              <a:ahLst/>
              <a:cxnLst/>
              <a:rect l="l" t="t" r="r" b="b"/>
              <a:pathLst>
                <a:path w="38366" h="40029" extrusionOk="0">
                  <a:moveTo>
                    <a:pt x="3887" y="40030"/>
                  </a:moveTo>
                  <a:cubicBezTo>
                    <a:pt x="3887" y="40030"/>
                    <a:pt x="-6284" y="-5440"/>
                    <a:pt x="6280" y="543"/>
                  </a:cubicBezTo>
                  <a:cubicBezTo>
                    <a:pt x="18844" y="6525"/>
                    <a:pt x="8075" y="32850"/>
                    <a:pt x="8075" y="32850"/>
                  </a:cubicBezTo>
                  <a:cubicBezTo>
                    <a:pt x="8075" y="32850"/>
                    <a:pt x="30212" y="13106"/>
                    <a:pt x="37391" y="18491"/>
                  </a:cubicBezTo>
                  <a:cubicBezTo>
                    <a:pt x="45169" y="24474"/>
                    <a:pt x="3887" y="40030"/>
                    <a:pt x="3887" y="400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7346664" y="3201901"/>
              <a:ext cx="37332" cy="33471"/>
            </a:xfrm>
            <a:custGeom>
              <a:avLst/>
              <a:gdLst/>
              <a:ahLst/>
              <a:cxnLst/>
              <a:rect l="l" t="t" r="r" b="b"/>
              <a:pathLst>
                <a:path w="23516" h="21084" extrusionOk="0">
                  <a:moveTo>
                    <a:pt x="11368" y="8521"/>
                  </a:moveTo>
                  <a:cubicBezTo>
                    <a:pt x="11368" y="8521"/>
                    <a:pt x="17949" y="-4043"/>
                    <a:pt x="22137" y="1341"/>
                  </a:cubicBezTo>
                  <a:cubicBezTo>
                    <a:pt x="26325" y="6726"/>
                    <a:pt x="21538" y="16299"/>
                    <a:pt x="0" y="21085"/>
                  </a:cubicBezTo>
                  <a:lnTo>
                    <a:pt x="11368" y="8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7799987" y="3919103"/>
              <a:ext cx="31563" cy="52165"/>
            </a:xfrm>
            <a:custGeom>
              <a:avLst/>
              <a:gdLst/>
              <a:ahLst/>
              <a:cxnLst/>
              <a:rect l="l" t="t" r="r" b="b"/>
              <a:pathLst>
                <a:path w="19882" h="32860" extrusionOk="0">
                  <a:moveTo>
                    <a:pt x="0" y="0"/>
                  </a:moveTo>
                  <a:cubicBezTo>
                    <a:pt x="0" y="0"/>
                    <a:pt x="29316" y="23333"/>
                    <a:pt x="16752" y="31709"/>
                  </a:cubicBezTo>
                  <a:cubicBezTo>
                    <a:pt x="3590" y="4008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7798089" y="3919103"/>
              <a:ext cx="31191" cy="22206"/>
            </a:xfrm>
            <a:custGeom>
              <a:avLst/>
              <a:gdLst/>
              <a:ahLst/>
              <a:cxnLst/>
              <a:rect l="l" t="t" r="r" b="b"/>
              <a:pathLst>
                <a:path w="19648" h="13988" extrusionOk="0">
                  <a:moveTo>
                    <a:pt x="0" y="0"/>
                  </a:moveTo>
                  <a:cubicBezTo>
                    <a:pt x="0" y="0"/>
                    <a:pt x="23333" y="2991"/>
                    <a:pt x="19146" y="11966"/>
                  </a:cubicBezTo>
                  <a:cubicBezTo>
                    <a:pt x="14957" y="2034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7549071" y="3762354"/>
              <a:ext cx="35685" cy="21161"/>
            </a:xfrm>
            <a:custGeom>
              <a:avLst/>
              <a:gdLst/>
              <a:ahLst/>
              <a:cxnLst/>
              <a:rect l="l" t="t" r="r" b="b"/>
              <a:pathLst>
                <a:path w="22479" h="13330" extrusionOk="0">
                  <a:moveTo>
                    <a:pt x="22480" y="13331"/>
                  </a:moveTo>
                  <a:cubicBezTo>
                    <a:pt x="22480" y="13331"/>
                    <a:pt x="-3246" y="12732"/>
                    <a:pt x="344" y="2561"/>
                  </a:cubicBezTo>
                  <a:cubicBezTo>
                    <a:pt x="3933" y="-7011"/>
                    <a:pt x="22480" y="13331"/>
                    <a:pt x="22480" y="13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7554632" y="3780640"/>
              <a:ext cx="27268" cy="13373"/>
            </a:xfrm>
            <a:custGeom>
              <a:avLst/>
              <a:gdLst/>
              <a:ahLst/>
              <a:cxnLst/>
              <a:rect l="l" t="t" r="r" b="b"/>
              <a:pathLst>
                <a:path w="17177" h="8424" extrusionOk="0">
                  <a:moveTo>
                    <a:pt x="17177" y="0"/>
                  </a:moveTo>
                  <a:cubicBezTo>
                    <a:pt x="17177" y="0"/>
                    <a:pt x="4014" y="13162"/>
                    <a:pt x="425" y="6581"/>
                  </a:cubicBezTo>
                  <a:cubicBezTo>
                    <a:pt x="-3165" y="0"/>
                    <a:pt x="17177" y="0"/>
                    <a:pt x="17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7028970" y="3876426"/>
              <a:ext cx="159563" cy="24694"/>
            </a:xfrm>
            <a:custGeom>
              <a:avLst/>
              <a:gdLst/>
              <a:ahLst/>
              <a:cxnLst/>
              <a:rect l="l" t="t" r="r" b="b"/>
              <a:pathLst>
                <a:path w="100512" h="15555" extrusionOk="0">
                  <a:moveTo>
                    <a:pt x="19744" y="0"/>
                  </a:moveTo>
                  <a:lnTo>
                    <a:pt x="100513" y="2393"/>
                  </a:lnTo>
                  <a:lnTo>
                    <a:pt x="0" y="155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6945512" y="3950400"/>
              <a:ext cx="160512" cy="23744"/>
            </a:xfrm>
            <a:custGeom>
              <a:avLst/>
              <a:gdLst/>
              <a:ahLst/>
              <a:cxnLst/>
              <a:rect l="l" t="t" r="r" b="b"/>
              <a:pathLst>
                <a:path w="101110" h="14957" extrusionOk="0">
                  <a:moveTo>
                    <a:pt x="19744" y="0"/>
                  </a:moveTo>
                  <a:lnTo>
                    <a:pt x="101111" y="2393"/>
                  </a:lnTo>
                  <a:lnTo>
                    <a:pt x="0" y="14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6907578" y="4043340"/>
              <a:ext cx="160512" cy="24694"/>
            </a:xfrm>
            <a:custGeom>
              <a:avLst/>
              <a:gdLst/>
              <a:ahLst/>
              <a:cxnLst/>
              <a:rect l="l" t="t" r="r" b="b"/>
              <a:pathLst>
                <a:path w="101110" h="15555" extrusionOk="0">
                  <a:moveTo>
                    <a:pt x="19744" y="0"/>
                  </a:moveTo>
                  <a:lnTo>
                    <a:pt x="101111" y="2393"/>
                  </a:lnTo>
                  <a:lnTo>
                    <a:pt x="0" y="155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727364" y="1600200"/>
            <a:ext cx="706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Staatliches" pitchFamily="2" charset="0"/>
              </a:rPr>
              <a:t>En résumé, </a:t>
            </a:r>
            <a:r>
              <a:rPr lang="fr-FR" sz="2400" dirty="0">
                <a:solidFill>
                  <a:schemeClr val="accent2"/>
                </a:solidFill>
                <a:latin typeface="Staatliches" pitchFamily="2" charset="0"/>
              </a:rPr>
              <a:t>la VoIP </a:t>
            </a:r>
            <a:r>
              <a:rPr lang="fr-FR" sz="2400" dirty="0">
                <a:latin typeface="Staatliches" pitchFamily="2" charset="0"/>
              </a:rPr>
              <a:t>est plus flexible, économique et riche en fonctionnalités, tandis que les lignes traditionnelles offrent une stabilité et une disponibilité supérieures en cas de panne de courant .</a:t>
            </a:r>
            <a:endParaRPr lang="fr-FR" sz="2400" dirty="0">
              <a:latin typeface="Staatliches" pitchFamily="2" charset="0"/>
            </a:endParaRPr>
          </a:p>
        </p:txBody>
      </p:sp>
      <p:sp>
        <p:nvSpPr>
          <p:cNvPr id="31" name="Google Shape;1267;p37"/>
          <p:cNvSpPr/>
          <p:nvPr/>
        </p:nvSpPr>
        <p:spPr>
          <a:xfrm>
            <a:off x="336605" y="629294"/>
            <a:ext cx="1587295" cy="771161"/>
          </a:xfrm>
          <a:custGeom>
            <a:avLst/>
            <a:gdLst/>
            <a:ahLst/>
            <a:cxnLst/>
            <a:rect l="l" t="t" r="r" b="b"/>
            <a:pathLst>
              <a:path w="1587295" h="771161" extrusionOk="0">
                <a:moveTo>
                  <a:pt x="1485220" y="415164"/>
                </a:moveTo>
                <a:cubicBezTo>
                  <a:pt x="1478100" y="414571"/>
                  <a:pt x="1470980" y="415164"/>
                  <a:pt x="1463860" y="416351"/>
                </a:cubicBezTo>
                <a:cubicBezTo>
                  <a:pt x="1463860" y="415758"/>
                  <a:pt x="1463860" y="415164"/>
                  <a:pt x="1463860" y="413977"/>
                </a:cubicBezTo>
                <a:cubicBezTo>
                  <a:pt x="1468014" y="330911"/>
                  <a:pt x="1403934" y="260306"/>
                  <a:pt x="1320868" y="256152"/>
                </a:cubicBezTo>
                <a:cubicBezTo>
                  <a:pt x="1288235" y="254372"/>
                  <a:pt x="1257382" y="263865"/>
                  <a:pt x="1231869" y="280479"/>
                </a:cubicBezTo>
                <a:cubicBezTo>
                  <a:pt x="1187963" y="125620"/>
                  <a:pt x="1049717" y="8734"/>
                  <a:pt x="880025" y="428"/>
                </a:cubicBezTo>
                <a:cubicBezTo>
                  <a:pt x="715080" y="-7286"/>
                  <a:pt x="569715" y="90020"/>
                  <a:pt x="508008" y="233012"/>
                </a:cubicBezTo>
                <a:cubicBezTo>
                  <a:pt x="477156" y="235386"/>
                  <a:pt x="447489" y="243099"/>
                  <a:pt x="420196" y="255559"/>
                </a:cubicBezTo>
                <a:cubicBezTo>
                  <a:pt x="406549" y="189699"/>
                  <a:pt x="350183" y="139266"/>
                  <a:pt x="280170" y="135707"/>
                </a:cubicBezTo>
                <a:cubicBezTo>
                  <a:pt x="271864" y="135113"/>
                  <a:pt x="263557" y="135707"/>
                  <a:pt x="255844" y="136893"/>
                </a:cubicBezTo>
                <a:lnTo>
                  <a:pt x="255844" y="136893"/>
                </a:lnTo>
                <a:cubicBezTo>
                  <a:pt x="255844" y="136893"/>
                  <a:pt x="255844" y="136893"/>
                  <a:pt x="255844" y="136893"/>
                </a:cubicBezTo>
                <a:cubicBezTo>
                  <a:pt x="194731" y="144013"/>
                  <a:pt x="144298" y="187919"/>
                  <a:pt x="128278" y="246066"/>
                </a:cubicBezTo>
                <a:cubicBezTo>
                  <a:pt x="127092" y="249626"/>
                  <a:pt x="126499" y="252592"/>
                  <a:pt x="125905" y="256152"/>
                </a:cubicBezTo>
                <a:cubicBezTo>
                  <a:pt x="118192" y="253779"/>
                  <a:pt x="110479" y="251999"/>
                  <a:pt x="101579" y="251406"/>
                </a:cubicBezTo>
                <a:cubicBezTo>
                  <a:pt x="81406" y="250219"/>
                  <a:pt x="62419" y="255559"/>
                  <a:pt x="46399" y="265645"/>
                </a:cubicBezTo>
                <a:cubicBezTo>
                  <a:pt x="38686" y="270392"/>
                  <a:pt x="30973" y="276326"/>
                  <a:pt x="25039" y="283445"/>
                </a:cubicBezTo>
                <a:cubicBezTo>
                  <a:pt x="22666" y="285819"/>
                  <a:pt x="20886" y="288192"/>
                  <a:pt x="19106" y="290565"/>
                </a:cubicBezTo>
                <a:cubicBezTo>
                  <a:pt x="15546" y="295312"/>
                  <a:pt x="11986" y="300652"/>
                  <a:pt x="9613" y="306585"/>
                </a:cubicBezTo>
                <a:cubicBezTo>
                  <a:pt x="6646" y="312518"/>
                  <a:pt x="4273" y="319045"/>
                  <a:pt x="2493" y="326165"/>
                </a:cubicBezTo>
                <a:cubicBezTo>
                  <a:pt x="1306" y="332098"/>
                  <a:pt x="120" y="338031"/>
                  <a:pt x="120" y="343965"/>
                </a:cubicBezTo>
                <a:cubicBezTo>
                  <a:pt x="-2254" y="392024"/>
                  <a:pt x="30973" y="433557"/>
                  <a:pt x="76659" y="443051"/>
                </a:cubicBezTo>
                <a:cubicBezTo>
                  <a:pt x="76066" y="444237"/>
                  <a:pt x="74879" y="446017"/>
                  <a:pt x="74286" y="447797"/>
                </a:cubicBezTo>
                <a:cubicBezTo>
                  <a:pt x="73099" y="450171"/>
                  <a:pt x="71319" y="453137"/>
                  <a:pt x="70132" y="455510"/>
                </a:cubicBezTo>
                <a:cubicBezTo>
                  <a:pt x="67759" y="460257"/>
                  <a:pt x="65979" y="465004"/>
                  <a:pt x="64199" y="470344"/>
                </a:cubicBezTo>
                <a:cubicBezTo>
                  <a:pt x="62419" y="474497"/>
                  <a:pt x="61232" y="479243"/>
                  <a:pt x="60046" y="483990"/>
                </a:cubicBezTo>
                <a:cubicBezTo>
                  <a:pt x="58859" y="487550"/>
                  <a:pt x="58266" y="491110"/>
                  <a:pt x="57672" y="495263"/>
                </a:cubicBezTo>
                <a:cubicBezTo>
                  <a:pt x="56486" y="501197"/>
                  <a:pt x="55893" y="507723"/>
                  <a:pt x="55299" y="514250"/>
                </a:cubicBezTo>
                <a:cubicBezTo>
                  <a:pt x="51146" y="597316"/>
                  <a:pt x="115225" y="667922"/>
                  <a:pt x="198291" y="672075"/>
                </a:cubicBezTo>
                <a:cubicBezTo>
                  <a:pt x="207784" y="672669"/>
                  <a:pt x="217278" y="672075"/>
                  <a:pt x="226771" y="670889"/>
                </a:cubicBezTo>
                <a:cubicBezTo>
                  <a:pt x="227364" y="670889"/>
                  <a:pt x="227958" y="670889"/>
                  <a:pt x="229144" y="670295"/>
                </a:cubicBezTo>
                <a:cubicBezTo>
                  <a:pt x="232704" y="669702"/>
                  <a:pt x="236858" y="669108"/>
                  <a:pt x="240417" y="667922"/>
                </a:cubicBezTo>
                <a:cubicBezTo>
                  <a:pt x="243977" y="667329"/>
                  <a:pt x="247537" y="666142"/>
                  <a:pt x="251097" y="664955"/>
                </a:cubicBezTo>
                <a:cubicBezTo>
                  <a:pt x="259404" y="662582"/>
                  <a:pt x="267117" y="659022"/>
                  <a:pt x="274831" y="655462"/>
                </a:cubicBezTo>
                <a:cubicBezTo>
                  <a:pt x="276610" y="654275"/>
                  <a:pt x="278984" y="653089"/>
                  <a:pt x="280764" y="651902"/>
                </a:cubicBezTo>
                <a:cubicBezTo>
                  <a:pt x="285510" y="649529"/>
                  <a:pt x="289664" y="646562"/>
                  <a:pt x="293817" y="643595"/>
                </a:cubicBezTo>
                <a:cubicBezTo>
                  <a:pt x="296784" y="641222"/>
                  <a:pt x="299750" y="639442"/>
                  <a:pt x="302124" y="637069"/>
                </a:cubicBezTo>
                <a:cubicBezTo>
                  <a:pt x="302717" y="637069"/>
                  <a:pt x="302717" y="636475"/>
                  <a:pt x="303310" y="636475"/>
                </a:cubicBezTo>
                <a:cubicBezTo>
                  <a:pt x="347810" y="708862"/>
                  <a:pt x="425536" y="758701"/>
                  <a:pt x="516908" y="762855"/>
                </a:cubicBezTo>
                <a:cubicBezTo>
                  <a:pt x="520468" y="762855"/>
                  <a:pt x="524028" y="762855"/>
                  <a:pt x="527588" y="763448"/>
                </a:cubicBezTo>
                <a:cubicBezTo>
                  <a:pt x="545388" y="763448"/>
                  <a:pt x="562595" y="761668"/>
                  <a:pt x="579801" y="758701"/>
                </a:cubicBezTo>
                <a:cubicBezTo>
                  <a:pt x="583361" y="758108"/>
                  <a:pt x="586328" y="757515"/>
                  <a:pt x="589888" y="756328"/>
                </a:cubicBezTo>
                <a:cubicBezTo>
                  <a:pt x="616588" y="749801"/>
                  <a:pt x="641507" y="739715"/>
                  <a:pt x="664647" y="726068"/>
                </a:cubicBezTo>
                <a:cubicBezTo>
                  <a:pt x="667614" y="724288"/>
                  <a:pt x="670580" y="722508"/>
                  <a:pt x="672954" y="720728"/>
                </a:cubicBezTo>
                <a:cubicBezTo>
                  <a:pt x="685414" y="727848"/>
                  <a:pt x="699060" y="734375"/>
                  <a:pt x="712113" y="740308"/>
                </a:cubicBezTo>
                <a:cubicBezTo>
                  <a:pt x="732287" y="749208"/>
                  <a:pt x="753646" y="755735"/>
                  <a:pt x="775599" y="761074"/>
                </a:cubicBezTo>
                <a:cubicBezTo>
                  <a:pt x="782720" y="762855"/>
                  <a:pt x="790433" y="764041"/>
                  <a:pt x="797553" y="765821"/>
                </a:cubicBezTo>
                <a:cubicBezTo>
                  <a:pt x="804673" y="767601"/>
                  <a:pt x="812386" y="768194"/>
                  <a:pt x="820099" y="768788"/>
                </a:cubicBezTo>
                <a:cubicBezTo>
                  <a:pt x="827812" y="769381"/>
                  <a:pt x="835526" y="769974"/>
                  <a:pt x="843239" y="770568"/>
                </a:cubicBezTo>
                <a:cubicBezTo>
                  <a:pt x="863412" y="771755"/>
                  <a:pt x="882992" y="771161"/>
                  <a:pt x="901978" y="768788"/>
                </a:cubicBezTo>
                <a:cubicBezTo>
                  <a:pt x="909692" y="768194"/>
                  <a:pt x="917405" y="767008"/>
                  <a:pt x="925118" y="765821"/>
                </a:cubicBezTo>
                <a:cubicBezTo>
                  <a:pt x="932831" y="764635"/>
                  <a:pt x="939951" y="762855"/>
                  <a:pt x="947665" y="761074"/>
                </a:cubicBezTo>
                <a:cubicBezTo>
                  <a:pt x="967244" y="756328"/>
                  <a:pt x="986231" y="750394"/>
                  <a:pt x="1004624" y="743274"/>
                </a:cubicBezTo>
                <a:cubicBezTo>
                  <a:pt x="1010557" y="740901"/>
                  <a:pt x="1016491" y="738528"/>
                  <a:pt x="1022424" y="735561"/>
                </a:cubicBezTo>
                <a:cubicBezTo>
                  <a:pt x="1039631" y="727848"/>
                  <a:pt x="1055650" y="718355"/>
                  <a:pt x="1071077" y="708268"/>
                </a:cubicBezTo>
                <a:cubicBezTo>
                  <a:pt x="1077010" y="704115"/>
                  <a:pt x="1083537" y="699962"/>
                  <a:pt x="1089470" y="695808"/>
                </a:cubicBezTo>
                <a:cubicBezTo>
                  <a:pt x="1095404" y="691655"/>
                  <a:pt x="1101337" y="686908"/>
                  <a:pt x="1107270" y="682162"/>
                </a:cubicBezTo>
                <a:cubicBezTo>
                  <a:pt x="1127443" y="665549"/>
                  <a:pt x="1145243" y="647156"/>
                  <a:pt x="1161856" y="626389"/>
                </a:cubicBezTo>
                <a:cubicBezTo>
                  <a:pt x="1164823" y="634696"/>
                  <a:pt x="1168976" y="643002"/>
                  <a:pt x="1173723" y="650715"/>
                </a:cubicBezTo>
                <a:cubicBezTo>
                  <a:pt x="1176689" y="656056"/>
                  <a:pt x="1180249" y="660802"/>
                  <a:pt x="1184403" y="664955"/>
                </a:cubicBezTo>
                <a:cubicBezTo>
                  <a:pt x="1187369" y="668515"/>
                  <a:pt x="1190336" y="671482"/>
                  <a:pt x="1193896" y="674449"/>
                </a:cubicBezTo>
                <a:cubicBezTo>
                  <a:pt x="1195676" y="676228"/>
                  <a:pt x="1198049" y="678008"/>
                  <a:pt x="1200422" y="679789"/>
                </a:cubicBezTo>
                <a:cubicBezTo>
                  <a:pt x="1215256" y="692248"/>
                  <a:pt x="1233649" y="701148"/>
                  <a:pt x="1253822" y="705302"/>
                </a:cubicBezTo>
                <a:cubicBezTo>
                  <a:pt x="1259755" y="706488"/>
                  <a:pt x="1266282" y="707082"/>
                  <a:pt x="1272808" y="707675"/>
                </a:cubicBezTo>
                <a:cubicBezTo>
                  <a:pt x="1276962" y="707675"/>
                  <a:pt x="1281115" y="707675"/>
                  <a:pt x="1285269" y="707675"/>
                </a:cubicBezTo>
                <a:cubicBezTo>
                  <a:pt x="1293575" y="707082"/>
                  <a:pt x="1301882" y="705895"/>
                  <a:pt x="1309595" y="704115"/>
                </a:cubicBezTo>
                <a:cubicBezTo>
                  <a:pt x="1317308" y="702335"/>
                  <a:pt x="1325021" y="699368"/>
                  <a:pt x="1332141" y="695808"/>
                </a:cubicBezTo>
                <a:cubicBezTo>
                  <a:pt x="1371301" y="676822"/>
                  <a:pt x="1399187" y="637662"/>
                  <a:pt x="1401561" y="591383"/>
                </a:cubicBezTo>
                <a:lnTo>
                  <a:pt x="1401561" y="591383"/>
                </a:lnTo>
                <a:lnTo>
                  <a:pt x="1401561" y="591383"/>
                </a:lnTo>
                <a:cubicBezTo>
                  <a:pt x="1401561" y="591383"/>
                  <a:pt x="1401561" y="590789"/>
                  <a:pt x="1401561" y="590789"/>
                </a:cubicBezTo>
                <a:lnTo>
                  <a:pt x="1401561" y="590789"/>
                </a:lnTo>
                <a:cubicBezTo>
                  <a:pt x="1401561" y="589603"/>
                  <a:pt x="1401561" y="589009"/>
                  <a:pt x="1401561" y="587823"/>
                </a:cubicBezTo>
                <a:cubicBezTo>
                  <a:pt x="1419954" y="609776"/>
                  <a:pt x="1446653" y="624016"/>
                  <a:pt x="1476913" y="625796"/>
                </a:cubicBezTo>
                <a:cubicBezTo>
                  <a:pt x="1535060" y="628762"/>
                  <a:pt x="1584306" y="583669"/>
                  <a:pt x="1587272" y="525523"/>
                </a:cubicBezTo>
                <a:cubicBezTo>
                  <a:pt x="1588459" y="466784"/>
                  <a:pt x="1543366" y="417538"/>
                  <a:pt x="1485220" y="4151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02063" y="3169860"/>
            <a:ext cx="3069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si : </a:t>
            </a:r>
          </a:p>
          <a:p>
            <a:r>
              <a:rPr lang="fr-FR" dirty="0" smtClean="0"/>
              <a:t>- Vulnérable </a:t>
            </a:r>
          </a:p>
          <a:p>
            <a:r>
              <a:rPr lang="fr-FR" dirty="0" smtClean="0"/>
              <a:t>- Dépendance Internet</a:t>
            </a:r>
          </a:p>
          <a:p>
            <a:r>
              <a:rPr lang="fr-FR" dirty="0"/>
              <a:t>-</a:t>
            </a:r>
            <a:r>
              <a:rPr lang="fr-FR" dirty="0" smtClean="0"/>
              <a:t> Qualité de service variable ( QoS )</a:t>
            </a:r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repeatCount="indefinite" accel="25200" decel="252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4445 L 0.00921 0.05155 C 0.01129 0.05309 0.01424 0.05402 0.01719 0.05402 C 0.02066 0.05402 0.02344 0.05309 0.02553 0.05155 L 0.0349 0.04445 " pathEditMode="relative" rAng="0" ptsTypes="AAAAA">
                                      <p:cBhvr>
                                        <p:cTn id="14" dur="25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13200" decel="144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03628 -0.00247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13200" decel="144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0.03629 -0.00247 " pathEditMode="relative" rAng="0" ptsTypes="AA">
                                      <p:cBhvr>
                                        <p:cTn id="18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6" grpId="0"/>
      <p:bldP spid="1267" grpId="0" animBg="1"/>
      <p:bldP spid="3" grpId="0"/>
      <p:bldP spid="31" grpId="0" animBg="1"/>
      <p:bldP spid="4" grpId="0"/>
    </p:bldLst>
  </p:timing>
</p:sld>
</file>

<file path=ppt/theme/theme1.xml><?xml version="1.0" encoding="utf-8"?>
<a:theme xmlns:a="http://schemas.openxmlformats.org/drawingml/2006/main" name="Baby Ducks Theme by Slidesgo">
  <a:themeElements>
    <a:clrScheme name="Simple Light">
      <a:dk1>
        <a:srgbClr val="1A1741"/>
      </a:dk1>
      <a:lt1>
        <a:srgbClr val="C8EDFF"/>
      </a:lt1>
      <a:dk2>
        <a:srgbClr val="97DCFC"/>
      </a:dk2>
      <a:lt2>
        <a:srgbClr val="FFFFFF"/>
      </a:lt2>
      <a:accent1>
        <a:srgbClr val="67E6C1"/>
      </a:accent1>
      <a:accent2>
        <a:srgbClr val="339974"/>
      </a:accent2>
      <a:accent3>
        <a:srgbClr val="B3653E"/>
      </a:accent3>
      <a:accent4>
        <a:srgbClr val="B88150"/>
      </a:accent4>
      <a:accent5>
        <a:srgbClr val="F4C606"/>
      </a:accent5>
      <a:accent6>
        <a:srgbClr val="FF9205"/>
      </a:accent6>
      <a:hlink>
        <a:srgbClr val="1A17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277</Words>
  <Application>Microsoft Office PowerPoint</Application>
  <PresentationFormat>Affichage à l'écran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Darker Grotesque SemiBold</vt:lpstr>
      <vt:lpstr>Hind Guntur</vt:lpstr>
      <vt:lpstr>HP Simplified Light</vt:lpstr>
      <vt:lpstr>Lily Script One</vt:lpstr>
      <vt:lpstr>Raleway</vt:lpstr>
      <vt:lpstr>Staatliches</vt:lpstr>
      <vt:lpstr>Baby Ducks Theme by Slidesgo</vt:lpstr>
      <vt:lpstr>VoIP</vt:lpstr>
      <vt:lpstr>KEZAKO ?</vt:lpstr>
      <vt:lpstr>Comment ça fonctionne ?</vt:lpstr>
      <vt:lpstr>Protocole SIP / H.323</vt:lpstr>
      <vt:lpstr>Protocole SIP / H.323</vt:lpstr>
      <vt:lpstr>Quelques différences entre la VoIP et les lignes traditionnelles 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</dc:title>
  <dc:creator>Candidat</dc:creator>
  <cp:lastModifiedBy>Candidat</cp:lastModifiedBy>
  <cp:revision>20</cp:revision>
  <dcterms:modified xsi:type="dcterms:W3CDTF">2024-03-05T13:10:51Z</dcterms:modified>
</cp:coreProperties>
</file>