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53991dc8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53991dc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3991dc8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53991dc8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53991dc8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53991dc8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54cedfa3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54cedfa3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6521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Nintendo Switch OLED Model 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Emily Jao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28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12025" y="1142300"/>
            <a:ext cx="28407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600">
                <a:solidFill>
                  <a:schemeClr val="dk1"/>
                </a:solidFill>
                <a:highlight>
                  <a:srgbClr val="00FF00"/>
                </a:highlight>
              </a:rPr>
              <a:t>Power supply (green)</a:t>
            </a:r>
            <a:endParaRPr sz="56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lt1"/>
                </a:solidFill>
              </a:rPr>
              <a:t>Switch OLED has 4 GB RAM and 64 GB flash storage.</a:t>
            </a:r>
            <a:endParaRPr sz="5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lt1"/>
                </a:solidFill>
              </a:rPr>
              <a:t>CPU is NVIDIA Custom Tegra processor.</a:t>
            </a:r>
            <a:endParaRPr sz="5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25" y="950475"/>
            <a:ext cx="6122814" cy="40818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747925" y="3820625"/>
            <a:ext cx="865200" cy="6510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4"/>
          <p:cNvCxnSpPr>
            <a:stCxn id="63" idx="3"/>
          </p:cNvCxnSpPr>
          <p:nvPr/>
        </p:nvCxnSpPr>
        <p:spPr>
          <a:xfrm flipH="1">
            <a:off x="6128831" y="4376288"/>
            <a:ext cx="745800" cy="182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5209238" y="4471625"/>
            <a:ext cx="16098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</a:rPr>
              <a:t>Power supply</a:t>
            </a:r>
            <a:endParaRPr sz="180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255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255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Motherboard (yellow)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  <a:highlight>
                  <a:schemeClr val="accent4"/>
                </a:highlight>
              </a:rPr>
              <a:t>Hard drive</a:t>
            </a:r>
            <a:r>
              <a:rPr lang="en">
                <a:solidFill>
                  <a:srgbClr val="000000"/>
                </a:solidFill>
                <a:highlight>
                  <a:schemeClr val="accent4"/>
                </a:highlight>
              </a:rPr>
              <a:t> (orange)</a:t>
            </a:r>
            <a:endParaRPr>
              <a:solidFill>
                <a:srgbClr val="000000"/>
              </a:solidFill>
              <a:highlight>
                <a:srgbClr val="FF0000"/>
              </a:highlight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25" y="1017725"/>
            <a:ext cx="4973318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215075" y="635525"/>
            <a:ext cx="30480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Motherboard</a:t>
            </a:r>
            <a:endParaRPr sz="18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811050" y="2653800"/>
            <a:ext cx="1222500" cy="12066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>
            <a:stCxn id="74" idx="3"/>
          </p:cNvCxnSpPr>
          <p:nvPr/>
        </p:nvCxnSpPr>
        <p:spPr>
          <a:xfrm flipH="1">
            <a:off x="3342681" y="3683698"/>
            <a:ext cx="647400" cy="319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2866500" y="3860400"/>
            <a:ext cx="1397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9900"/>
                </a:highlight>
              </a:rPr>
              <a:t>CPU</a:t>
            </a:r>
            <a:endParaRPr sz="1800"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 fact!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 learned that the Nintendo Switch OLED model has a bigger 7-inch screen with bright colors, better sound, and bigger storage.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 comparison, the LCD model has a smaller 6.2-inch screen, smaller storage, and a weaker stand.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OLED model is a better choice for playing games!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717825" y="4568875"/>
            <a:ext cx="5826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rgbClr val="FFFFFF"/>
                </a:solidFill>
              </a:rPr>
              <a:t>Enjoy Immersive Games with an OLED Display! (Nintendo Switch is Coming Soon)</a:t>
            </a:r>
            <a:r>
              <a:rPr lang="en" sz="700">
                <a:solidFill>
                  <a:srgbClr val="FFFFFF"/>
                </a:solidFill>
              </a:rPr>
              <a:t>. (2022). Samsung Display Newsroom. https://global.samsungdisplay.com/28162/</a:t>
            </a:r>
            <a:endParaRPr sz="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‌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375" y="2925800"/>
            <a:ext cx="4720924" cy="16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Discussion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The inside of the device was what I expected. It seemed similar to a smaller version of a laptop's dissection.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I found it very difficult to find the internal and outer parts of the device. They are all hidden in the given picture. I also find nintendo switch to be quite a rare device to </a:t>
            </a:r>
            <a:r>
              <a:rPr lang="en" sz="1200">
                <a:solidFill>
                  <a:srgbClr val="FFFFFF"/>
                </a:solidFill>
              </a:rPr>
              <a:t>dissect, so I couldn’t really find the specific parts. 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I chose the Nintendo Switch because I plan to get one this summer. I already have a Nintendo, but the Switch seems like a better option.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