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F7C0A-D367-8B94-56B6-6DCD239A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E8C22A-9AF5-446B-3789-D2BC042C2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58B79A-E46E-C7EE-21B8-024CBE56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B91E68-1C83-78E6-6A0D-642DE62E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F2FCD6-707A-3EF2-C4CE-03E61297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7EDE5-8965-FF8B-0281-A577E8C4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4060D3-67F3-6FB4-6096-221CA193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1AD42B-42B8-58F8-16C4-9CDF9BCF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EA433A-E6C7-DB6A-CBC3-4D9AA63A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32D4BB-4041-A74D-7D66-4FE0E506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7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A91C58-B50B-BF9D-1C9E-2D0A12DF6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0601CD-6CEF-3FC3-0CC1-CF92B37F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80C6F5-10CF-B5E6-B499-4CBEF317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64F58-3B3E-79D7-F62B-FB7F9820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84A2A2-92B0-63E8-3D57-E2D44B1E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11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6EDD3-8577-EF50-E2E8-06EBED52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DAA014-5D91-71A6-9DBD-E7898240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832387-0580-6028-6B0E-30F5BECB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20CF44-4225-2C1F-B41B-93E48866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31756F-93CB-EE61-E7A0-09220D4B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4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0965F7-2901-EDDA-AC5F-64EE8EC7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BD6FBC-F39A-F448-CF28-E630838B3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A5585F-6AFB-2C9A-D749-91B5EEC7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B742E8-1718-F7FE-B07C-FB1E3F6A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14B91-2E4F-6F02-BDEA-4B52F490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61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1A0F3-EBF4-877D-B2FE-A169E547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9149C8-8185-9975-A757-AECF4D2DE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BF8EA5-6451-0601-9942-A95608714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472902-3EB3-11BF-599B-00CCC558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461B29-6D39-F633-DBDF-1F00B675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CFAD5D-3FD0-4DC6-2055-B1826A22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1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30B87-865A-372B-392E-B7EB4A36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AF2C96-EE81-B2DC-49F9-A931EA50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404D03-F660-87CC-1C13-9E19D3ACD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AA3DDE-AD29-F0C7-FDCC-51F550900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22C3128-FBBC-0698-E7FC-B9D8668DD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7BFE09-FEE2-1760-40A3-5B1B0F7D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33BF63-08E8-3BFD-9E52-D6E02C63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E24C82-52BB-8D63-2EE8-B3ECCFA5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67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CD445B-5EEE-80D1-615A-3CC054D1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8E055A-46AC-4E82-DFAD-BE3FCD69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CBBBBC-0141-C98C-D195-E61EC29D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644A77-3F52-1258-DD60-54DE7520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8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330B525-2031-4C8E-0C7C-AAD2C1CD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5C0455-7C8B-C76C-C1F9-DE49F4C3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1A4DCB-8CF7-5047-09F3-7A04FE93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62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53539-5AAD-98F8-99D5-531E72DB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5E4985-FA89-D4B0-FBF9-C25914FB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943403-E588-6250-E240-F2CF7B8B6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B2A5B4-7FAD-2F49-CAAC-C0845F4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3E94E3-3FB7-546E-E20D-B5DF8CE8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45F53F-3170-18C2-A459-130EEBEA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28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053A4-2F9B-A4AE-49F2-0F12447D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9609D0-8224-0359-FF84-97AB113D2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363B3F-87A2-F902-6223-4FF6233A0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D0B474-AE70-451C-C097-A2C82039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CBEB8C-51F1-A096-5A96-FFE7E233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5EA012-2473-7238-16CC-6A1FEF87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82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38DF54-D90B-6B41-23C8-924FC4C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D7779B-4436-7386-5E01-DE4426762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4314E2-AECD-62EA-4272-B0C3AF307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4C7E-F124-4432-A8ED-470E545DBC61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D8EFE-49ED-4EE9-4530-A3215C6E9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7C6AA9-53DC-3E6C-C607-E271D31EE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C0DF-9AD4-4E10-A4CC-234AF66824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2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CF66C-1223-1E81-2458-04AF47A9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9144000" cy="2387600"/>
          </a:xfrm>
        </p:spPr>
        <p:txBody>
          <a:bodyPr/>
          <a:lstStyle/>
          <a:p>
            <a:r>
              <a:rPr lang="it-IT" dirty="0"/>
              <a:t>Forme</a:t>
            </a:r>
          </a:p>
        </p:txBody>
      </p:sp>
      <p:sp>
        <p:nvSpPr>
          <p:cNvPr id="4" name="Stella a 5 punte 3">
            <a:extLst>
              <a:ext uri="{FF2B5EF4-FFF2-40B4-BE49-F238E27FC236}">
                <a16:creationId xmlns:a16="http://schemas.microsoft.com/office/drawing/2014/main" id="{84F0EA7B-080C-CDF4-B068-8593A8B65DED}"/>
              </a:ext>
            </a:extLst>
          </p:cNvPr>
          <p:cNvSpPr/>
          <p:nvPr/>
        </p:nvSpPr>
        <p:spPr>
          <a:xfrm rot="21177815">
            <a:off x="6096000" y="2358189"/>
            <a:ext cx="3769895" cy="2903622"/>
          </a:xfrm>
          <a:prstGeom prst="star5">
            <a:avLst>
              <a:gd name="adj" fmla="val 2210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170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Forme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Gennaro Falco</dc:creator>
  <cp:lastModifiedBy>Gennaro Falco</cp:lastModifiedBy>
  <cp:revision>1</cp:revision>
  <dcterms:created xsi:type="dcterms:W3CDTF">2025-05-22T10:53:55Z</dcterms:created>
  <dcterms:modified xsi:type="dcterms:W3CDTF">2025-05-22T10:55:15Z</dcterms:modified>
</cp:coreProperties>
</file>