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1844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A</a:t>
            </a:r>
            <a:r>
              <a:rPr altLang="en-IN" b="1" dirty="0" sz="2400" lang="en-US" smtClean="0"/>
              <a:t>S</a:t>
            </a:r>
            <a:r>
              <a:rPr altLang="en-IN" b="1" dirty="0" sz="2400" lang="en-US" smtClean="0"/>
              <a:t>HOK </a:t>
            </a:r>
            <a:r>
              <a:rPr altLang="en-IN" b="1" dirty="0" sz="2400" lang="en-US" smtClean="0"/>
              <a:t>KUMAR</a:t>
            </a:r>
            <a:r>
              <a:rPr altLang="en-IN" b="1" dirty="0" sz="2400" lang="en-US" smtClean="0"/>
              <a:t>.</a:t>
            </a:r>
            <a:r>
              <a:rPr altLang="en-IN" b="1" dirty="0" sz="2400" lang="en-US" smtClean="0"/>
              <a:t>S</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IN" b="1" dirty="0" sz="2400" lang="en-US" smtClean="0"/>
              <a:t>3</a:t>
            </a:r>
            <a:r>
              <a:rPr altLang="en-IN" b="1" dirty="0" sz="2400" lang="en-US" smtClean="0"/>
              <a:t>1</a:t>
            </a:r>
            <a:endParaRPr altLang="en-US" lang="zh-CN"/>
          </a:p>
          <a:p>
            <a:r>
              <a:rPr b="1" dirty="0" sz="2400" lang="en-US" smtClean="0"/>
              <a:t>USER ID: </a:t>
            </a:r>
            <a:r>
              <a:rPr altLang="en-IN" b="1" dirty="0" sz="2400" lang="en-US" smtClean="0"/>
              <a:t>asunm1441312212531</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1836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28727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472440"/>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24282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637540"/>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610235"/>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1805941"/>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6375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24282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5740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78523"/>
            <a:ext cx="5636895" cy="524510"/>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1488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64249"/>
            <a:ext cx="5263515" cy="5245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675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2148841"/>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95357"/>
            <a:ext cx="7315200" cy="4991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148841"/>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98489"/>
            <a:ext cx="9763125" cy="445135"/>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15519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2987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70676"/>
            <a:ext cx="8001000" cy="5245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1361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2024-03-26T21:07:22Z</dcterms:created>
  <dcterms:modified xsi:type="dcterms:W3CDTF">2024-09-12T05:15:51Z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fd63a1994fcc4468867d521ae2ebf87c</vt:lpwstr>
  </property>
</Properties>
</file>