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handoutMasterIdLst>
    <p:handoutMasterId r:id="rId8"/>
  </p:handoutMasterIdLst>
  <p:sldIdLst>
    <p:sldId id="256" r:id="rId2"/>
    <p:sldId id="271" r:id="rId3"/>
    <p:sldId id="272" r:id="rId4"/>
    <p:sldId id="303" r:id="rId5"/>
    <p:sldId id="327" r:id="rId6"/>
    <p:sldId id="328" r:id="rId7"/>
  </p:sldIdLst>
  <p:sldSz cx="12192000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EA2FDF-4477-4EDA-B113-2D8277878BA6}">
          <p14:sldIdLst>
            <p14:sldId id="256"/>
            <p14:sldId id="271"/>
            <p14:sldId id="272"/>
            <p14:sldId id="303"/>
            <p14:sldId id="327"/>
            <p14:sldId id="328"/>
          </p14:sldIdLst>
        </p14:section>
        <p14:section name="Раздел без заголовка" id="{5B62AEE6-3FC9-4753-9D7C-DE52A18267C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4FAA-2E17-4355-8895-F02EE5D5CD0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0DEF-3666-4265-9556-3BF7FF87D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74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2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5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0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9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680518"/>
            <a:ext cx="10058400" cy="2297751"/>
          </a:xfrm>
        </p:spPr>
        <p:txBody>
          <a:bodyPr>
            <a:normAutofit/>
          </a:bodyPr>
          <a:lstStyle/>
          <a:p>
            <a:pPr algn="ctr"/>
            <a:br>
              <a:rPr lang="ru-RU" sz="24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 ИТ</a:t>
            </a:r>
            <a:r>
              <a:rPr lang="en-US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6444" y="6254685"/>
            <a:ext cx="200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234776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54E9-9488-49C0-83B3-496EA48C11C3}"/>
              </a:ext>
            </a:extLst>
          </p:cNvPr>
          <p:cNvSpPr txBox="1"/>
          <p:nvPr/>
        </p:nvSpPr>
        <p:spPr>
          <a:xfrm>
            <a:off x="1103870" y="1984838"/>
            <a:ext cx="9984259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ОС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работы с базами данных.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учебных часов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091629"/>
            <a:ext cx="9984259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–лекций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практических занятия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долгосрочных домашних задания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2</a:t>
            </a:r>
          </a:p>
        </p:txBody>
      </p:sp>
    </p:spTree>
    <p:extLst>
      <p:ext uri="{BB962C8B-B14F-4D97-AF65-F5344CB8AC3E}">
        <p14:creationId xmlns:p14="http://schemas.microsoft.com/office/powerpoint/2010/main" val="121280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учебной литературы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10287858" cy="341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ОС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Паттерсон Д., Хеннеси Дж. Архитектура компьютера и проектирование компьютерных систем. Классика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4-е изд. - СПб.: Питер, 2012. - 784 с.;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Таненбаум Э., Бос Х. Современные операционные системы. Классика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4-е изд. - СПб.: Питер, 2015. - 1120 с.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Кофлер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Установка, настройка, администрирование. - СПб.: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Питер, 2014. - 768 c.;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Граннеман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Карманный справочник.: Пер. с англ. - М.: ООО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“И.Д. Вильямс”, 2010. - 416с..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3</a:t>
            </a:r>
          </a:p>
        </p:txBody>
      </p:sp>
    </p:spTree>
    <p:extLst>
      <p:ext uri="{BB962C8B-B14F-4D97-AF65-F5344CB8AC3E}">
        <p14:creationId xmlns:p14="http://schemas.microsoft.com/office/powerpoint/2010/main" val="234373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учебной литературы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10287858" cy="216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 Изучаем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 1, 5-е изд.: Пер. с англ. - СПб.: ООО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“Диалектика”, 2019. - 832c.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 Изучаем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 2, 5-е изд.: Пер. с англ. - СПб.: ООО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“Диалектика”, 2020. - 720c.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Прохоренок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Н.А., Дронов В.А..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 Разработка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приложений. - СПб.: БХВ-Петербург, 2016. - 832с..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1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1028785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https://github.com/AkaArtAnder/IT.git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5</a:t>
            </a:r>
          </a:p>
        </p:txBody>
      </p:sp>
    </p:spTree>
    <p:extLst>
      <p:ext uri="{BB962C8B-B14F-4D97-AF65-F5344CB8AC3E}">
        <p14:creationId xmlns:p14="http://schemas.microsoft.com/office/powerpoint/2010/main" val="415357184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Другая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2195</TotalTime>
  <Words>278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Ретро</vt:lpstr>
      <vt:lpstr> “Прикладные ИТ”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Два способа определения оптимального значения постоянной времени  RC –цепи</dc:title>
  <dc:creator>RePack by Diakov</dc:creator>
  <cp:lastModifiedBy>Andrey Endalcev</cp:lastModifiedBy>
  <cp:revision>114</cp:revision>
  <cp:lastPrinted>2018-11-21T19:55:08Z</cp:lastPrinted>
  <dcterms:created xsi:type="dcterms:W3CDTF">2018-11-21T18:57:47Z</dcterms:created>
  <dcterms:modified xsi:type="dcterms:W3CDTF">2022-02-21T23:26:32Z</dcterms:modified>
</cp:coreProperties>
</file>