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tiff" Extension="tif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62" r:id="rId9"/>
    <p:sldId id="270" r:id="rId10"/>
    <p:sldId id="265" r:id="rId11"/>
    <p:sldId id="276" r:id="rId12"/>
    <p:sldId id="271" r:id="rId13"/>
    <p:sldId id="272" r:id="rId14"/>
    <p:sldId id="277" r:id="rId15"/>
    <p:sldId id="278" r:id="rId16"/>
    <p:sldId id="279" r:id="rId17"/>
    <p:sldId id="280" r:id="rId18"/>
    <p:sldId id="281" r:id="rId19"/>
    <p:sldId id="273" r:id="rId20"/>
    <p:sldId id="282" r:id="rId21"/>
    <p:sldId id="283" r:id="rId22"/>
    <p:sldId id="285" r:id="rId23"/>
    <p:sldId id="286" r:id="rId24"/>
    <p:sldId id="274" r:id="rId25"/>
    <p:sldId id="287" r:id="rId26"/>
    <p:sldId id="288" r:id="rId27"/>
    <p:sldId id="290" r:id="rId28"/>
    <p:sldId id="291" r:id="rId29"/>
    <p:sldId id="295" r:id="rId30"/>
    <p:sldId id="296" r:id="rId31"/>
    <p:sldId id="292" r:id="rId32"/>
    <p:sldId id="293" r:id="rId33"/>
    <p:sldId id="294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1644F-803B-4343-BA07-BB21B47B89B9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426BD0-1F2D-644C-AF96-13059BFD42C2}">
      <dgm:prSet phldrT="[文本]"/>
      <dgm:spPr/>
      <dgm:t>
        <a:bodyPr/>
        <a:lstStyle/>
        <a:p>
          <a:r>
            <a:rPr lang="zh-CN" altLang="en-US" dirty="0"/>
            <a:t>网页</a:t>
          </a:r>
        </a:p>
      </dgm:t>
    </dgm:pt>
    <dgm:pt modelId="{6DFE35C9-B4E4-3E4A-8F69-16DFA8FDC475}" type="parTrans" cxnId="{0692CBEB-97F7-3247-8E54-41056DECAD64}">
      <dgm:prSet/>
      <dgm:spPr/>
      <dgm:t>
        <a:bodyPr/>
        <a:lstStyle/>
        <a:p>
          <a:endParaRPr lang="zh-CN" altLang="en-US"/>
        </a:p>
      </dgm:t>
    </dgm:pt>
    <dgm:pt modelId="{21F58723-781F-2E49-822D-0B6CA4EE3887}" type="sibTrans" cxnId="{0692CBEB-97F7-3247-8E54-41056DECAD64}">
      <dgm:prSet/>
      <dgm:spPr/>
      <dgm:t>
        <a:bodyPr/>
        <a:lstStyle/>
        <a:p>
          <a:endParaRPr lang="zh-CN" altLang="en-US"/>
        </a:p>
      </dgm:t>
    </dgm:pt>
    <dgm:pt modelId="{2C7C9135-AA96-234B-B55B-F76E7AAEB7DF}">
      <dgm:prSet phldrT="[文本]"/>
      <dgm:spPr/>
      <dgm:t>
        <a:bodyPr/>
        <a:lstStyle/>
        <a:p>
          <a:r>
            <a:rPr lang="en-US" altLang="zh-CN" dirty="0"/>
            <a:t>HTML</a:t>
          </a:r>
          <a:endParaRPr lang="zh-CN" altLang="en-US" dirty="0"/>
        </a:p>
      </dgm:t>
    </dgm:pt>
    <dgm:pt modelId="{2EE70F05-080D-1643-936E-0B4806C82735}" type="parTrans" cxnId="{FD507AE1-7664-E849-917A-2249D6380B82}">
      <dgm:prSet/>
      <dgm:spPr/>
      <dgm:t>
        <a:bodyPr/>
        <a:lstStyle/>
        <a:p>
          <a:endParaRPr lang="zh-CN" altLang="en-US"/>
        </a:p>
      </dgm:t>
    </dgm:pt>
    <dgm:pt modelId="{3877806B-8F5C-5541-86B9-8914E9AA9232}" type="sibTrans" cxnId="{FD507AE1-7664-E849-917A-2249D6380B82}">
      <dgm:prSet/>
      <dgm:spPr/>
      <dgm:t>
        <a:bodyPr/>
        <a:lstStyle/>
        <a:p>
          <a:endParaRPr lang="zh-CN" altLang="en-US"/>
        </a:p>
      </dgm:t>
    </dgm:pt>
    <dgm:pt modelId="{48E8B2B5-2191-4840-885B-3EFF9950F9C7}">
      <dgm:prSet phldrT="[文本]"/>
      <dgm:spPr/>
      <dgm:t>
        <a:bodyPr/>
        <a:lstStyle/>
        <a:p>
          <a:r>
            <a:rPr lang="en-US" altLang="zh-CN" dirty="0"/>
            <a:t>CSS</a:t>
          </a:r>
          <a:endParaRPr lang="zh-CN" altLang="en-US" dirty="0"/>
        </a:p>
      </dgm:t>
    </dgm:pt>
    <dgm:pt modelId="{5C729265-7B27-3147-BE7C-5A967C6110DE}" type="parTrans" cxnId="{67F61E69-B389-F244-A0AA-EBB19FDD2EA8}">
      <dgm:prSet/>
      <dgm:spPr/>
      <dgm:t>
        <a:bodyPr/>
        <a:lstStyle/>
        <a:p>
          <a:endParaRPr lang="zh-CN" altLang="en-US"/>
        </a:p>
      </dgm:t>
    </dgm:pt>
    <dgm:pt modelId="{700B43EB-CF5C-A545-BACE-D37A56F69D96}" type="sibTrans" cxnId="{67F61E69-B389-F244-A0AA-EBB19FDD2EA8}">
      <dgm:prSet/>
      <dgm:spPr/>
      <dgm:t>
        <a:bodyPr/>
        <a:lstStyle/>
        <a:p>
          <a:endParaRPr lang="zh-CN" altLang="en-US"/>
        </a:p>
      </dgm:t>
    </dgm:pt>
    <dgm:pt modelId="{1B8AB747-AD0B-9B4B-BBD3-F88E3AD3167E}">
      <dgm:prSet phldrT="[文本]"/>
      <dgm:spPr/>
      <dgm:t>
        <a:bodyPr/>
        <a:lstStyle/>
        <a:p>
          <a:r>
            <a:rPr lang="en-US" altLang="zh-CN" dirty="0"/>
            <a:t>Script</a:t>
          </a:r>
          <a:endParaRPr lang="zh-CN" altLang="en-US" dirty="0"/>
        </a:p>
      </dgm:t>
    </dgm:pt>
    <dgm:pt modelId="{F2E2FCBB-050B-D04C-87FF-9682A5B5BDFB}" type="parTrans" cxnId="{C8CE3D2E-AB31-644E-A61F-E7446B1910F8}">
      <dgm:prSet/>
      <dgm:spPr/>
      <dgm:t>
        <a:bodyPr/>
        <a:lstStyle/>
        <a:p>
          <a:endParaRPr lang="zh-CN" altLang="en-US"/>
        </a:p>
      </dgm:t>
    </dgm:pt>
    <dgm:pt modelId="{A4C8128C-914C-7E4C-8A40-85B61764F4BB}" type="sibTrans" cxnId="{C8CE3D2E-AB31-644E-A61F-E7446B1910F8}">
      <dgm:prSet/>
      <dgm:spPr/>
      <dgm:t>
        <a:bodyPr/>
        <a:lstStyle/>
        <a:p>
          <a:endParaRPr lang="zh-CN" altLang="en-US"/>
        </a:p>
      </dgm:t>
    </dgm:pt>
    <dgm:pt modelId="{EA12D65A-E9B6-4049-B499-4608DD8578B1}">
      <dgm:prSet/>
      <dgm:spPr/>
      <dgm:t>
        <a:bodyPr/>
        <a:lstStyle/>
        <a:p>
          <a:r>
            <a:rPr lang="zh-CN" altLang="en-US" dirty="0"/>
            <a:t>描述结构</a:t>
          </a:r>
        </a:p>
      </dgm:t>
    </dgm:pt>
    <dgm:pt modelId="{28F2CFBD-21A4-0446-BAB9-CC1F62555A6A}" type="parTrans" cxnId="{0BB2574B-85DA-DF4F-AF7A-623FB147CE1B}">
      <dgm:prSet/>
      <dgm:spPr/>
      <dgm:t>
        <a:bodyPr/>
        <a:lstStyle/>
        <a:p>
          <a:endParaRPr lang="zh-CN" altLang="en-US"/>
        </a:p>
      </dgm:t>
    </dgm:pt>
    <dgm:pt modelId="{9228A64D-5820-F946-9028-F9C53CDAE986}" type="sibTrans" cxnId="{0BB2574B-85DA-DF4F-AF7A-623FB147CE1B}">
      <dgm:prSet/>
      <dgm:spPr/>
      <dgm:t>
        <a:bodyPr/>
        <a:lstStyle/>
        <a:p>
          <a:endParaRPr lang="zh-CN" altLang="en-US"/>
        </a:p>
      </dgm:t>
    </dgm:pt>
    <dgm:pt modelId="{7F329817-2351-A84D-A38E-F2EAC1668098}">
      <dgm:prSet/>
      <dgm:spPr/>
      <dgm:t>
        <a:bodyPr/>
        <a:lstStyle/>
        <a:p>
          <a:r>
            <a:rPr lang="zh-CN" altLang="en-US" dirty="0"/>
            <a:t>描述样式</a:t>
          </a:r>
        </a:p>
      </dgm:t>
    </dgm:pt>
    <dgm:pt modelId="{5FCD0CE9-BB00-F549-9F7F-A3BC78A39763}" type="parTrans" cxnId="{34D7765F-C05C-FF41-B2E8-7062E0CF27A6}">
      <dgm:prSet/>
      <dgm:spPr/>
      <dgm:t>
        <a:bodyPr/>
        <a:lstStyle/>
        <a:p>
          <a:endParaRPr lang="zh-CN" altLang="en-US"/>
        </a:p>
      </dgm:t>
    </dgm:pt>
    <dgm:pt modelId="{BD982092-2134-3244-B7A5-889AD2338C2E}" type="sibTrans" cxnId="{34D7765F-C05C-FF41-B2E8-7062E0CF27A6}">
      <dgm:prSet/>
      <dgm:spPr/>
      <dgm:t>
        <a:bodyPr/>
        <a:lstStyle/>
        <a:p>
          <a:endParaRPr lang="zh-CN" altLang="en-US"/>
        </a:p>
      </dgm:t>
    </dgm:pt>
    <dgm:pt modelId="{E47FFBE7-2624-0E47-A216-20ED5729E3EC}">
      <dgm:prSet/>
      <dgm:spPr/>
      <dgm:t>
        <a:bodyPr/>
        <a:lstStyle/>
        <a:p>
          <a:r>
            <a:rPr lang="zh-CN" altLang="en-US" dirty="0"/>
            <a:t>控制逻辑</a:t>
          </a:r>
        </a:p>
      </dgm:t>
    </dgm:pt>
    <dgm:pt modelId="{927445FC-52AD-024D-A3BC-B7A60BBE0882}" type="parTrans" cxnId="{B44D9AFD-1311-3F45-9DB2-1A5294928148}">
      <dgm:prSet/>
      <dgm:spPr/>
      <dgm:t>
        <a:bodyPr/>
        <a:lstStyle/>
        <a:p>
          <a:endParaRPr lang="zh-CN" altLang="en-US"/>
        </a:p>
      </dgm:t>
    </dgm:pt>
    <dgm:pt modelId="{7E11A2C6-D6A9-874C-B66F-1DFA83C55735}" type="sibTrans" cxnId="{B44D9AFD-1311-3F45-9DB2-1A5294928148}">
      <dgm:prSet/>
      <dgm:spPr/>
      <dgm:t>
        <a:bodyPr/>
        <a:lstStyle/>
        <a:p>
          <a:endParaRPr lang="zh-CN" altLang="en-US"/>
        </a:p>
      </dgm:t>
    </dgm:pt>
    <dgm:pt modelId="{DF17E895-D545-A842-97ED-904660CC3F56}" type="pres">
      <dgm:prSet presAssocID="{E1C1644F-803B-4343-BA07-BB21B47B89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8C542A-5A62-2F4F-9426-759BBFF745F2}" type="pres">
      <dgm:prSet presAssocID="{85426BD0-1F2D-644C-AF96-13059BFD42C2}" presName="root1" presStyleCnt="0"/>
      <dgm:spPr/>
    </dgm:pt>
    <dgm:pt modelId="{E9593338-ECF6-CF4B-A2B5-C08D04D216D7}" type="pres">
      <dgm:prSet presAssocID="{85426BD0-1F2D-644C-AF96-13059BFD42C2}" presName="LevelOneTextNode" presStyleLbl="node0" presStyleIdx="0" presStyleCnt="1">
        <dgm:presLayoutVars>
          <dgm:chPref val="3"/>
        </dgm:presLayoutVars>
      </dgm:prSet>
      <dgm:spPr/>
    </dgm:pt>
    <dgm:pt modelId="{6FE75BA8-3A3E-654E-8673-0073AD4DEA7B}" type="pres">
      <dgm:prSet presAssocID="{85426BD0-1F2D-644C-AF96-13059BFD42C2}" presName="level2hierChild" presStyleCnt="0"/>
      <dgm:spPr/>
    </dgm:pt>
    <dgm:pt modelId="{8E5CE66E-0F98-C449-8E9C-36C0AF20C7EA}" type="pres">
      <dgm:prSet presAssocID="{2EE70F05-080D-1643-936E-0B4806C82735}" presName="conn2-1" presStyleLbl="parChTrans1D2" presStyleIdx="0" presStyleCnt="3"/>
      <dgm:spPr/>
    </dgm:pt>
    <dgm:pt modelId="{E6467403-677C-5A4C-A075-7B3D332EA08D}" type="pres">
      <dgm:prSet presAssocID="{2EE70F05-080D-1643-936E-0B4806C82735}" presName="connTx" presStyleLbl="parChTrans1D2" presStyleIdx="0" presStyleCnt="3"/>
      <dgm:spPr/>
    </dgm:pt>
    <dgm:pt modelId="{6A51E76E-D9B8-DC41-8A11-40DB7C71DA98}" type="pres">
      <dgm:prSet presAssocID="{2C7C9135-AA96-234B-B55B-F76E7AAEB7DF}" presName="root2" presStyleCnt="0"/>
      <dgm:spPr/>
    </dgm:pt>
    <dgm:pt modelId="{62128129-C9E7-0740-A5C7-8623E71FF236}" type="pres">
      <dgm:prSet presAssocID="{2C7C9135-AA96-234B-B55B-F76E7AAEB7DF}" presName="LevelTwoTextNode" presStyleLbl="node2" presStyleIdx="0" presStyleCnt="3">
        <dgm:presLayoutVars>
          <dgm:chPref val="3"/>
        </dgm:presLayoutVars>
      </dgm:prSet>
      <dgm:spPr/>
    </dgm:pt>
    <dgm:pt modelId="{AEB58B2E-67B2-3648-A2F3-E6F7EBB605E4}" type="pres">
      <dgm:prSet presAssocID="{2C7C9135-AA96-234B-B55B-F76E7AAEB7DF}" presName="level3hierChild" presStyleCnt="0"/>
      <dgm:spPr/>
    </dgm:pt>
    <dgm:pt modelId="{BCECC4C9-56A2-614D-A8B3-A99E972B48EB}" type="pres">
      <dgm:prSet presAssocID="{28F2CFBD-21A4-0446-BAB9-CC1F62555A6A}" presName="conn2-1" presStyleLbl="parChTrans1D3" presStyleIdx="0" presStyleCnt="3"/>
      <dgm:spPr/>
    </dgm:pt>
    <dgm:pt modelId="{E2864FD6-E783-9F49-893F-FA8E98EF3B96}" type="pres">
      <dgm:prSet presAssocID="{28F2CFBD-21A4-0446-BAB9-CC1F62555A6A}" presName="connTx" presStyleLbl="parChTrans1D3" presStyleIdx="0" presStyleCnt="3"/>
      <dgm:spPr/>
    </dgm:pt>
    <dgm:pt modelId="{5BAAAAF2-10DC-D740-8243-DAA7F82C3B9C}" type="pres">
      <dgm:prSet presAssocID="{EA12D65A-E9B6-4049-B499-4608DD8578B1}" presName="root2" presStyleCnt="0"/>
      <dgm:spPr/>
    </dgm:pt>
    <dgm:pt modelId="{F436CF00-8732-4840-8780-6EB98220D25B}" type="pres">
      <dgm:prSet presAssocID="{EA12D65A-E9B6-4049-B499-4608DD8578B1}" presName="LevelTwoTextNode" presStyleLbl="node3" presStyleIdx="0" presStyleCnt="3">
        <dgm:presLayoutVars>
          <dgm:chPref val="3"/>
        </dgm:presLayoutVars>
      </dgm:prSet>
      <dgm:spPr/>
    </dgm:pt>
    <dgm:pt modelId="{E5D0191E-68CC-0647-84B2-CFBDFF58E987}" type="pres">
      <dgm:prSet presAssocID="{EA12D65A-E9B6-4049-B499-4608DD8578B1}" presName="level3hierChild" presStyleCnt="0"/>
      <dgm:spPr/>
    </dgm:pt>
    <dgm:pt modelId="{F3E4F8C5-3909-F94A-8CC3-B700CD24EBAF}" type="pres">
      <dgm:prSet presAssocID="{5C729265-7B27-3147-BE7C-5A967C6110DE}" presName="conn2-1" presStyleLbl="parChTrans1D2" presStyleIdx="1" presStyleCnt="3"/>
      <dgm:spPr/>
    </dgm:pt>
    <dgm:pt modelId="{9D01B09A-A261-8047-B69F-F1220E013060}" type="pres">
      <dgm:prSet presAssocID="{5C729265-7B27-3147-BE7C-5A967C6110DE}" presName="connTx" presStyleLbl="parChTrans1D2" presStyleIdx="1" presStyleCnt="3"/>
      <dgm:spPr/>
    </dgm:pt>
    <dgm:pt modelId="{4974A969-94C1-D24F-B309-043F8015D86A}" type="pres">
      <dgm:prSet presAssocID="{48E8B2B5-2191-4840-885B-3EFF9950F9C7}" presName="root2" presStyleCnt="0"/>
      <dgm:spPr/>
    </dgm:pt>
    <dgm:pt modelId="{C2D2C63C-5568-6E40-B853-C9CD20E4D5AE}" type="pres">
      <dgm:prSet presAssocID="{48E8B2B5-2191-4840-885B-3EFF9950F9C7}" presName="LevelTwoTextNode" presStyleLbl="node2" presStyleIdx="1" presStyleCnt="3">
        <dgm:presLayoutVars>
          <dgm:chPref val="3"/>
        </dgm:presLayoutVars>
      </dgm:prSet>
      <dgm:spPr/>
    </dgm:pt>
    <dgm:pt modelId="{EB7F72E8-2A29-454C-ACB6-93B7E679C478}" type="pres">
      <dgm:prSet presAssocID="{48E8B2B5-2191-4840-885B-3EFF9950F9C7}" presName="level3hierChild" presStyleCnt="0"/>
      <dgm:spPr/>
    </dgm:pt>
    <dgm:pt modelId="{542596F7-77D7-364B-9759-EB81A4CBC0BB}" type="pres">
      <dgm:prSet presAssocID="{5FCD0CE9-BB00-F549-9F7F-A3BC78A39763}" presName="conn2-1" presStyleLbl="parChTrans1D3" presStyleIdx="1" presStyleCnt="3"/>
      <dgm:spPr/>
    </dgm:pt>
    <dgm:pt modelId="{84D6FF92-B8AA-764A-BEA6-4E7C1C7BECC5}" type="pres">
      <dgm:prSet presAssocID="{5FCD0CE9-BB00-F549-9F7F-A3BC78A39763}" presName="connTx" presStyleLbl="parChTrans1D3" presStyleIdx="1" presStyleCnt="3"/>
      <dgm:spPr/>
    </dgm:pt>
    <dgm:pt modelId="{7FA1C2BC-0D40-0C4C-9708-98FEAC3D5DFA}" type="pres">
      <dgm:prSet presAssocID="{7F329817-2351-A84D-A38E-F2EAC1668098}" presName="root2" presStyleCnt="0"/>
      <dgm:spPr/>
    </dgm:pt>
    <dgm:pt modelId="{500C3FAA-9AFF-0F4C-BD82-B7C053B0EB2B}" type="pres">
      <dgm:prSet presAssocID="{7F329817-2351-A84D-A38E-F2EAC1668098}" presName="LevelTwoTextNode" presStyleLbl="node3" presStyleIdx="1" presStyleCnt="3">
        <dgm:presLayoutVars>
          <dgm:chPref val="3"/>
        </dgm:presLayoutVars>
      </dgm:prSet>
      <dgm:spPr/>
    </dgm:pt>
    <dgm:pt modelId="{81BFCDA7-416F-1F43-82F4-1D186441590C}" type="pres">
      <dgm:prSet presAssocID="{7F329817-2351-A84D-A38E-F2EAC1668098}" presName="level3hierChild" presStyleCnt="0"/>
      <dgm:spPr/>
    </dgm:pt>
    <dgm:pt modelId="{D7C529C1-6BC1-8E4F-801D-485ED17A9FA8}" type="pres">
      <dgm:prSet presAssocID="{F2E2FCBB-050B-D04C-87FF-9682A5B5BDFB}" presName="conn2-1" presStyleLbl="parChTrans1D2" presStyleIdx="2" presStyleCnt="3"/>
      <dgm:spPr/>
    </dgm:pt>
    <dgm:pt modelId="{E4FFA9DE-39D5-9340-9048-11A743B9E914}" type="pres">
      <dgm:prSet presAssocID="{F2E2FCBB-050B-D04C-87FF-9682A5B5BDFB}" presName="connTx" presStyleLbl="parChTrans1D2" presStyleIdx="2" presStyleCnt="3"/>
      <dgm:spPr/>
    </dgm:pt>
    <dgm:pt modelId="{6D28E614-6B7F-E64A-ABE4-E7651D7457F7}" type="pres">
      <dgm:prSet presAssocID="{1B8AB747-AD0B-9B4B-BBD3-F88E3AD3167E}" presName="root2" presStyleCnt="0"/>
      <dgm:spPr/>
    </dgm:pt>
    <dgm:pt modelId="{11510F68-8AA5-F249-A826-78FA839199B2}" type="pres">
      <dgm:prSet presAssocID="{1B8AB747-AD0B-9B4B-BBD3-F88E3AD3167E}" presName="LevelTwoTextNode" presStyleLbl="node2" presStyleIdx="2" presStyleCnt="3">
        <dgm:presLayoutVars>
          <dgm:chPref val="3"/>
        </dgm:presLayoutVars>
      </dgm:prSet>
      <dgm:spPr/>
    </dgm:pt>
    <dgm:pt modelId="{7888792A-DC72-334E-AC5D-4C37CEDCF6C8}" type="pres">
      <dgm:prSet presAssocID="{1B8AB747-AD0B-9B4B-BBD3-F88E3AD3167E}" presName="level3hierChild" presStyleCnt="0"/>
      <dgm:spPr/>
    </dgm:pt>
    <dgm:pt modelId="{9176AC04-2C36-C74B-8469-BB09E02DA46B}" type="pres">
      <dgm:prSet presAssocID="{927445FC-52AD-024D-A3BC-B7A60BBE0882}" presName="conn2-1" presStyleLbl="parChTrans1D3" presStyleIdx="2" presStyleCnt="3"/>
      <dgm:spPr/>
    </dgm:pt>
    <dgm:pt modelId="{5597F45C-86F0-AF40-B9DF-C5D1CF39544A}" type="pres">
      <dgm:prSet presAssocID="{927445FC-52AD-024D-A3BC-B7A60BBE0882}" presName="connTx" presStyleLbl="parChTrans1D3" presStyleIdx="2" presStyleCnt="3"/>
      <dgm:spPr/>
    </dgm:pt>
    <dgm:pt modelId="{B4A431F3-C193-3C4D-A444-60DFADB6ABF8}" type="pres">
      <dgm:prSet presAssocID="{E47FFBE7-2624-0E47-A216-20ED5729E3EC}" presName="root2" presStyleCnt="0"/>
      <dgm:spPr/>
    </dgm:pt>
    <dgm:pt modelId="{DF580EC5-272A-D04E-8B6A-66D1A3B9D04A}" type="pres">
      <dgm:prSet presAssocID="{E47FFBE7-2624-0E47-A216-20ED5729E3EC}" presName="LevelTwoTextNode" presStyleLbl="node3" presStyleIdx="2" presStyleCnt="3">
        <dgm:presLayoutVars>
          <dgm:chPref val="3"/>
        </dgm:presLayoutVars>
      </dgm:prSet>
      <dgm:spPr/>
    </dgm:pt>
    <dgm:pt modelId="{90DD445C-B6A3-7A4D-8AB8-58FAFABFF579}" type="pres">
      <dgm:prSet presAssocID="{E47FFBE7-2624-0E47-A216-20ED5729E3EC}" presName="level3hierChild" presStyleCnt="0"/>
      <dgm:spPr/>
    </dgm:pt>
  </dgm:ptLst>
  <dgm:cxnLst>
    <dgm:cxn modelId="{1D66A91C-AE9F-BE43-AEC4-61FFDE8BE108}" type="presOf" srcId="{28F2CFBD-21A4-0446-BAB9-CC1F62555A6A}" destId="{BCECC4C9-56A2-614D-A8B3-A99E972B48EB}" srcOrd="0" destOrd="0" presId="urn:microsoft.com/office/officeart/2008/layout/HorizontalMultiLevelHierarchy"/>
    <dgm:cxn modelId="{AF08E51E-0A11-1D46-B31A-A12C0651DCAF}" type="presOf" srcId="{7F329817-2351-A84D-A38E-F2EAC1668098}" destId="{500C3FAA-9AFF-0F4C-BD82-B7C053B0EB2B}" srcOrd="0" destOrd="0" presId="urn:microsoft.com/office/officeart/2008/layout/HorizontalMultiLevelHierarchy"/>
    <dgm:cxn modelId="{E850A51F-9A3B-D348-8D31-DC5C51485B39}" type="presOf" srcId="{28F2CFBD-21A4-0446-BAB9-CC1F62555A6A}" destId="{E2864FD6-E783-9F49-893F-FA8E98EF3B96}" srcOrd="1" destOrd="0" presId="urn:microsoft.com/office/officeart/2008/layout/HorizontalMultiLevelHierarchy"/>
    <dgm:cxn modelId="{C8CE3D2E-AB31-644E-A61F-E7446B1910F8}" srcId="{85426BD0-1F2D-644C-AF96-13059BFD42C2}" destId="{1B8AB747-AD0B-9B4B-BBD3-F88E3AD3167E}" srcOrd="2" destOrd="0" parTransId="{F2E2FCBB-050B-D04C-87FF-9682A5B5BDFB}" sibTransId="{A4C8128C-914C-7E4C-8A40-85B61764F4BB}"/>
    <dgm:cxn modelId="{29D7E338-5A0E-9849-8119-D9E5D1D57213}" type="presOf" srcId="{F2E2FCBB-050B-D04C-87FF-9682A5B5BDFB}" destId="{D7C529C1-6BC1-8E4F-801D-485ED17A9FA8}" srcOrd="0" destOrd="0" presId="urn:microsoft.com/office/officeart/2008/layout/HorizontalMultiLevelHierarchy"/>
    <dgm:cxn modelId="{B2FC7344-788D-D844-AA06-851630E1F568}" type="presOf" srcId="{5C729265-7B27-3147-BE7C-5A967C6110DE}" destId="{9D01B09A-A261-8047-B69F-F1220E013060}" srcOrd="1" destOrd="0" presId="urn:microsoft.com/office/officeart/2008/layout/HorizontalMultiLevelHierarchy"/>
    <dgm:cxn modelId="{08ADB044-7474-974C-93ED-49F181475721}" type="presOf" srcId="{E1C1644F-803B-4343-BA07-BB21B47B89B9}" destId="{DF17E895-D545-A842-97ED-904660CC3F56}" srcOrd="0" destOrd="0" presId="urn:microsoft.com/office/officeart/2008/layout/HorizontalMultiLevelHierarchy"/>
    <dgm:cxn modelId="{0BB2574B-85DA-DF4F-AF7A-623FB147CE1B}" srcId="{2C7C9135-AA96-234B-B55B-F76E7AAEB7DF}" destId="{EA12D65A-E9B6-4049-B499-4608DD8578B1}" srcOrd="0" destOrd="0" parTransId="{28F2CFBD-21A4-0446-BAB9-CC1F62555A6A}" sibTransId="{9228A64D-5820-F946-9028-F9C53CDAE986}"/>
    <dgm:cxn modelId="{BBDF754B-5D70-AA4B-9DBC-1ED82F9E2B68}" type="presOf" srcId="{85426BD0-1F2D-644C-AF96-13059BFD42C2}" destId="{E9593338-ECF6-CF4B-A2B5-C08D04D216D7}" srcOrd="0" destOrd="0" presId="urn:microsoft.com/office/officeart/2008/layout/HorizontalMultiLevelHierarchy"/>
    <dgm:cxn modelId="{274CCF5A-6A45-6042-9FE2-49DDA33A0568}" type="presOf" srcId="{5FCD0CE9-BB00-F549-9F7F-A3BC78A39763}" destId="{542596F7-77D7-364B-9759-EB81A4CBC0BB}" srcOrd="0" destOrd="0" presId="urn:microsoft.com/office/officeart/2008/layout/HorizontalMultiLevelHierarchy"/>
    <dgm:cxn modelId="{34D7765F-C05C-FF41-B2E8-7062E0CF27A6}" srcId="{48E8B2B5-2191-4840-885B-3EFF9950F9C7}" destId="{7F329817-2351-A84D-A38E-F2EAC1668098}" srcOrd="0" destOrd="0" parTransId="{5FCD0CE9-BB00-F549-9F7F-A3BC78A39763}" sibTransId="{BD982092-2134-3244-B7A5-889AD2338C2E}"/>
    <dgm:cxn modelId="{5D423165-DF56-5946-AE49-3B716FFBC87A}" type="presOf" srcId="{5FCD0CE9-BB00-F549-9F7F-A3BC78A39763}" destId="{84D6FF92-B8AA-764A-BEA6-4E7C1C7BECC5}" srcOrd="1" destOrd="0" presId="urn:microsoft.com/office/officeart/2008/layout/HorizontalMultiLevelHierarchy"/>
    <dgm:cxn modelId="{55937967-CEDA-6843-B5F8-F118C0B3EBDA}" type="presOf" srcId="{48E8B2B5-2191-4840-885B-3EFF9950F9C7}" destId="{C2D2C63C-5568-6E40-B853-C9CD20E4D5AE}" srcOrd="0" destOrd="0" presId="urn:microsoft.com/office/officeart/2008/layout/HorizontalMultiLevelHierarchy"/>
    <dgm:cxn modelId="{239DB068-B1C0-2340-83BA-AB91F7C22E0D}" type="presOf" srcId="{927445FC-52AD-024D-A3BC-B7A60BBE0882}" destId="{5597F45C-86F0-AF40-B9DF-C5D1CF39544A}" srcOrd="1" destOrd="0" presId="urn:microsoft.com/office/officeart/2008/layout/HorizontalMultiLevelHierarchy"/>
    <dgm:cxn modelId="{67F61E69-B389-F244-A0AA-EBB19FDD2EA8}" srcId="{85426BD0-1F2D-644C-AF96-13059BFD42C2}" destId="{48E8B2B5-2191-4840-885B-3EFF9950F9C7}" srcOrd="1" destOrd="0" parTransId="{5C729265-7B27-3147-BE7C-5A967C6110DE}" sibTransId="{700B43EB-CF5C-A545-BACE-D37A56F69D96}"/>
    <dgm:cxn modelId="{9140FC6B-97A7-3D4E-8B09-3A88188E4352}" type="presOf" srcId="{F2E2FCBB-050B-D04C-87FF-9682A5B5BDFB}" destId="{E4FFA9DE-39D5-9340-9048-11A743B9E914}" srcOrd="1" destOrd="0" presId="urn:microsoft.com/office/officeart/2008/layout/HorizontalMultiLevelHierarchy"/>
    <dgm:cxn modelId="{F0D6AE70-5B80-8E48-ADA5-23E9A3C979BD}" type="presOf" srcId="{5C729265-7B27-3147-BE7C-5A967C6110DE}" destId="{F3E4F8C5-3909-F94A-8CC3-B700CD24EBAF}" srcOrd="0" destOrd="0" presId="urn:microsoft.com/office/officeart/2008/layout/HorizontalMultiLevelHierarchy"/>
    <dgm:cxn modelId="{A5021D72-94CA-4648-8E70-830CA3A2C73F}" type="presOf" srcId="{E47FFBE7-2624-0E47-A216-20ED5729E3EC}" destId="{DF580EC5-272A-D04E-8B6A-66D1A3B9D04A}" srcOrd="0" destOrd="0" presId="urn:microsoft.com/office/officeart/2008/layout/HorizontalMultiLevelHierarchy"/>
    <dgm:cxn modelId="{D1D90480-8381-E640-9852-AF26678A5886}" type="presOf" srcId="{1B8AB747-AD0B-9B4B-BBD3-F88E3AD3167E}" destId="{11510F68-8AA5-F249-A826-78FA839199B2}" srcOrd="0" destOrd="0" presId="urn:microsoft.com/office/officeart/2008/layout/HorizontalMultiLevelHierarchy"/>
    <dgm:cxn modelId="{60F39980-7C34-0549-B551-CF069A4FC662}" type="presOf" srcId="{2EE70F05-080D-1643-936E-0B4806C82735}" destId="{8E5CE66E-0F98-C449-8E9C-36C0AF20C7EA}" srcOrd="0" destOrd="0" presId="urn:microsoft.com/office/officeart/2008/layout/HorizontalMultiLevelHierarchy"/>
    <dgm:cxn modelId="{A83BFE83-7AEC-6249-AA97-34BE69D78557}" type="presOf" srcId="{927445FC-52AD-024D-A3BC-B7A60BBE0882}" destId="{9176AC04-2C36-C74B-8469-BB09E02DA46B}" srcOrd="0" destOrd="0" presId="urn:microsoft.com/office/officeart/2008/layout/HorizontalMultiLevelHierarchy"/>
    <dgm:cxn modelId="{AB81C7B7-488B-F045-BD8D-CB5A7147B0D6}" type="presOf" srcId="{EA12D65A-E9B6-4049-B499-4608DD8578B1}" destId="{F436CF00-8732-4840-8780-6EB98220D25B}" srcOrd="0" destOrd="0" presId="urn:microsoft.com/office/officeart/2008/layout/HorizontalMultiLevelHierarchy"/>
    <dgm:cxn modelId="{153AA2CC-2D16-CE4D-AE1E-D7369A9A6494}" type="presOf" srcId="{2EE70F05-080D-1643-936E-0B4806C82735}" destId="{E6467403-677C-5A4C-A075-7B3D332EA08D}" srcOrd="1" destOrd="0" presId="urn:microsoft.com/office/officeart/2008/layout/HorizontalMultiLevelHierarchy"/>
    <dgm:cxn modelId="{9FEF46CE-DC4E-A540-B2E1-F5859EDB5A7A}" type="presOf" srcId="{2C7C9135-AA96-234B-B55B-F76E7AAEB7DF}" destId="{62128129-C9E7-0740-A5C7-8623E71FF236}" srcOrd="0" destOrd="0" presId="urn:microsoft.com/office/officeart/2008/layout/HorizontalMultiLevelHierarchy"/>
    <dgm:cxn modelId="{FD507AE1-7664-E849-917A-2249D6380B82}" srcId="{85426BD0-1F2D-644C-AF96-13059BFD42C2}" destId="{2C7C9135-AA96-234B-B55B-F76E7AAEB7DF}" srcOrd="0" destOrd="0" parTransId="{2EE70F05-080D-1643-936E-0B4806C82735}" sibTransId="{3877806B-8F5C-5541-86B9-8914E9AA9232}"/>
    <dgm:cxn modelId="{0692CBEB-97F7-3247-8E54-41056DECAD64}" srcId="{E1C1644F-803B-4343-BA07-BB21B47B89B9}" destId="{85426BD0-1F2D-644C-AF96-13059BFD42C2}" srcOrd="0" destOrd="0" parTransId="{6DFE35C9-B4E4-3E4A-8F69-16DFA8FDC475}" sibTransId="{21F58723-781F-2E49-822D-0B6CA4EE3887}"/>
    <dgm:cxn modelId="{B44D9AFD-1311-3F45-9DB2-1A5294928148}" srcId="{1B8AB747-AD0B-9B4B-BBD3-F88E3AD3167E}" destId="{E47FFBE7-2624-0E47-A216-20ED5729E3EC}" srcOrd="0" destOrd="0" parTransId="{927445FC-52AD-024D-A3BC-B7A60BBE0882}" sibTransId="{7E11A2C6-D6A9-874C-B66F-1DFA83C55735}"/>
    <dgm:cxn modelId="{F652B88F-4369-6340-BA49-F2A570942239}" type="presParOf" srcId="{DF17E895-D545-A842-97ED-904660CC3F56}" destId="{BF8C542A-5A62-2F4F-9426-759BBFF745F2}" srcOrd="0" destOrd="0" presId="urn:microsoft.com/office/officeart/2008/layout/HorizontalMultiLevelHierarchy"/>
    <dgm:cxn modelId="{C03306CB-C48B-5E47-A153-7AE597DC9D85}" type="presParOf" srcId="{BF8C542A-5A62-2F4F-9426-759BBFF745F2}" destId="{E9593338-ECF6-CF4B-A2B5-C08D04D216D7}" srcOrd="0" destOrd="0" presId="urn:microsoft.com/office/officeart/2008/layout/HorizontalMultiLevelHierarchy"/>
    <dgm:cxn modelId="{74880A23-5D64-AB4F-9DCB-965C3571606F}" type="presParOf" srcId="{BF8C542A-5A62-2F4F-9426-759BBFF745F2}" destId="{6FE75BA8-3A3E-654E-8673-0073AD4DEA7B}" srcOrd="1" destOrd="0" presId="urn:microsoft.com/office/officeart/2008/layout/HorizontalMultiLevelHierarchy"/>
    <dgm:cxn modelId="{9F9F6DFA-9525-FB4E-A515-A6E14ABCD693}" type="presParOf" srcId="{6FE75BA8-3A3E-654E-8673-0073AD4DEA7B}" destId="{8E5CE66E-0F98-C449-8E9C-36C0AF20C7EA}" srcOrd="0" destOrd="0" presId="urn:microsoft.com/office/officeart/2008/layout/HorizontalMultiLevelHierarchy"/>
    <dgm:cxn modelId="{D1192536-F67B-F846-AA74-9CC7C4A30F2B}" type="presParOf" srcId="{8E5CE66E-0F98-C449-8E9C-36C0AF20C7EA}" destId="{E6467403-677C-5A4C-A075-7B3D332EA08D}" srcOrd="0" destOrd="0" presId="urn:microsoft.com/office/officeart/2008/layout/HorizontalMultiLevelHierarchy"/>
    <dgm:cxn modelId="{8A530F2E-98B9-6E46-8BB4-9533C40DA8C7}" type="presParOf" srcId="{6FE75BA8-3A3E-654E-8673-0073AD4DEA7B}" destId="{6A51E76E-D9B8-DC41-8A11-40DB7C71DA98}" srcOrd="1" destOrd="0" presId="urn:microsoft.com/office/officeart/2008/layout/HorizontalMultiLevelHierarchy"/>
    <dgm:cxn modelId="{59E44FDB-4566-FB4F-9060-A360AF4929DA}" type="presParOf" srcId="{6A51E76E-D9B8-DC41-8A11-40DB7C71DA98}" destId="{62128129-C9E7-0740-A5C7-8623E71FF236}" srcOrd="0" destOrd="0" presId="urn:microsoft.com/office/officeart/2008/layout/HorizontalMultiLevelHierarchy"/>
    <dgm:cxn modelId="{E6E42172-387E-FC42-B880-5AB16CB16828}" type="presParOf" srcId="{6A51E76E-D9B8-DC41-8A11-40DB7C71DA98}" destId="{AEB58B2E-67B2-3648-A2F3-E6F7EBB605E4}" srcOrd="1" destOrd="0" presId="urn:microsoft.com/office/officeart/2008/layout/HorizontalMultiLevelHierarchy"/>
    <dgm:cxn modelId="{C536D15E-0EB3-3441-AA59-B426E7C6CA0F}" type="presParOf" srcId="{AEB58B2E-67B2-3648-A2F3-E6F7EBB605E4}" destId="{BCECC4C9-56A2-614D-A8B3-A99E972B48EB}" srcOrd="0" destOrd="0" presId="urn:microsoft.com/office/officeart/2008/layout/HorizontalMultiLevelHierarchy"/>
    <dgm:cxn modelId="{BF648BAF-5527-974D-9A98-9BA8258E9153}" type="presParOf" srcId="{BCECC4C9-56A2-614D-A8B3-A99E972B48EB}" destId="{E2864FD6-E783-9F49-893F-FA8E98EF3B96}" srcOrd="0" destOrd="0" presId="urn:microsoft.com/office/officeart/2008/layout/HorizontalMultiLevelHierarchy"/>
    <dgm:cxn modelId="{6E27B08E-6065-1B41-9C2E-5B8D7A886F03}" type="presParOf" srcId="{AEB58B2E-67B2-3648-A2F3-E6F7EBB605E4}" destId="{5BAAAAF2-10DC-D740-8243-DAA7F82C3B9C}" srcOrd="1" destOrd="0" presId="urn:microsoft.com/office/officeart/2008/layout/HorizontalMultiLevelHierarchy"/>
    <dgm:cxn modelId="{67214DA3-94F5-7948-832C-5F93629D6EB0}" type="presParOf" srcId="{5BAAAAF2-10DC-D740-8243-DAA7F82C3B9C}" destId="{F436CF00-8732-4840-8780-6EB98220D25B}" srcOrd="0" destOrd="0" presId="urn:microsoft.com/office/officeart/2008/layout/HorizontalMultiLevelHierarchy"/>
    <dgm:cxn modelId="{38494685-7C98-344F-BA19-F14031EA0242}" type="presParOf" srcId="{5BAAAAF2-10DC-D740-8243-DAA7F82C3B9C}" destId="{E5D0191E-68CC-0647-84B2-CFBDFF58E987}" srcOrd="1" destOrd="0" presId="urn:microsoft.com/office/officeart/2008/layout/HorizontalMultiLevelHierarchy"/>
    <dgm:cxn modelId="{26FC6269-C0E2-C049-8B91-1EAB99891C53}" type="presParOf" srcId="{6FE75BA8-3A3E-654E-8673-0073AD4DEA7B}" destId="{F3E4F8C5-3909-F94A-8CC3-B700CD24EBAF}" srcOrd="2" destOrd="0" presId="urn:microsoft.com/office/officeart/2008/layout/HorizontalMultiLevelHierarchy"/>
    <dgm:cxn modelId="{5BB5D102-92F4-9046-B0B3-D11F0C4C0234}" type="presParOf" srcId="{F3E4F8C5-3909-F94A-8CC3-B700CD24EBAF}" destId="{9D01B09A-A261-8047-B69F-F1220E013060}" srcOrd="0" destOrd="0" presId="urn:microsoft.com/office/officeart/2008/layout/HorizontalMultiLevelHierarchy"/>
    <dgm:cxn modelId="{976BFF51-B818-0C4C-8B38-4E15A3272B77}" type="presParOf" srcId="{6FE75BA8-3A3E-654E-8673-0073AD4DEA7B}" destId="{4974A969-94C1-D24F-B309-043F8015D86A}" srcOrd="3" destOrd="0" presId="urn:microsoft.com/office/officeart/2008/layout/HorizontalMultiLevelHierarchy"/>
    <dgm:cxn modelId="{19AE4E1C-BC6C-E843-8EF7-8656679FFFBB}" type="presParOf" srcId="{4974A969-94C1-D24F-B309-043F8015D86A}" destId="{C2D2C63C-5568-6E40-B853-C9CD20E4D5AE}" srcOrd="0" destOrd="0" presId="urn:microsoft.com/office/officeart/2008/layout/HorizontalMultiLevelHierarchy"/>
    <dgm:cxn modelId="{30619BCE-9A0E-3249-AD1E-C213CE50965D}" type="presParOf" srcId="{4974A969-94C1-D24F-B309-043F8015D86A}" destId="{EB7F72E8-2A29-454C-ACB6-93B7E679C478}" srcOrd="1" destOrd="0" presId="urn:microsoft.com/office/officeart/2008/layout/HorizontalMultiLevelHierarchy"/>
    <dgm:cxn modelId="{14EEFB95-AC5E-E948-9DCD-E25B863A2D65}" type="presParOf" srcId="{EB7F72E8-2A29-454C-ACB6-93B7E679C478}" destId="{542596F7-77D7-364B-9759-EB81A4CBC0BB}" srcOrd="0" destOrd="0" presId="urn:microsoft.com/office/officeart/2008/layout/HorizontalMultiLevelHierarchy"/>
    <dgm:cxn modelId="{7654277D-83E3-744D-B753-14B84A897D6D}" type="presParOf" srcId="{542596F7-77D7-364B-9759-EB81A4CBC0BB}" destId="{84D6FF92-B8AA-764A-BEA6-4E7C1C7BECC5}" srcOrd="0" destOrd="0" presId="urn:microsoft.com/office/officeart/2008/layout/HorizontalMultiLevelHierarchy"/>
    <dgm:cxn modelId="{450BE77B-50A3-8547-9525-528B43EC83C5}" type="presParOf" srcId="{EB7F72E8-2A29-454C-ACB6-93B7E679C478}" destId="{7FA1C2BC-0D40-0C4C-9708-98FEAC3D5DFA}" srcOrd="1" destOrd="0" presId="urn:microsoft.com/office/officeart/2008/layout/HorizontalMultiLevelHierarchy"/>
    <dgm:cxn modelId="{AF4ACC89-9AE9-734E-9EAB-1692E9C71DB7}" type="presParOf" srcId="{7FA1C2BC-0D40-0C4C-9708-98FEAC3D5DFA}" destId="{500C3FAA-9AFF-0F4C-BD82-B7C053B0EB2B}" srcOrd="0" destOrd="0" presId="urn:microsoft.com/office/officeart/2008/layout/HorizontalMultiLevelHierarchy"/>
    <dgm:cxn modelId="{A265C01F-CF94-8648-9D53-B4B19C81395E}" type="presParOf" srcId="{7FA1C2BC-0D40-0C4C-9708-98FEAC3D5DFA}" destId="{81BFCDA7-416F-1F43-82F4-1D186441590C}" srcOrd="1" destOrd="0" presId="urn:microsoft.com/office/officeart/2008/layout/HorizontalMultiLevelHierarchy"/>
    <dgm:cxn modelId="{7093AE4F-4A2F-2745-A69E-D40D4238EC52}" type="presParOf" srcId="{6FE75BA8-3A3E-654E-8673-0073AD4DEA7B}" destId="{D7C529C1-6BC1-8E4F-801D-485ED17A9FA8}" srcOrd="4" destOrd="0" presId="urn:microsoft.com/office/officeart/2008/layout/HorizontalMultiLevelHierarchy"/>
    <dgm:cxn modelId="{BA1C68E4-13BA-6746-A0C9-D0ED97F7BB5F}" type="presParOf" srcId="{D7C529C1-6BC1-8E4F-801D-485ED17A9FA8}" destId="{E4FFA9DE-39D5-9340-9048-11A743B9E914}" srcOrd="0" destOrd="0" presId="urn:microsoft.com/office/officeart/2008/layout/HorizontalMultiLevelHierarchy"/>
    <dgm:cxn modelId="{9018443E-A066-884A-912B-33153B6DB81B}" type="presParOf" srcId="{6FE75BA8-3A3E-654E-8673-0073AD4DEA7B}" destId="{6D28E614-6B7F-E64A-ABE4-E7651D7457F7}" srcOrd="5" destOrd="0" presId="urn:microsoft.com/office/officeart/2008/layout/HorizontalMultiLevelHierarchy"/>
    <dgm:cxn modelId="{52918FA1-171B-6944-869D-7D950E0E6498}" type="presParOf" srcId="{6D28E614-6B7F-E64A-ABE4-E7651D7457F7}" destId="{11510F68-8AA5-F249-A826-78FA839199B2}" srcOrd="0" destOrd="0" presId="urn:microsoft.com/office/officeart/2008/layout/HorizontalMultiLevelHierarchy"/>
    <dgm:cxn modelId="{45D7C226-FE2E-3946-B24D-806A2E219637}" type="presParOf" srcId="{6D28E614-6B7F-E64A-ABE4-E7651D7457F7}" destId="{7888792A-DC72-334E-AC5D-4C37CEDCF6C8}" srcOrd="1" destOrd="0" presId="urn:microsoft.com/office/officeart/2008/layout/HorizontalMultiLevelHierarchy"/>
    <dgm:cxn modelId="{C680DA88-BF6E-EC4F-A0CB-020C99D1C444}" type="presParOf" srcId="{7888792A-DC72-334E-AC5D-4C37CEDCF6C8}" destId="{9176AC04-2C36-C74B-8469-BB09E02DA46B}" srcOrd="0" destOrd="0" presId="urn:microsoft.com/office/officeart/2008/layout/HorizontalMultiLevelHierarchy"/>
    <dgm:cxn modelId="{41C49BFE-A542-844F-8AA0-FB4DF9A24C2F}" type="presParOf" srcId="{9176AC04-2C36-C74B-8469-BB09E02DA46B}" destId="{5597F45C-86F0-AF40-B9DF-C5D1CF39544A}" srcOrd="0" destOrd="0" presId="urn:microsoft.com/office/officeart/2008/layout/HorizontalMultiLevelHierarchy"/>
    <dgm:cxn modelId="{B615F526-D25A-D744-A027-E9CA8D49409D}" type="presParOf" srcId="{7888792A-DC72-334E-AC5D-4C37CEDCF6C8}" destId="{B4A431F3-C193-3C4D-A444-60DFADB6ABF8}" srcOrd="1" destOrd="0" presId="urn:microsoft.com/office/officeart/2008/layout/HorizontalMultiLevelHierarchy"/>
    <dgm:cxn modelId="{B033851F-6B40-0B42-AEE2-BE666365890D}" type="presParOf" srcId="{B4A431F3-C193-3C4D-A444-60DFADB6ABF8}" destId="{DF580EC5-272A-D04E-8B6A-66D1A3B9D04A}" srcOrd="0" destOrd="0" presId="urn:microsoft.com/office/officeart/2008/layout/HorizontalMultiLevelHierarchy"/>
    <dgm:cxn modelId="{D3807E61-7D42-3443-B722-C2DA8BA18A1A}" type="presParOf" srcId="{B4A431F3-C193-3C4D-A444-60DFADB6ABF8}" destId="{90DD445C-B6A3-7A4D-8AB8-58FAFABFF57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6AC04-2C36-C74B-8469-BB09E02DA46B}">
      <dsp:nvSpPr>
        <dsp:cNvPr id="0" name=""/>
        <dsp:cNvSpPr/>
      </dsp:nvSpPr>
      <dsp:spPr>
        <a:xfrm>
          <a:off x="4054807" y="3400117"/>
          <a:ext cx="5388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8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10756" y="3432366"/>
        <a:ext cx="26941" cy="26941"/>
      </dsp:txXfrm>
    </dsp:sp>
    <dsp:sp modelId="{D7C529C1-6BC1-8E4F-801D-485ED17A9FA8}">
      <dsp:nvSpPr>
        <dsp:cNvPr id="0" name=""/>
        <dsp:cNvSpPr/>
      </dsp:nvSpPr>
      <dsp:spPr>
        <a:xfrm>
          <a:off x="821768" y="2419085"/>
          <a:ext cx="538839" cy="1026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419" y="0"/>
              </a:lnTo>
              <a:lnTo>
                <a:pt x="269419" y="1026752"/>
              </a:lnTo>
              <a:lnTo>
                <a:pt x="538839" y="1026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62199" y="2903472"/>
        <a:ext cx="57977" cy="57977"/>
      </dsp:txXfrm>
    </dsp:sp>
    <dsp:sp modelId="{542596F7-77D7-364B-9759-EB81A4CBC0BB}">
      <dsp:nvSpPr>
        <dsp:cNvPr id="0" name=""/>
        <dsp:cNvSpPr/>
      </dsp:nvSpPr>
      <dsp:spPr>
        <a:xfrm>
          <a:off x="4054807" y="2373365"/>
          <a:ext cx="5388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8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10756" y="2405614"/>
        <a:ext cx="26941" cy="26941"/>
      </dsp:txXfrm>
    </dsp:sp>
    <dsp:sp modelId="{F3E4F8C5-3909-F94A-8CC3-B700CD24EBAF}">
      <dsp:nvSpPr>
        <dsp:cNvPr id="0" name=""/>
        <dsp:cNvSpPr/>
      </dsp:nvSpPr>
      <dsp:spPr>
        <a:xfrm>
          <a:off x="821768" y="2373365"/>
          <a:ext cx="5388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83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77716" y="2405614"/>
        <a:ext cx="26941" cy="26941"/>
      </dsp:txXfrm>
    </dsp:sp>
    <dsp:sp modelId="{BCECC4C9-56A2-614D-A8B3-A99E972B48EB}">
      <dsp:nvSpPr>
        <dsp:cNvPr id="0" name=""/>
        <dsp:cNvSpPr/>
      </dsp:nvSpPr>
      <dsp:spPr>
        <a:xfrm>
          <a:off x="4054807" y="1346612"/>
          <a:ext cx="5388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8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10756" y="1378861"/>
        <a:ext cx="26941" cy="26941"/>
      </dsp:txXfrm>
    </dsp:sp>
    <dsp:sp modelId="{8E5CE66E-0F98-C449-8E9C-36C0AF20C7EA}">
      <dsp:nvSpPr>
        <dsp:cNvPr id="0" name=""/>
        <dsp:cNvSpPr/>
      </dsp:nvSpPr>
      <dsp:spPr>
        <a:xfrm>
          <a:off x="821768" y="1392332"/>
          <a:ext cx="538839" cy="1026752"/>
        </a:xfrm>
        <a:custGeom>
          <a:avLst/>
          <a:gdLst/>
          <a:ahLst/>
          <a:cxnLst/>
          <a:rect l="0" t="0" r="0" b="0"/>
          <a:pathLst>
            <a:path>
              <a:moveTo>
                <a:pt x="0" y="1026752"/>
              </a:moveTo>
              <a:lnTo>
                <a:pt x="269419" y="1026752"/>
              </a:lnTo>
              <a:lnTo>
                <a:pt x="269419" y="0"/>
              </a:lnTo>
              <a:lnTo>
                <a:pt x="53883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62199" y="1876719"/>
        <a:ext cx="57977" cy="57977"/>
      </dsp:txXfrm>
    </dsp:sp>
    <dsp:sp modelId="{E9593338-ECF6-CF4B-A2B5-C08D04D216D7}">
      <dsp:nvSpPr>
        <dsp:cNvPr id="0" name=""/>
        <dsp:cNvSpPr/>
      </dsp:nvSpPr>
      <dsp:spPr>
        <a:xfrm rot="16200000">
          <a:off x="-1750517" y="2008383"/>
          <a:ext cx="4323169" cy="82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网页</a:t>
          </a:r>
        </a:p>
      </dsp:txBody>
      <dsp:txXfrm>
        <a:off x="-1750517" y="2008383"/>
        <a:ext cx="4323169" cy="821402"/>
      </dsp:txXfrm>
    </dsp:sp>
    <dsp:sp modelId="{62128129-C9E7-0740-A5C7-8623E71FF236}">
      <dsp:nvSpPr>
        <dsp:cNvPr id="0" name=""/>
        <dsp:cNvSpPr/>
      </dsp:nvSpPr>
      <dsp:spPr>
        <a:xfrm>
          <a:off x="1360607" y="981631"/>
          <a:ext cx="2694199" cy="82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HTML</a:t>
          </a:r>
          <a:endParaRPr lang="zh-CN" altLang="en-US" sz="4700" kern="1200" dirty="0"/>
        </a:p>
      </dsp:txBody>
      <dsp:txXfrm>
        <a:off x="1360607" y="981631"/>
        <a:ext cx="2694199" cy="821402"/>
      </dsp:txXfrm>
    </dsp:sp>
    <dsp:sp modelId="{F436CF00-8732-4840-8780-6EB98220D25B}">
      <dsp:nvSpPr>
        <dsp:cNvPr id="0" name=""/>
        <dsp:cNvSpPr/>
      </dsp:nvSpPr>
      <dsp:spPr>
        <a:xfrm>
          <a:off x="4593646" y="981631"/>
          <a:ext cx="2694199" cy="82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描述结构</a:t>
          </a:r>
        </a:p>
      </dsp:txBody>
      <dsp:txXfrm>
        <a:off x="4593646" y="981631"/>
        <a:ext cx="2694199" cy="821402"/>
      </dsp:txXfrm>
    </dsp:sp>
    <dsp:sp modelId="{C2D2C63C-5568-6E40-B853-C9CD20E4D5AE}">
      <dsp:nvSpPr>
        <dsp:cNvPr id="0" name=""/>
        <dsp:cNvSpPr/>
      </dsp:nvSpPr>
      <dsp:spPr>
        <a:xfrm>
          <a:off x="1360607" y="2008383"/>
          <a:ext cx="2694199" cy="82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CSS</a:t>
          </a:r>
          <a:endParaRPr lang="zh-CN" altLang="en-US" sz="4700" kern="1200" dirty="0"/>
        </a:p>
      </dsp:txBody>
      <dsp:txXfrm>
        <a:off x="1360607" y="2008383"/>
        <a:ext cx="2694199" cy="821402"/>
      </dsp:txXfrm>
    </dsp:sp>
    <dsp:sp modelId="{500C3FAA-9AFF-0F4C-BD82-B7C053B0EB2B}">
      <dsp:nvSpPr>
        <dsp:cNvPr id="0" name=""/>
        <dsp:cNvSpPr/>
      </dsp:nvSpPr>
      <dsp:spPr>
        <a:xfrm>
          <a:off x="4593646" y="2008383"/>
          <a:ext cx="2694199" cy="82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描述样式</a:t>
          </a:r>
        </a:p>
      </dsp:txBody>
      <dsp:txXfrm>
        <a:off x="4593646" y="2008383"/>
        <a:ext cx="2694199" cy="821402"/>
      </dsp:txXfrm>
    </dsp:sp>
    <dsp:sp modelId="{11510F68-8AA5-F249-A826-78FA839199B2}">
      <dsp:nvSpPr>
        <dsp:cNvPr id="0" name=""/>
        <dsp:cNvSpPr/>
      </dsp:nvSpPr>
      <dsp:spPr>
        <a:xfrm>
          <a:off x="1360607" y="3035136"/>
          <a:ext cx="2694199" cy="82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Script</a:t>
          </a:r>
          <a:endParaRPr lang="zh-CN" altLang="en-US" sz="4700" kern="1200" dirty="0"/>
        </a:p>
      </dsp:txBody>
      <dsp:txXfrm>
        <a:off x="1360607" y="3035136"/>
        <a:ext cx="2694199" cy="821402"/>
      </dsp:txXfrm>
    </dsp:sp>
    <dsp:sp modelId="{DF580EC5-272A-D04E-8B6A-66D1A3B9D04A}">
      <dsp:nvSpPr>
        <dsp:cNvPr id="0" name=""/>
        <dsp:cNvSpPr/>
      </dsp:nvSpPr>
      <dsp:spPr>
        <a:xfrm>
          <a:off x="4593646" y="3035136"/>
          <a:ext cx="2694199" cy="82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控制逻辑</a:t>
          </a:r>
        </a:p>
      </dsp:txBody>
      <dsp:txXfrm>
        <a:off x="4593646" y="3035136"/>
        <a:ext cx="2694199" cy="821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95E7-0A38-5245-A31F-C664195C4755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ADE5A-DEE2-5245-8076-B600A9DDBC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58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  <a:r>
              <a:rPr kumimoji="1" lang="en-US" altLang="zh-CN" dirty="0"/>
              <a:t>timestamp</a:t>
            </a:r>
            <a:r>
              <a:rPr kumimoji="1" lang="zh-CN" altLang="en-US" dirty="0"/>
              <a:t>是时间戳，展示时间的时候不要直接把时间戳展示给用户了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ADE5A-DEE2-5245-8076-B600A9DDBC6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4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8A3D-D62B-4849-B31D-873D5EB3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7335D-B5AB-4F46-981E-5618CE8BD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0C34F-8224-1543-8F98-73FEB9E6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AB272-B37F-E142-BBDF-5C3AF24B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43DE4-3B55-BA43-9DD4-E6D78E12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35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7E35D-B400-024B-81D5-DAF7AD3F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97F1F-7EC8-E14F-B964-0807B8FEB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C4A38-7548-8B48-AAC0-16DB7696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E3640-8B82-7D49-AFB6-8488605C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8EE97-47CA-9D42-99D3-065DE771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99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ED5AF3-D495-4246-9177-5B0545474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F1960-8E99-3D4E-9F80-F404886FD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14EB5-3B88-1945-8B42-307300BC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7D134-8BFD-AE40-B67E-21134131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40262-93A6-8148-AF51-B77D9686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0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5E92F-0E6C-AE44-A6CC-2E522C82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F4D89-62BC-6544-A289-82B065BC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0C8F6-186C-7841-AE27-0A9582D0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E76DF-9835-7843-8FE3-91E1E735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4407B-325E-EA4D-A3C9-7E2E75F0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34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3CFCB-468B-284F-B424-D6FD92A9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9BE8D-870C-CA4D-BD93-A5C49B1B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140EF-A1B3-B940-8A6C-3FF034EB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FCB2F-80CC-F84A-B946-2A4DE6CC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3C788-94A7-F249-8EC8-68737C4F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74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A3CD2-9D13-EF40-9CC8-37BFBAD1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37A27-966D-FB40-83FF-B8059BD78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3BEE2-81FA-4249-9522-A7BC272DD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9C8AD-508C-8749-A6E1-7AA70DBF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CE1B5-C066-E94A-AEBA-E74432BB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B0B3B-BDD0-7543-AFCE-4BB7486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D92B7-B0A7-E341-9083-3670E3D2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5CC84-1A0F-BE41-BB16-5B4C195D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19D7E-427B-234D-8B12-0C21EC937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3BDDF4-0414-224F-A767-C7AD13734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3D4B69-55BF-874E-8ECE-B63501CE5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55649-DA40-804D-8932-6C12B159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6B01F3-F793-7D4B-B123-1EFCBF06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10F79D-890C-5645-BBAB-449FC182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34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36A1A-A6B6-2A4A-9F2C-2FB9FF3A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1E8EE3-AE62-D245-B467-E5189892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CB5F60-395C-834C-946A-85D68BB1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C55D1-FF77-874D-A62C-8565FE86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2B8461-15E8-7646-AAC6-FDF88E22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AD0117-8F0A-9F4A-BC52-76A70B79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D46D4-AC7F-F941-B07B-B2E1F9B2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59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31A67-DEFA-F14B-8AED-C2E2DFE4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5A2F-4E9A-BB4C-A711-308EE03C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87FEF-A569-8446-85C9-DE41F40D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70569-DA48-A94B-9CDC-484E3508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BE5DD-CFDB-E04D-93E7-6F136459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A240D-20DE-044A-ACB9-482C96BA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68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EA06F-373D-CE4C-8C53-CABE45F2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D93B4-F8E6-7946-AC43-6380A88DF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4B7D6-6013-5D4A-B4B3-0990F2BE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2316F-6FF2-6E44-9DC0-54D8D7A8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54231-1292-0C4B-8F95-EAA750FD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9B001-3E4E-E84B-8938-BAB42E54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4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54B43-D3BA-2541-BD21-EF971373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F3473-2E57-F840-AB90-BAAF15B6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D5489-8C32-2B40-967E-7AD240990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DE87-8069-8842-8858-F301B720D234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A2820-93AD-7741-B149-9E86A7D2A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CC2FA-A858-B844-B9E6-60AE3ED05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F69C-F079-8347-B238-9BDAF07D5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3" Target="../media/image15.png" Type="http://schemas.openxmlformats.org/officeDocument/2006/relationships/image"/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3" Target="../media/image17.jpeg" Type="http://schemas.openxmlformats.org/officeDocument/2006/relationships/image"/><Relationship Id="rId2" Target="../media/image16.pn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19.pn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3" Target="../media/image20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21.jpe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3" Target="../media/image23.png" Type="http://schemas.openxmlformats.org/officeDocument/2006/relationships/image"/><Relationship Id="rId2" Target="../media/image2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3" Target="../media/image25.jpeg" Type="http://schemas.openxmlformats.org/officeDocument/2006/relationships/image"/><Relationship Id="rId2" Target="../media/image24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26.jpe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2" Target="../media/image2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 ?><Relationships xmlns="http://schemas.openxmlformats.org/package/2006/relationships"><Relationship Id="rId3" Target="../media/image29.jpeg" Type="http://schemas.openxmlformats.org/officeDocument/2006/relationships/image"/><Relationship Id="rId2" Target="../media/image2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 ?><Relationships xmlns="http://schemas.openxmlformats.org/package/2006/relationships"><Relationship Id="rId3" Target="../media/image31.png" Type="http://schemas.openxmlformats.org/officeDocument/2006/relationships/image"/><Relationship Id="rId2" Target="../media/image30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32.jpe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3" Target="../media/image34.jpeg" Type="http://schemas.openxmlformats.org/officeDocument/2006/relationships/image"/><Relationship Id="rId2" Target="../media/image3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 ?><Relationships xmlns="http://schemas.openxmlformats.org/package/2006/relationships"><Relationship Id="rId3" Target="../media/image36.png" Type="http://schemas.openxmlformats.org/officeDocument/2006/relationships/image"/><Relationship Id="rId2" Target="../media/image3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2" Target="../media/image3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 ?><Relationships xmlns="http://schemas.openxmlformats.org/package/2006/relationships"><Relationship Id="rId3" Target="../media/image39.jpeg" Type="http://schemas.openxmlformats.org/officeDocument/2006/relationships/image"/><Relationship Id="rId2" Target="../media/image3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<Relationships xmlns="http://schemas.openxmlformats.org/package/2006/relationships"><Relationship Id="rId3" Target="../media/image41.jpeg" Type="http://schemas.openxmlformats.org/officeDocument/2006/relationships/image"/><Relationship Id="rId2" Target="../media/image4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<Relationships xmlns="http://schemas.openxmlformats.org/package/2006/relationships"><Relationship Id="rId3" Target="../media/image43.png" Type="http://schemas.openxmlformats.org/officeDocument/2006/relationships/image"/><Relationship Id="rId2" Target="../media/image42.pn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45.jpe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4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0.xml.rels><?xml version="1.0" encoding="UTF-8" standalone="yes" ?><Relationships xmlns="http://schemas.openxmlformats.org/package/2006/relationships"><Relationship Id="rId2" Target="../media/image4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<Relationships xmlns="http://schemas.openxmlformats.org/package/2006/relationships"><Relationship Id="rId3" Target="../media/image49.jpeg" Type="http://schemas.openxmlformats.org/officeDocument/2006/relationships/image"/><Relationship Id="rId2" Target="https://chrome.google.com/webstore/detail/vuejs-devtools/nhdogjmejiglipccpnnnanhbledajbpd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3" Target="../media/image10.jpe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13.jpeg" Type="http://schemas.openxmlformats.org/officeDocument/2006/relationships/image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A7EF8-D71E-C644-B1C9-ECBC7AD61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前端小作业介绍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F9F358-C28E-9349-919A-F74589C19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软工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1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837E6-9C3E-FD4D-9F49-98FFE795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小作业讲解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B2592-A255-D14A-B40C-2F2F79D8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：填空完成组件</a:t>
            </a:r>
            <a:r>
              <a:rPr kumimoji="1" lang="en-US" altLang="zh-CN" dirty="0" err="1"/>
              <a:t>MessageBlock</a:t>
            </a:r>
            <a:r>
              <a:rPr kumimoji="1" lang="zh-CN" altLang="en-US" dirty="0"/>
              <a:t>，用于显示留言板中的一条消息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436FBE-614D-B14C-9928-A7D2B99D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7" y="3097213"/>
            <a:ext cx="3492500" cy="1549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28DEDD-731D-E241-AB75-6F170AE64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63" y="3101976"/>
            <a:ext cx="4025900" cy="1473200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7A019D54-0C1E-DB41-8B31-FC0723ECEA5B}"/>
              </a:ext>
            </a:extLst>
          </p:cNvPr>
          <p:cNvSpPr/>
          <p:nvPr/>
        </p:nvSpPr>
        <p:spPr>
          <a:xfrm>
            <a:off x="5000625" y="3629025"/>
            <a:ext cx="1528763" cy="372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50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13B4-80CC-7D47-A145-0063E4B8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51F62-700A-1D4E-9E92-B3C9D25A0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模板语法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7CDCFE-36B5-CE4A-BEF1-95262B5B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776" y="522287"/>
            <a:ext cx="1180561" cy="10112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02836A-0E25-AF44-8495-85351643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429000"/>
            <a:ext cx="1892300" cy="133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3308EC-766D-D740-9673-090A5AF62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375" y="3429000"/>
            <a:ext cx="2844800" cy="2044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D11FC3-685F-6547-851D-70B396AE6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612" y="3270250"/>
            <a:ext cx="1917700" cy="1181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352181-760A-094C-B27D-AC20EEB98AFF}"/>
              </a:ext>
            </a:extLst>
          </p:cNvPr>
          <p:cNvSpPr txBox="1"/>
          <p:nvPr/>
        </p:nvSpPr>
        <p:spPr>
          <a:xfrm>
            <a:off x="8187892" y="3085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渲染结果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A08E76-ADD1-F848-867B-5DBB790AA974}"/>
              </a:ext>
            </a:extLst>
          </p:cNvPr>
          <p:cNvSpPr txBox="1"/>
          <p:nvPr/>
        </p:nvSpPr>
        <p:spPr>
          <a:xfrm>
            <a:off x="1698799" y="30855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HTML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C9E4B-566E-0A4C-9AB5-DE8C506A3CE8}"/>
              </a:ext>
            </a:extLst>
          </p:cNvPr>
          <p:cNvSpPr txBox="1"/>
          <p:nvPr/>
        </p:nvSpPr>
        <p:spPr>
          <a:xfrm>
            <a:off x="5343092" y="3085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14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273DA-5FB8-D349-B87D-F2EDC18D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MessageBlock.vue</a:t>
            </a:r>
            <a:r>
              <a:rPr kumimoji="1"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20BA5-524F-924F-967C-C169914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/>
              <a:t>不要直接把时间戳显示出来了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DD7530-A887-3E47-90E0-449A5A2F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575" y="1690688"/>
            <a:ext cx="3790661" cy="43513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1BB164-52FA-254F-B8AF-BF0C9EB70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96" y="1694130"/>
            <a:ext cx="5989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63C3B-E05E-0B4D-BE7F-09AF3343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：消息列表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EBE28A-CBB2-A242-815A-E32D1BAA3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25" y="2298700"/>
            <a:ext cx="2832100" cy="226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0E1BBF-FA39-A34E-A4E2-CD0D0AE8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287" y="1690688"/>
            <a:ext cx="2997200" cy="397510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5BCFD82A-3D09-444D-BF86-188EF4EAE873}"/>
              </a:ext>
            </a:extLst>
          </p:cNvPr>
          <p:cNvSpPr/>
          <p:nvPr/>
        </p:nvSpPr>
        <p:spPr>
          <a:xfrm>
            <a:off x="4529138" y="3429000"/>
            <a:ext cx="21288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10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D5B39-9711-C648-93FD-59072E01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02C06-AE7F-AF4A-AEB4-D7C9E69D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列表渲染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68C000-7B58-1D4D-AA23-F6DFD6CD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806" y="2305844"/>
            <a:ext cx="3822700" cy="3390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EA9870-5641-9547-BDD4-F45E7B4BE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100" y="3226594"/>
            <a:ext cx="2298700" cy="1549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7CDE38-F165-1340-815C-23011524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99544"/>
            <a:ext cx="3695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1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F1AD-D181-B14E-AE1D-7DB59D80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892D6-78FB-7041-96D6-FBDCECCE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		</a:t>
            </a:r>
            <a:r>
              <a:rPr kumimoji="1" lang="zh-CN" altLang="en-US" dirty="0"/>
              <a:t>自底向上构建应用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E7391-4797-9B49-A0CA-29A1AEE0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2209800"/>
            <a:ext cx="8470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1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6037F-107C-384A-96AF-3B70269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ECD5B-146F-074A-9C9C-893CCB76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引入组件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6F803-63BB-5D4B-AA35-588947A8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2646363"/>
            <a:ext cx="5765800" cy="2222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6A00AA-5C8E-A743-AF5E-84DCE81A9958}"/>
              </a:ext>
            </a:extLst>
          </p:cNvPr>
          <p:cNvSpPr txBox="1"/>
          <p:nvPr/>
        </p:nvSpPr>
        <p:spPr>
          <a:xfrm>
            <a:off x="7371620" y="2880450"/>
            <a:ext cx="40767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从组件文件所在路径导入子组件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在父组件的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属性中注册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模板中使用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5B2F40-2D03-AA4A-8D66-1EE54631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4953001"/>
            <a:ext cx="3594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24085-4CA2-9540-9D9D-9C0E63EC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AABF0-ABBA-3842-BAF4-4302A807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向子组件传递数据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0677F-7ED2-C74F-B28E-94A16093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62" y="3175464"/>
            <a:ext cx="2898500" cy="825830"/>
          </a:xfrm>
          <a:prstGeom prst="rect">
            <a:avLst/>
          </a:prstGeom>
        </p:spPr>
      </p:pic>
      <p:pic>
        <p:nvPicPr>
          <p:cNvPr id="6" name="内容占位符 17">
            <a:extLst>
              <a:ext uri="{FF2B5EF4-FFF2-40B4-BE49-F238E27FC236}">
                <a16:creationId xmlns:a16="http://schemas.microsoft.com/office/drawing/2014/main" id="{973998E7-82FB-E442-8633-BD8BF0F0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42" y="3378993"/>
            <a:ext cx="2895600" cy="485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476230-1946-894B-966A-6259D6085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82" y="2350294"/>
            <a:ext cx="2413000" cy="330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EBB929-DCAA-FD49-B9AA-A59AB3F81B86}"/>
              </a:ext>
            </a:extLst>
          </p:cNvPr>
          <p:cNvSpPr txBox="1"/>
          <p:nvPr/>
        </p:nvSpPr>
        <p:spPr>
          <a:xfrm>
            <a:off x="1085850" y="5915025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子组件的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属性中定义好要传递的数据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390554C2-8596-C147-A612-383DC0540E9D}"/>
              </a:ext>
            </a:extLst>
          </p:cNvPr>
          <p:cNvSpPr/>
          <p:nvPr/>
        </p:nvSpPr>
        <p:spPr>
          <a:xfrm>
            <a:off x="3400425" y="3543300"/>
            <a:ext cx="900113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6C83C053-A1E0-4944-8228-5E59ACD6D030}"/>
              </a:ext>
            </a:extLst>
          </p:cNvPr>
          <p:cNvSpPr/>
          <p:nvPr/>
        </p:nvSpPr>
        <p:spPr>
          <a:xfrm>
            <a:off x="7676658" y="3509797"/>
            <a:ext cx="908488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4FCA5-64AB-F442-AFA5-877E8C86A00E}"/>
              </a:ext>
            </a:extLst>
          </p:cNvPr>
          <p:cNvSpPr txBox="1"/>
          <p:nvPr/>
        </p:nvSpPr>
        <p:spPr>
          <a:xfrm>
            <a:off x="4708362" y="5915024"/>
            <a:ext cx="313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父组件中使用</a:t>
            </a:r>
            <a:r>
              <a:rPr kumimoji="1" lang="en-US" altLang="zh-CN" dirty="0"/>
              <a:t>v-bind</a:t>
            </a:r>
            <a:r>
              <a:rPr kumimoji="1" lang="zh-CN" altLang="en-US" dirty="0"/>
              <a:t>指令动态传递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更新数据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46FDF4-C416-D249-9F84-F61659EE746F}"/>
              </a:ext>
            </a:extLst>
          </p:cNvPr>
          <p:cNvSpPr txBox="1"/>
          <p:nvPr/>
        </p:nvSpPr>
        <p:spPr>
          <a:xfrm>
            <a:off x="8557968" y="5915024"/>
            <a:ext cx="31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子组件显示父组件的数据</a:t>
            </a:r>
          </a:p>
        </p:txBody>
      </p:sp>
    </p:spTree>
    <p:extLst>
      <p:ext uri="{BB962C8B-B14F-4D97-AF65-F5344CB8AC3E}">
        <p14:creationId xmlns:p14="http://schemas.microsoft.com/office/powerpoint/2010/main" val="248748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41C6-C8D5-1A43-B681-663C8366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MessageList.vue</a:t>
            </a:r>
            <a:r>
              <a:rPr kumimoji="1"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573FC-7E7D-2D49-B5F8-0AD91207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825625"/>
            <a:ext cx="4724400" cy="4351338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v-for</a:t>
            </a:r>
            <a:r>
              <a:rPr kumimoji="1" lang="zh-CN" altLang="en-US" dirty="0"/>
              <a:t>指令并传递数据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06442-2B83-6240-A8EC-598B0367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2" y="4001294"/>
            <a:ext cx="4381500" cy="261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75F41B-8C69-F449-B6BE-550B905D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12" y="1854994"/>
            <a:ext cx="8801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8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B2E11-90D5-9F41-899D-DE756F18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：实现对话框离线提交留言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32DB48-8658-C446-942E-67B60E477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638" y="1825625"/>
            <a:ext cx="4952237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7081FE-505B-7C40-9A8D-A6121981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576763" cy="4713792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E384BFFF-C1E2-514F-AF9E-84DE09AB798C}"/>
              </a:ext>
            </a:extLst>
          </p:cNvPr>
          <p:cNvSpPr/>
          <p:nvPr/>
        </p:nvSpPr>
        <p:spPr>
          <a:xfrm>
            <a:off x="5629275" y="3629025"/>
            <a:ext cx="928688" cy="553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66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3B0D-2498-BE41-BBF0-DE83AFC8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0DA2-CE6E-FC4D-A54E-BAD589A7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小作业简介</a:t>
            </a:r>
            <a:endParaRPr kumimoji="1" lang="en-US" altLang="zh-CN" dirty="0"/>
          </a:p>
          <a:p>
            <a:r>
              <a:rPr kumimoji="1" lang="zh-CN" altLang="en-US" dirty="0"/>
              <a:t>前端基础知识</a:t>
            </a:r>
            <a:endParaRPr kumimoji="1" lang="en-US" altLang="zh-CN" dirty="0"/>
          </a:p>
          <a:p>
            <a:r>
              <a:rPr kumimoji="1" lang="zh-CN" altLang="en-US" dirty="0"/>
              <a:t>小作业讲解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70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A8F9-18EA-7343-B2E2-53653942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ABFBC-0079-FE48-8FFE-8D3295A1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v-model</a:t>
            </a:r>
            <a:r>
              <a:rPr kumimoji="1" lang="zh-CN" altLang="en-US" dirty="0"/>
              <a:t>指令实现的表单输入双向数据绑定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E03D42-2F2B-7E4A-8E70-38F04F04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3" y="2392362"/>
            <a:ext cx="5537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718D-C746-A747-9A8B-E6CE435A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15909-290E-2845-8AD4-83EB50C4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v-on</a:t>
            </a:r>
            <a:r>
              <a:rPr kumimoji="1" lang="zh-CN" altLang="en-US" dirty="0"/>
              <a:t>指令实现事件处理</a:t>
            </a:r>
            <a:r>
              <a:rPr kumimoji="1" lang="en-US" altLang="zh-CN" dirty="0"/>
              <a:t>------</a:t>
            </a:r>
            <a:r>
              <a:rPr kumimoji="1" lang="zh-CN" altLang="en-US" dirty="0"/>
              <a:t>按钮点击事件处理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25B119-F336-2E4F-8D63-D8FA7CCC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3" y="2577306"/>
            <a:ext cx="4813300" cy="140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8FFDD6-F6D5-4C41-AE2F-BC80B012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2577306"/>
            <a:ext cx="4191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4D237-5006-214B-8E04-9B1D0BC2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C9115-A77A-5747-AB82-D4E339F9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如何把数据从子组件传递到父组件呢？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DAEACA-2F64-9E4D-8F53-5C54306A14D4}"/>
              </a:ext>
            </a:extLst>
          </p:cNvPr>
          <p:cNvSpPr/>
          <p:nvPr/>
        </p:nvSpPr>
        <p:spPr>
          <a:xfrm>
            <a:off x="4886325" y="2000250"/>
            <a:ext cx="134302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页面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92BC4-F228-F44F-AB8E-212F0081F23A}"/>
              </a:ext>
            </a:extLst>
          </p:cNvPr>
          <p:cNvSpPr/>
          <p:nvPr/>
        </p:nvSpPr>
        <p:spPr>
          <a:xfrm>
            <a:off x="3352799" y="3674268"/>
            <a:ext cx="1647826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消息列表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453910-778F-6342-8A99-6E5BF3BFE534}"/>
              </a:ext>
            </a:extLst>
          </p:cNvPr>
          <p:cNvSpPr/>
          <p:nvPr/>
        </p:nvSpPr>
        <p:spPr>
          <a:xfrm>
            <a:off x="6229350" y="3674268"/>
            <a:ext cx="1647826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对话框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1FD6872-A0D6-A944-B777-58326F957067}"/>
              </a:ext>
            </a:extLst>
          </p:cNvPr>
          <p:cNvCxnSpPr>
            <a:stCxn id="4" idx="2"/>
          </p:cNvCxnSpPr>
          <p:nvPr/>
        </p:nvCxnSpPr>
        <p:spPr>
          <a:xfrm flipH="1">
            <a:off x="4176712" y="2828925"/>
            <a:ext cx="1381126" cy="742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8FCA76F-B658-1E49-97CE-86F4082FE10F}"/>
              </a:ext>
            </a:extLst>
          </p:cNvPr>
          <p:cNvCxnSpPr>
            <a:stCxn id="4" idx="2"/>
          </p:cNvCxnSpPr>
          <p:nvPr/>
        </p:nvCxnSpPr>
        <p:spPr>
          <a:xfrm>
            <a:off x="5557838" y="2828925"/>
            <a:ext cx="1495425" cy="71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A8297C86-1A74-244C-9952-6E3C7292DAD2}"/>
              </a:ext>
            </a:extLst>
          </p:cNvPr>
          <p:cNvCxnSpPr>
            <a:stCxn id="6" idx="0"/>
            <a:endCxn id="4" idx="3"/>
          </p:cNvCxnSpPr>
          <p:nvPr/>
        </p:nvCxnSpPr>
        <p:spPr>
          <a:xfrm rot="16200000" flipV="1">
            <a:off x="6011467" y="2632471"/>
            <a:ext cx="1259680" cy="8239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3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871A-F3F9-214F-82D1-AAEF8936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1473B-8ADD-5E40-8F9A-7F5DB2CC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子组件向父组件传递数据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57F97E-3958-5940-96DC-6774F7B7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442494"/>
            <a:ext cx="5245100" cy="111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56ABA4-27F8-FF4E-A689-A24CE2D9AE6E}"/>
              </a:ext>
            </a:extLst>
          </p:cNvPr>
          <p:cNvSpPr txBox="1"/>
          <p:nvPr/>
        </p:nvSpPr>
        <p:spPr>
          <a:xfrm>
            <a:off x="1375569" y="2694802"/>
            <a:ext cx="37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子组件 </a:t>
            </a:r>
            <a:r>
              <a:rPr kumimoji="1" lang="en-US" altLang="zh-CN" dirty="0"/>
              <a:t>emit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自定义事件名</a:t>
            </a:r>
            <a:r>
              <a:rPr kumimoji="1" lang="en-US" altLang="zh-CN" dirty="0"/>
              <a:t>,</a:t>
            </a:r>
            <a:r>
              <a:rPr kumimoji="1" lang="zh-CN" altLang="en-US" dirty="0"/>
              <a:t> 数据）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C19AE0-3599-ED4E-8957-9723608A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3398838"/>
            <a:ext cx="4800600" cy="1384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1C9D7D-C177-8344-8FC5-91B7BB585335}"/>
              </a:ext>
            </a:extLst>
          </p:cNvPr>
          <p:cNvSpPr txBox="1"/>
          <p:nvPr/>
        </p:nvSpPr>
        <p:spPr>
          <a:xfrm>
            <a:off x="7115969" y="2694802"/>
            <a:ext cx="37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父组件 </a:t>
            </a:r>
            <a:r>
              <a:rPr kumimoji="1" lang="en-US" altLang="zh-CN" dirty="0"/>
              <a:t>v-on</a:t>
            </a:r>
            <a:r>
              <a:rPr kumimoji="1" lang="zh-CN" altLang="en-US" dirty="0"/>
              <a:t> 监听事件，用</a:t>
            </a:r>
            <a:r>
              <a:rPr kumimoji="1" lang="en-US" altLang="zh-CN" dirty="0"/>
              <a:t>$event</a:t>
            </a:r>
            <a:r>
              <a:rPr kumimoji="1" lang="zh-CN" altLang="en-US" dirty="0"/>
              <a:t>访问数据</a:t>
            </a:r>
          </a:p>
        </p:txBody>
      </p:sp>
    </p:spTree>
    <p:extLst>
      <p:ext uri="{BB962C8B-B14F-4D97-AF65-F5344CB8AC3E}">
        <p14:creationId xmlns:p14="http://schemas.microsoft.com/office/powerpoint/2010/main" val="1518929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FB7A5-E3D1-EF4A-B528-D7CC001F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</a:t>
            </a:r>
            <a:r>
              <a:rPr kumimoji="1" lang="zh-CN" altLang="en-US" dirty="0"/>
              <a:t>：完成在线留言板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6D5F3-8C43-A540-BB87-F7B0CC85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276" y="1825625"/>
            <a:ext cx="394335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向后端提交留言和查询留言（发表和刷新按钮）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提交后弹出对话框提示是否提交成功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cookie</a:t>
            </a:r>
            <a:r>
              <a:rPr kumimoji="1" lang="zh-CN" altLang="en-US" dirty="0"/>
              <a:t>保存用户名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85759D-E572-0145-872D-891617E7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91313" cy="37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3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87159-F681-6941-B2E3-572250E3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</a:t>
            </a:r>
            <a:r>
              <a:rPr kumimoji="1" lang="zh-CN" altLang="en-US" dirty="0"/>
              <a:t> 知识点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E6857-041E-6043-93F5-6C4ABA6C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向后端发送请求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可使用</a:t>
            </a:r>
            <a:r>
              <a:rPr kumimoji="1" lang="en-US" altLang="zh-CN" dirty="0" err="1"/>
              <a:t>XMLHttpRequest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11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F299-D782-774D-A4B5-7282BB03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考核知识点总结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14CA4-642C-004E-9326-130CECBA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 基础</a:t>
            </a:r>
            <a:endParaRPr kumimoji="1" lang="en-US" altLang="zh-CN" dirty="0"/>
          </a:p>
          <a:p>
            <a:r>
              <a:rPr kumimoji="1" lang="en-US" altLang="zh-CN" dirty="0"/>
              <a:t>JavaScript</a:t>
            </a:r>
            <a:r>
              <a:rPr kumimoji="1" lang="zh-CN" altLang="en-US" dirty="0"/>
              <a:t> 语法</a:t>
            </a:r>
            <a:endParaRPr kumimoji="1" lang="en-US" altLang="zh-CN" dirty="0"/>
          </a:p>
          <a:p>
            <a:r>
              <a:rPr kumimoji="1" lang="en-US" altLang="zh-CN" dirty="0"/>
              <a:t>Vue</a:t>
            </a:r>
            <a:r>
              <a:rPr kumimoji="1" lang="zh-CN" altLang="en-US" dirty="0"/>
              <a:t>相关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模板语法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列表渲染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组件传参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表单输入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事件处理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父子组件通信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前后端通信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4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0EAAB-6207-CE4F-8D50-A74FFD96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非考核知识点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E3B4-7ACA-054F-9D31-EB68E5CA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环境准备</a:t>
            </a:r>
            <a:endParaRPr kumimoji="1" lang="en-US" altLang="zh-CN" dirty="0"/>
          </a:p>
          <a:p>
            <a:r>
              <a:rPr kumimoji="1" lang="en-US" altLang="zh-CN" dirty="0"/>
              <a:t>Vue</a:t>
            </a:r>
            <a:r>
              <a:rPr kumimoji="1" lang="zh-CN" altLang="en-US" dirty="0"/>
              <a:t>引入</a:t>
            </a:r>
            <a:endParaRPr kumimoji="1" lang="en-US" altLang="zh-CN" dirty="0"/>
          </a:p>
          <a:p>
            <a:r>
              <a:rPr kumimoji="1" lang="en-US" altLang="zh-CN" dirty="0"/>
              <a:t>Vue</a:t>
            </a:r>
            <a:r>
              <a:rPr kumimoji="1" lang="zh-CN" altLang="en-US" dirty="0"/>
              <a:t>多页路由</a:t>
            </a:r>
            <a:endParaRPr kumimoji="1" lang="en-US" altLang="zh-CN" dirty="0"/>
          </a:p>
          <a:p>
            <a:r>
              <a:rPr kumimoji="1" lang="zh-CN" altLang="en-US" dirty="0"/>
              <a:t>调试方法</a:t>
            </a:r>
          </a:p>
        </p:txBody>
      </p:sp>
    </p:spTree>
    <p:extLst>
      <p:ext uri="{BB962C8B-B14F-4D97-AF65-F5344CB8AC3E}">
        <p14:creationId xmlns:p14="http://schemas.microsoft.com/office/powerpoint/2010/main" val="2331262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CDB2-4715-ED45-BED3-DACD5F8C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CF857-7EAD-FC45-B7DF-77A3E244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安装 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 （包管理工具）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通过安装</a:t>
            </a:r>
            <a:r>
              <a:rPr kumimoji="1" lang="en-US" altLang="zh-CN" dirty="0" err="1"/>
              <a:t>node.js</a:t>
            </a:r>
            <a:r>
              <a:rPr kumimoji="1" lang="zh-CN" altLang="en-US" dirty="0"/>
              <a:t>来安装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建议全局安装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2.6.11</a:t>
            </a:r>
          </a:p>
          <a:p>
            <a:pPr lvl="1"/>
            <a:r>
              <a:rPr kumimoji="1" lang="en-US" altLang="zh-CN" dirty="0" err="1"/>
              <a:t>npm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–g</a:t>
            </a:r>
            <a:r>
              <a:rPr kumimoji="1" lang="zh-CN" altLang="en-US" dirty="0"/>
              <a:t> </a:t>
            </a:r>
            <a:r>
              <a:rPr kumimoji="1" lang="en-US" altLang="zh-CN" dirty="0"/>
              <a:t>vue@2.6.11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建议全局安装命令行工具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/cli</a:t>
            </a:r>
            <a:r>
              <a:rPr kumimoji="1" lang="zh-CN" altLang="en-US" dirty="0"/>
              <a:t> </a:t>
            </a:r>
            <a:r>
              <a:rPr kumimoji="1" lang="en-US" altLang="zh-CN" dirty="0"/>
              <a:t>4.4.6</a:t>
            </a:r>
            <a:r>
              <a:rPr kumimoji="1" lang="zh-CN" altLang="en-US" dirty="0"/>
              <a:t>，用于快速生成一个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项目</a:t>
            </a:r>
            <a:endParaRPr kumimoji="1" lang="en-US" altLang="zh-CN" dirty="0"/>
          </a:p>
          <a:p>
            <a:pPr lvl="1"/>
            <a:r>
              <a:rPr lang="en" altLang="zh-CN" dirty="0" err="1"/>
              <a:t>npm</a:t>
            </a:r>
            <a:r>
              <a:rPr lang="en" altLang="zh-CN" dirty="0"/>
              <a:t> install -g @</a:t>
            </a:r>
            <a:r>
              <a:rPr lang="en" altLang="zh-CN" dirty="0" err="1"/>
              <a:t>vue</a:t>
            </a:r>
            <a:r>
              <a:rPr lang="en" altLang="zh-CN" dirty="0"/>
              <a:t>/cli</a:t>
            </a:r>
            <a:r>
              <a:rPr lang="en-US" altLang="zh-CN" dirty="0"/>
              <a:t>@4.4.6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513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6FB8-4168-AE4B-8DB0-4550BD6D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的引入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DFC4E-91A2-EF49-AB96-FD182F4A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CBDBA4-6BAF-894D-B86B-88EFD767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060" y="4706657"/>
            <a:ext cx="2452878" cy="1502206"/>
          </a:xfrm>
          <a:prstGeom prst="rect">
            <a:avLst/>
          </a:prstGeom>
        </p:spPr>
      </p:pic>
      <p:pic>
        <p:nvPicPr>
          <p:cNvPr id="13" name="内容占位符 30">
            <a:extLst>
              <a:ext uri="{FF2B5EF4-FFF2-40B4-BE49-F238E27FC236}">
                <a16:creationId xmlns:a16="http://schemas.microsoft.com/office/drawing/2014/main" id="{3C004C6B-E516-BA46-A2DA-1400E993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68" y="2700591"/>
            <a:ext cx="2781155" cy="3684588"/>
          </a:xfrm>
          <a:prstGeom prst="rect">
            <a:avLst/>
          </a:prstGeom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3C75ABA9-7C18-1449-8564-239F304E201D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HTML</a:t>
            </a:r>
            <a:r>
              <a:rPr lang="zh-CN" altLang="en-US"/>
              <a:t>直接创建</a:t>
            </a:r>
            <a:r>
              <a:rPr lang="en-US" altLang="zh-CN"/>
              <a:t>vue</a:t>
            </a:r>
            <a:r>
              <a:rPr lang="zh-CN" altLang="en-US"/>
              <a:t>应用</a:t>
            </a:r>
            <a:endParaRPr lang="zh-CN" altLang="en-US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ADD35EA9-F7A3-1F46-BBA8-A4000284A64B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8166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vue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zh-CN" dirty="0"/>
              <a:t>+  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锚点</a:t>
            </a:r>
            <a:r>
              <a:rPr lang="en-US" altLang="zh-CN" dirty="0"/>
              <a:t>	+ </a:t>
            </a:r>
            <a:r>
              <a:rPr lang="en-US" altLang="zh-CN" dirty="0" err="1">
                <a:solidFill>
                  <a:schemeClr val="accent1"/>
                </a:solidFill>
              </a:rPr>
              <a:t>js</a:t>
            </a:r>
            <a:r>
              <a:rPr lang="zh-CN" altLang="en-US" dirty="0">
                <a:solidFill>
                  <a:schemeClr val="accent1"/>
                </a:solidFill>
              </a:rPr>
              <a:t>挂载渲染 </a:t>
            </a:r>
            <a:r>
              <a:rPr lang="zh-CN" altLang="en-US" dirty="0"/>
              <a:t>（方便组件复用）</a:t>
            </a:r>
          </a:p>
        </p:txBody>
      </p:sp>
      <p:pic>
        <p:nvPicPr>
          <p:cNvPr id="16" name="内容占位符 21">
            <a:extLst>
              <a:ext uri="{FF2B5EF4-FFF2-40B4-BE49-F238E27FC236}">
                <a16:creationId xmlns:a16="http://schemas.microsoft.com/office/drawing/2014/main" id="{C5900372-995F-5843-B221-69A7EDAB3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04" y="3179121"/>
            <a:ext cx="5157787" cy="22786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F76E5C8-4701-6C4E-9BCE-7B52368A6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6138" y="3087536"/>
            <a:ext cx="1619250" cy="21907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CFAD63-2DB4-8242-AA20-BF87AFE94938}"/>
              </a:ext>
            </a:extLst>
          </p:cNvPr>
          <p:cNvSpPr/>
          <p:nvPr/>
        </p:nvSpPr>
        <p:spPr>
          <a:xfrm>
            <a:off x="360061" y="2700591"/>
            <a:ext cx="5385930" cy="39034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FB18A-6249-E048-A052-62F4F1B62B47}"/>
              </a:ext>
            </a:extLst>
          </p:cNvPr>
          <p:cNvSpPr/>
          <p:nvPr/>
        </p:nvSpPr>
        <p:spPr>
          <a:xfrm>
            <a:off x="9345477" y="2700591"/>
            <a:ext cx="2486461" cy="8989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A2BB58-9D0C-6243-82EE-4B127110526F}"/>
              </a:ext>
            </a:extLst>
          </p:cNvPr>
          <p:cNvSpPr/>
          <p:nvPr/>
        </p:nvSpPr>
        <p:spPr>
          <a:xfrm>
            <a:off x="9345477" y="4327222"/>
            <a:ext cx="2486461" cy="2276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7C5DA7-DFF7-994A-AFD3-0C8E3888CC2D}"/>
              </a:ext>
            </a:extLst>
          </p:cNvPr>
          <p:cNvSpPr/>
          <p:nvPr/>
        </p:nvSpPr>
        <p:spPr>
          <a:xfrm>
            <a:off x="6068868" y="2663902"/>
            <a:ext cx="3190720" cy="39034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7775-6547-0642-ADE5-9A37DA1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小作业简介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E36694-A39B-B544-BC2E-F16220C0B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68098"/>
            <a:ext cx="4150199" cy="21374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5078FA-4504-F440-A72A-7511905A5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8930"/>
            <a:ext cx="2880694" cy="511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2C6987-F2A3-8F4B-A84E-5EF99CF70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21175"/>
            <a:ext cx="2880694" cy="15221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93DE0D-7572-1F4E-BD62-B7CCEC331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136" y="4321175"/>
            <a:ext cx="3082210" cy="2336800"/>
          </a:xfrm>
          <a:prstGeom prst="rect">
            <a:avLst/>
          </a:prstGeom>
        </p:spPr>
      </p:pic>
      <p:sp>
        <p:nvSpPr>
          <p:cNvPr id="12" name="下箭头 11">
            <a:extLst>
              <a:ext uri="{FF2B5EF4-FFF2-40B4-BE49-F238E27FC236}">
                <a16:creationId xmlns:a16="http://schemas.microsoft.com/office/drawing/2014/main" id="{5C21C120-EED9-3A4E-988C-A7EB5E17E3D5}"/>
              </a:ext>
            </a:extLst>
          </p:cNvPr>
          <p:cNvSpPr/>
          <p:nvPr/>
        </p:nvSpPr>
        <p:spPr>
          <a:xfrm>
            <a:off x="2142816" y="3128902"/>
            <a:ext cx="271462" cy="1100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加号 14">
            <a:extLst>
              <a:ext uri="{FF2B5EF4-FFF2-40B4-BE49-F238E27FC236}">
                <a16:creationId xmlns:a16="http://schemas.microsoft.com/office/drawing/2014/main" id="{927EBBEB-B0DE-2E4F-889B-D42283AA8E1E}"/>
              </a:ext>
            </a:extLst>
          </p:cNvPr>
          <p:cNvSpPr/>
          <p:nvPr/>
        </p:nvSpPr>
        <p:spPr>
          <a:xfrm>
            <a:off x="4657725" y="4943475"/>
            <a:ext cx="814388" cy="757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A1A28058-12D5-0247-888C-6847F1C1D452}"/>
              </a:ext>
            </a:extLst>
          </p:cNvPr>
          <p:cNvSpPr/>
          <p:nvPr/>
        </p:nvSpPr>
        <p:spPr>
          <a:xfrm>
            <a:off x="7885767" y="3678971"/>
            <a:ext cx="314947" cy="5500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04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3B1E8-5D66-A64C-8286-5006B349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73B63-4234-0845-B5FB-E1798085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实现一个简单的多页应用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D2353D-BDB8-A44C-A090-DFC4E605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30" y="0"/>
            <a:ext cx="639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1EF0-C390-1941-BE28-1BFE496A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53F41-3B95-3145-91A0-809676EF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DevServer</a:t>
            </a:r>
            <a:r>
              <a:rPr kumimoji="1" lang="zh-CN" altLang="en-US" dirty="0"/>
              <a:t>模式：启动一个本地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服务器，代码每次修改都会即时热更新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作业项目</a:t>
            </a:r>
            <a:r>
              <a:rPr kumimoji="1" lang="en-US" altLang="zh-CN" dirty="0" err="1"/>
              <a:t>DevServer</a:t>
            </a:r>
            <a:r>
              <a:rPr kumimoji="1" lang="zh-CN" altLang="en-US" dirty="0"/>
              <a:t>命令：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477030-2E9E-0A45-BE6F-F44FD3BC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226791"/>
            <a:ext cx="6410615" cy="32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7E95E-CF9F-C94F-9A15-1041833A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750D7-C938-D74A-BC7A-2C8BCCA5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Mock</a:t>
            </a:r>
            <a:r>
              <a:rPr kumimoji="1" lang="zh-CN" altLang="en-US" dirty="0"/>
              <a:t>后端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F635D-7D7A-B648-9468-2B70A3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03" y="2414586"/>
            <a:ext cx="7578244" cy="35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9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C91A1-03C0-F245-87EA-E07F1B9F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80251-EFEE-0548-A5B5-38E3997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浏览器端的调试：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控制台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/>
              <a:t>Vue</a:t>
            </a:r>
            <a:r>
              <a:rPr kumimoji="1" lang="zh-CN" altLang="en-US" dirty="0"/>
              <a:t>插件</a:t>
            </a:r>
            <a:endParaRPr kumimoji="1" lang="en-US" altLang="zh-CN" dirty="0"/>
          </a:p>
          <a:p>
            <a:pPr lvl="2"/>
            <a:r>
              <a:rPr kumimoji="1" lang="en" altLang="zh-CN" dirty="0">
                <a:hlinkClick r:id="rId2"/>
              </a:rPr>
              <a:t>https://chrome.google.com/webstore/detail/vuejs-devtools/nhdogjmejiglipccpnnnanhbledajbpd</a:t>
            </a:r>
            <a:endParaRPr kumimoji="1" lang="en" altLang="zh-CN" dirty="0"/>
          </a:p>
          <a:p>
            <a:pPr lvl="2"/>
            <a:r>
              <a:rPr kumimoji="1" lang="zh-CN" altLang="en-US" dirty="0"/>
              <a:t>可以清楚看到一颗实例化的组件树及其数据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137508-EFC1-3A4B-90A4-FF0EABD8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12" y="715963"/>
            <a:ext cx="3771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78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548E-C5FF-E44A-A71F-7CF3020D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17A0D-AFAD-0F4A-9DAE-043048D1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只评价功能实现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</a:t>
            </a:r>
            <a:r>
              <a:rPr kumimoji="1" lang="en-US" altLang="zh-CN" dirty="0" err="1"/>
              <a:t>DevServer</a:t>
            </a:r>
            <a:r>
              <a:rPr kumimoji="1" lang="zh-CN" altLang="en-US" dirty="0"/>
              <a:t>模式与后端对接进行黑箱测试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对部分填空代码白盒检查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请务必按照文档的要求来，有不清楚的地方及时反映！</a:t>
            </a:r>
          </a:p>
        </p:txBody>
      </p:sp>
    </p:spTree>
    <p:extLst>
      <p:ext uri="{BB962C8B-B14F-4D97-AF65-F5344CB8AC3E}">
        <p14:creationId xmlns:p14="http://schemas.microsoft.com/office/powerpoint/2010/main" val="25667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6A83D-6EAB-3E4D-B819-60F26790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BCF5F-A333-D649-A19D-E443F20A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60" y="1690688"/>
            <a:ext cx="2662238" cy="4351338"/>
          </a:xfrm>
        </p:spPr>
        <p:txBody>
          <a:bodyPr/>
          <a:lstStyle/>
          <a:p>
            <a:r>
              <a:rPr kumimoji="1" lang="zh-CN" altLang="en-US" dirty="0"/>
              <a:t>网页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7286E4-8188-DB4F-8071-4F2BBCB8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73" y="1385885"/>
            <a:ext cx="7854902" cy="4351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5ABCB2-7097-604C-888A-5362346E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98" y="2014341"/>
            <a:ext cx="7854902" cy="4454852"/>
          </a:xfrm>
          <a:prstGeom prst="rect">
            <a:avLst/>
          </a:prstGeom>
        </p:spPr>
      </p:pic>
      <p:sp>
        <p:nvSpPr>
          <p:cNvPr id="10" name="上箭头 9">
            <a:extLst>
              <a:ext uri="{FF2B5EF4-FFF2-40B4-BE49-F238E27FC236}">
                <a16:creationId xmlns:a16="http://schemas.microsoft.com/office/drawing/2014/main" id="{439CE0F0-107C-3643-9EC4-AF8BA6AE1E5F}"/>
              </a:ext>
            </a:extLst>
          </p:cNvPr>
          <p:cNvSpPr/>
          <p:nvPr/>
        </p:nvSpPr>
        <p:spPr>
          <a:xfrm>
            <a:off x="1398635" y="2208213"/>
            <a:ext cx="257175" cy="1485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27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B75EE-D617-F942-8D3D-F94F3A51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（超文本标记语言）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08B52-9E07-3B4E-9298-AA6FFEE2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2638" cy="4351338"/>
          </a:xfrm>
        </p:spPr>
        <p:txBody>
          <a:bodyPr/>
          <a:lstStyle/>
          <a:p>
            <a:r>
              <a:rPr kumimoji="1" lang="zh-CN" altLang="en-US" dirty="0"/>
              <a:t>可用于描述文本、图像、动画、声音、表格、链接</a:t>
            </a:r>
            <a:endParaRPr kumimoji="1" lang="en-US" altLang="zh-CN" dirty="0"/>
          </a:p>
          <a:p>
            <a:r>
              <a:rPr kumimoji="1" lang="zh-CN" altLang="en-US" dirty="0"/>
              <a:t>标记标签（</a:t>
            </a:r>
            <a:r>
              <a:rPr kumimoji="1" lang="en-US" altLang="zh-CN" dirty="0"/>
              <a:t>markup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tag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&lt;body&gt;</a:t>
            </a:r>
          </a:p>
          <a:p>
            <a:pPr lvl="2"/>
            <a:r>
              <a:rPr kumimoji="1" lang="en-US" altLang="zh-CN" dirty="0"/>
              <a:t>&lt;p&gt;a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paragraph&lt;/p&gt;</a:t>
            </a:r>
          </a:p>
          <a:p>
            <a:pPr lvl="2"/>
            <a:r>
              <a:rPr kumimoji="1" lang="en-US" altLang="zh-CN" dirty="0"/>
              <a:t>&lt;p&gt;another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paragraph&lt;/p&gt;</a:t>
            </a:r>
          </a:p>
          <a:p>
            <a:pPr lvl="1"/>
            <a:r>
              <a:rPr kumimoji="1" lang="en-US" altLang="zh-CN" dirty="0"/>
              <a:t>&lt;/body&gt;</a:t>
            </a:r>
          </a:p>
        </p:txBody>
      </p:sp>
      <p:pic>
        <p:nvPicPr>
          <p:cNvPr id="4" name="内容占位符 14">
            <a:extLst>
              <a:ext uri="{FF2B5EF4-FFF2-40B4-BE49-F238E27FC236}">
                <a16:creationId xmlns:a16="http://schemas.microsoft.com/office/drawing/2014/main" id="{B7468597-C779-0041-BB3D-199640A6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90" y="1825625"/>
            <a:ext cx="3614656" cy="4110215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C1DEC065-49D6-134B-B475-7DFA7F379492}"/>
              </a:ext>
            </a:extLst>
          </p:cNvPr>
          <p:cNvSpPr/>
          <p:nvPr/>
        </p:nvSpPr>
        <p:spPr>
          <a:xfrm>
            <a:off x="6144041" y="3243263"/>
            <a:ext cx="185322" cy="1228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BAF074-9A71-FE4C-B7E5-A1A740E34FFF}"/>
              </a:ext>
            </a:extLst>
          </p:cNvPr>
          <p:cNvSpPr txBox="1"/>
          <p:nvPr/>
        </p:nvSpPr>
        <p:spPr>
          <a:xfrm>
            <a:off x="6406097" y="3530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元素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BA3E1-A534-0044-AE74-271B1655409A}"/>
              </a:ext>
            </a:extLst>
          </p:cNvPr>
          <p:cNvSpPr txBox="1"/>
          <p:nvPr/>
        </p:nvSpPr>
        <p:spPr>
          <a:xfrm>
            <a:off x="5036045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开始标签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ED05AC-2F2F-B045-B3B2-9FC76188B94F}"/>
              </a:ext>
            </a:extLst>
          </p:cNvPr>
          <p:cNvSpPr txBox="1"/>
          <p:nvPr/>
        </p:nvSpPr>
        <p:spPr>
          <a:xfrm>
            <a:off x="5036045" y="42937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结束标签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F84FC36-7967-604F-91DB-E81B4FA1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4970463"/>
            <a:ext cx="2184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FAE7A-93CE-B742-8ED9-D965B97F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858C8-657D-154F-948F-EC30AEB6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静态？</a:t>
            </a:r>
            <a:endParaRPr kumimoji="1" lang="en-US" altLang="zh-CN" dirty="0"/>
          </a:p>
          <a:p>
            <a:r>
              <a:rPr kumimoji="1" lang="zh-CN" altLang="en-US" dirty="0"/>
              <a:t>臃肿，难以维护？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CF442A-59F9-3646-817E-8282B02E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675"/>
            <a:ext cx="6425377" cy="31226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0466C6-C074-7E4C-BFAB-A0EA6961C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77" y="1463675"/>
            <a:ext cx="4838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A9BD-351F-4848-8C3E-FFF92BDA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脚本与</a:t>
            </a:r>
            <a:r>
              <a:rPr kumimoji="1" lang="en-US" altLang="zh-CN" dirty="0"/>
              <a:t>CSS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94747-D5C4-3D47-A122-4CECDE27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888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PHP</a:t>
            </a:r>
            <a:r>
              <a:rPr kumimoji="1" lang="zh-CN" altLang="en-US" dirty="0"/>
              <a:t>：</a:t>
            </a:r>
            <a:r>
              <a:rPr kumimoji="1" lang="en" altLang="zh-CN" dirty="0"/>
              <a:t>Hypertext Preprocessor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zh-CN" altLang="en" dirty="0"/>
              <a:t>服务端</a:t>
            </a:r>
            <a:r>
              <a:rPr kumimoji="1" lang="zh-CN" altLang="en-US" dirty="0"/>
              <a:t>动态生成</a:t>
            </a:r>
            <a:r>
              <a:rPr kumimoji="1" lang="en-US" altLang="zh-CN" dirty="0"/>
              <a:t>html</a:t>
            </a:r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549FA-2F66-294C-AC54-7B467207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701925"/>
            <a:ext cx="2235200" cy="23241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294BB48-00DD-A14B-BD88-B7AB139D5EDB}"/>
              </a:ext>
            </a:extLst>
          </p:cNvPr>
          <p:cNvSpPr txBox="1">
            <a:spLocks/>
          </p:cNvSpPr>
          <p:nvPr/>
        </p:nvSpPr>
        <p:spPr>
          <a:xfrm>
            <a:off x="4129088" y="1825625"/>
            <a:ext cx="3290888" cy="4903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JavaScript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客户端动态修改</a:t>
            </a:r>
            <a:r>
              <a:rPr kumimoji="1" lang="en-US" altLang="zh-CN" dirty="0"/>
              <a:t>html</a:t>
            </a:r>
          </a:p>
          <a:p>
            <a:r>
              <a:rPr kumimoji="1" lang="zh-CN" altLang="en-US" dirty="0"/>
              <a:t>也可用于写服务端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9A5C35-171B-854F-8288-71A42149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58" y="2468319"/>
            <a:ext cx="4136232" cy="255770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8A4A854-112C-D54D-8934-0E98E7FF999A}"/>
              </a:ext>
            </a:extLst>
          </p:cNvPr>
          <p:cNvSpPr txBox="1">
            <a:spLocks/>
          </p:cNvSpPr>
          <p:nvPr/>
        </p:nvSpPr>
        <p:spPr>
          <a:xfrm>
            <a:off x="8586788" y="1825625"/>
            <a:ext cx="32908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CSS</a:t>
            </a:r>
            <a:r>
              <a:rPr kumimoji="1" lang="zh-CN" altLang="en-US" dirty="0"/>
              <a:t>（层叠样式表）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-US" altLang="zh-CN" dirty="0"/>
          </a:p>
          <a:p>
            <a:r>
              <a:rPr kumimoji="1" lang="zh-CN" altLang="en" dirty="0"/>
              <a:t>用于</a:t>
            </a:r>
            <a:r>
              <a:rPr kumimoji="1" lang="zh-CN" altLang="en-US" dirty="0"/>
              <a:t>定义样式</a:t>
            </a:r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1648B3-6B81-5B47-95F9-258A43726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88" y="2953544"/>
            <a:ext cx="3290888" cy="1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0BF5-D04A-0C45-9334-869D9FED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593FB-28C0-3A4B-B740-098B896B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什么是前端？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42E5972-D322-2947-A96D-79126026B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764133"/>
              </p:ext>
            </p:extLst>
          </p:nvPr>
        </p:nvGraphicFramePr>
        <p:xfrm>
          <a:off x="3800476" y="1338793"/>
          <a:ext cx="7288212" cy="483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07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36482-6F63-C14F-A41B-BFAD4752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490CA4-2F13-374E-8BF4-754283F75752}"/>
              </a:ext>
            </a:extLst>
          </p:cNvPr>
          <p:cNvSpPr txBox="1"/>
          <p:nvPr/>
        </p:nvSpPr>
        <p:spPr>
          <a:xfrm>
            <a:off x="2043325" y="6123543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视频取自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官网的介绍视频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E3926-382C-4C44-8D63-87AC5389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11041</TotalTime>
  <Words>672</Words>
  <Application>Microsoft Macintosh PowerPoint</Application>
  <PresentationFormat>宽屏</PresentationFormat>
  <Paragraphs>218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Vue前端小作业介绍</vt:lpstr>
      <vt:lpstr>目录</vt:lpstr>
      <vt:lpstr>小作业简介</vt:lpstr>
      <vt:lpstr>什么是前端</vt:lpstr>
      <vt:lpstr>HTML（超文本标记语言）</vt:lpstr>
      <vt:lpstr>HTML</vt:lpstr>
      <vt:lpstr>脚本与CSS</vt:lpstr>
      <vt:lpstr>回顾</vt:lpstr>
      <vt:lpstr>Vue框架</vt:lpstr>
      <vt:lpstr>小作业讲解</vt:lpstr>
      <vt:lpstr>Stage 1 知识点</vt:lpstr>
      <vt:lpstr>MessageBlock.vue代码</vt:lpstr>
      <vt:lpstr>Stage 2：消息列表</vt:lpstr>
      <vt:lpstr>Stage 2 知识点</vt:lpstr>
      <vt:lpstr>Stage 2 知识点</vt:lpstr>
      <vt:lpstr>Stage 2 知识点</vt:lpstr>
      <vt:lpstr>Stage 2 知识点</vt:lpstr>
      <vt:lpstr>MessageList.vue代码</vt:lpstr>
      <vt:lpstr>Stage 3：实现对话框离线提交留言</vt:lpstr>
      <vt:lpstr>Stage 3 知识点</vt:lpstr>
      <vt:lpstr>Stage 3 知识点</vt:lpstr>
      <vt:lpstr>Stage 3 知识点</vt:lpstr>
      <vt:lpstr>Stage 3 知识点</vt:lpstr>
      <vt:lpstr>Final Stage：完成在线留言板</vt:lpstr>
      <vt:lpstr>Final Stage 知识点 </vt:lpstr>
      <vt:lpstr>考核知识点总结</vt:lpstr>
      <vt:lpstr>非考核知识点</vt:lpstr>
      <vt:lpstr>环境准备</vt:lpstr>
      <vt:lpstr>Vue的引入</vt:lpstr>
      <vt:lpstr>Vue路由</vt:lpstr>
      <vt:lpstr>调试方法</vt:lpstr>
      <vt:lpstr>调试方法</vt:lpstr>
      <vt:lpstr>调试方法</vt:lpstr>
      <vt:lpstr>评测说明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</dc:title>
  <dc:creator>Microsoft Office User</dc:creator>
  <cp:lastModifiedBy>Microsoft Office User</cp:lastModifiedBy>
  <cp:revision>268</cp:revision>
  <dcterms:created xsi:type="dcterms:W3CDTF">2020-09-21T07:19:13Z</dcterms:created>
  <dcterms:modified xsi:type="dcterms:W3CDTF">2020-09-28T23:24:29Z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1097856</vt:lpwstr>
  </property>
  <property fmtid="{D5CDD505-2E9C-101B-9397-08002B2CF9AE}" name="NXPowerLiteSettings" pid="3">
    <vt:lpwstr>C700052003A000</vt:lpwstr>
  </property>
  <property fmtid="{D5CDD505-2E9C-101B-9397-08002B2CF9AE}" name="NXPowerLiteVersion" pid="4">
    <vt:lpwstr>D8.0.8</vt:lpwstr>
  </property>
</Properties>
</file>