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97" r:id="rId3"/>
    <p:sldId id="301" r:id="rId4"/>
    <p:sldId id="302" r:id="rId5"/>
    <p:sldId id="303" r:id="rId6"/>
    <p:sldId id="305" r:id="rId7"/>
    <p:sldId id="304" r:id="rId8"/>
  </p:sldIdLst>
  <p:sldSz cx="12192000" cy="6858000"/>
  <p:notesSz cx="6858000" cy="9144000"/>
  <p:defaultTextStyle>
    <a:defPPr rtl="0"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2C48"/>
    <a:srgbClr val="2C2D39"/>
    <a:srgbClr val="242630"/>
    <a:srgbClr val="2A1F43"/>
    <a:srgbClr val="0C1B43"/>
    <a:srgbClr val="000000"/>
    <a:srgbClr val="1D2225"/>
    <a:srgbClr val="F8F8F8"/>
    <a:srgbClr val="363C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0551" autoAdjust="0"/>
  </p:normalViewPr>
  <p:slideViewPr>
    <p:cSldViewPr snapToGrid="0" snapToObjects="1">
      <p:cViewPr varScale="1">
        <p:scale>
          <a:sx n="71" d="100"/>
          <a:sy n="71" d="100"/>
        </p:scale>
        <p:origin x="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20" d="100"/>
          <a:sy n="120" d="100"/>
        </p:scale>
        <p:origin x="504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6BC8917-4DE7-484A-ABF8-7E8519114FB2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F57D167-9BB5-2048-9DDA-7DF8E5D94DC9}" type="slidenum">
              <a:rPr 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5B7E3164-8BDD-403D-B76E-4E076A869ED7}" type="datetime1">
              <a:rPr lang="zh-CN" altLang="en-US" smtClean="0"/>
            </a:fld>
            <a:endParaRPr 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US" noProof="0" dirty="0"/>
              <a:t>单击此处编辑母版文本样式</a:t>
            </a:r>
            <a:endParaRPr lang="en-US" noProof="0" dirty="0"/>
          </a:p>
          <a:p>
            <a:pPr lvl="1" rtl="0"/>
            <a:r>
              <a:rPr lang="en-US" noProof="0" dirty="0"/>
              <a:t>第二级</a:t>
            </a:r>
            <a:endParaRPr lang="en-US" noProof="0" dirty="0"/>
          </a:p>
          <a:p>
            <a:pPr lvl="2" rtl="0"/>
            <a:r>
              <a:rPr lang="en-US" noProof="0" dirty="0"/>
              <a:t>第三级</a:t>
            </a:r>
            <a:endParaRPr lang="en-US" noProof="0" dirty="0"/>
          </a:p>
          <a:p>
            <a:pPr lvl="3" rtl="0"/>
            <a:r>
              <a:rPr lang="en-US" noProof="0" dirty="0"/>
              <a:t>第四级</a:t>
            </a:r>
            <a:endParaRPr lang="en-US" noProof="0" dirty="0"/>
          </a:p>
          <a:p>
            <a:pPr lvl="4" rtl="0"/>
            <a:r>
              <a:rPr lang="en-US" noProof="0" dirty="0"/>
              <a:t>第五级</a:t>
            </a:r>
            <a:endParaRPr 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B303FA8-A3F3-7640-B13D-36C73B3E5587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 userDrawn="1"/>
        </p:nvSpPr>
        <p:spPr>
          <a:xfrm>
            <a:off x="0" y="914400"/>
            <a:ext cx="12192000" cy="5029200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" name="长方形 12"/>
          <p:cNvSpPr/>
          <p:nvPr userDrawn="1"/>
        </p:nvSpPr>
        <p:spPr>
          <a:xfrm>
            <a:off x="763425" y="2818150"/>
            <a:ext cx="6207001" cy="257181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6" name="长方形 2"/>
          <p:cNvSpPr>
            <a:spLocks noChangeArrowheads="1"/>
          </p:cNvSpPr>
          <p:nvPr userDrawn="1"/>
        </p:nvSpPr>
        <p:spPr bwMode="auto">
          <a:xfrm>
            <a:off x="3105150" y="3237598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kumimoji="0" lang="en-US" altLang="en-US" sz="1800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endParaRPr kumimoji="0" lang="en-US" altLang="en-US" sz="1800" b="0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8" name="标题 1"/>
          <p:cNvSpPr>
            <a:spLocks noGrp="1"/>
          </p:cNvSpPr>
          <p:nvPr>
            <p:ph type="title" hasCustomPrompt="1"/>
          </p:nvPr>
        </p:nvSpPr>
        <p:spPr>
          <a:xfrm>
            <a:off x="1108430" y="3267744"/>
            <a:ext cx="5651293" cy="1086304"/>
          </a:xfrm>
          <a:prstGeom prst="rect">
            <a:avLst/>
          </a:prstGeom>
        </p:spPr>
        <p:txBody>
          <a:bodyPr lIns="91440" rIns="91440" rtlCol="0" anchor="ctr" anchorCtr="0">
            <a:noAutofit/>
          </a:bodyPr>
          <a:lstStyle>
            <a:lvl1pPr algn="l">
              <a:defRPr sz="8800" b="1" i="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en-US" noProof="0"/>
              <a:t>标题</a:t>
            </a:r>
            <a:endParaRPr lang="en-US" noProof="0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4"/>
          </p:nvPr>
        </p:nvSpPr>
        <p:spPr>
          <a:xfrm>
            <a:off x="5923125" y="0"/>
            <a:ext cx="6268875" cy="6858000"/>
          </a:xfrm>
          <a:custGeom>
            <a:avLst/>
            <a:gdLst>
              <a:gd name="connsiteX0" fmla="*/ 0 w 6268875"/>
              <a:gd name="connsiteY0" fmla="*/ 0 h 6858000"/>
              <a:gd name="connsiteX1" fmla="*/ 6268875 w 6268875"/>
              <a:gd name="connsiteY1" fmla="*/ 0 h 6858000"/>
              <a:gd name="connsiteX2" fmla="*/ 6268875 w 6268875"/>
              <a:gd name="connsiteY2" fmla="*/ 6858000 h 6858000"/>
              <a:gd name="connsiteX3" fmla="*/ 0 w 6268875"/>
              <a:gd name="connsiteY3" fmla="*/ 6858000 h 6858000"/>
              <a:gd name="connsiteX4" fmla="*/ 0 w 6268875"/>
              <a:gd name="connsiteY4" fmla="*/ 5389964 h 6858000"/>
              <a:gd name="connsiteX5" fmla="*/ 1047301 w 6268875"/>
              <a:gd name="connsiteY5" fmla="*/ 5389964 h 6858000"/>
              <a:gd name="connsiteX6" fmla="*/ 1047301 w 6268875"/>
              <a:gd name="connsiteY6" fmla="*/ 2814404 h 6858000"/>
              <a:gd name="connsiteX7" fmla="*/ 0 w 6268875"/>
              <a:gd name="connsiteY7" fmla="*/ 28144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68875" h="6858000">
                <a:moveTo>
                  <a:pt x="0" y="0"/>
                </a:moveTo>
                <a:lnTo>
                  <a:pt x="6268875" y="0"/>
                </a:lnTo>
                <a:lnTo>
                  <a:pt x="6268875" y="6858000"/>
                </a:lnTo>
                <a:lnTo>
                  <a:pt x="0" y="6858000"/>
                </a:lnTo>
                <a:lnTo>
                  <a:pt x="0" y="5389964"/>
                </a:lnTo>
                <a:lnTo>
                  <a:pt x="1047301" y="5389964"/>
                </a:lnTo>
                <a:lnTo>
                  <a:pt x="1047301" y="2814404"/>
                </a:lnTo>
                <a:lnTo>
                  <a:pt x="0" y="2814404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rtlCol="0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en-US" noProof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5" hasCustomPrompt="1"/>
          </p:nvPr>
        </p:nvSpPr>
        <p:spPr>
          <a:xfrm>
            <a:off x="1124261" y="4354048"/>
            <a:ext cx="5651500" cy="704088"/>
          </a:xfrm>
        </p:spPr>
        <p:txBody>
          <a:bodyPr rtlCol="0" anchor="ctr">
            <a:normAutofit/>
          </a:bodyPr>
          <a:lstStyle>
            <a:lvl1pPr marL="0" indent="0">
              <a:buNone/>
              <a:defRPr sz="2400" b="1" i="0" cap="all" spc="6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noProof="0"/>
              <a:t>副标题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 ">
    <p:bg>
      <p:bgPr>
        <a:solidFill>
          <a:schemeClr val="bg2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07827B82-FD68-4ADE-8128-760B1DCBAB73}" type="datetime1">
              <a:rPr lang="zh-CN" altLang="en-US" smtClean="0"/>
            </a:fld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705D35-D126-3B47-A82C-2A13EA9E0A67}" type="slidenum">
              <a:rPr lang="en-US" smtClean="0"/>
            </a:fld>
            <a:endParaRPr lang="en-US" dirty="0"/>
          </a:p>
        </p:txBody>
      </p:sp>
      <p:sp>
        <p:nvSpPr>
          <p:cNvPr id="5" name="长方形 4"/>
          <p:cNvSpPr/>
          <p:nvPr userDrawn="1"/>
        </p:nvSpPr>
        <p:spPr>
          <a:xfrm>
            <a:off x="0" y="0"/>
            <a:ext cx="12192000" cy="986306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长方形 5"/>
          <p:cNvSpPr/>
          <p:nvPr userDrawn="1"/>
        </p:nvSpPr>
        <p:spPr>
          <a:xfrm>
            <a:off x="350520" y="279792"/>
            <a:ext cx="11475720" cy="98630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rtlCol="0" anchor="ctr"/>
          <a:lstStyle/>
          <a:p>
            <a:pPr rtl="0"/>
            <a:endParaRPr lang="en-US" sz="2400" b="1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639413" y="483440"/>
            <a:ext cx="10904438" cy="583800"/>
          </a:xfrm>
          <a:prstGeom prst="rect">
            <a:avLst/>
          </a:prstGeom>
        </p:spPr>
        <p:txBody>
          <a:bodyPr lIns="91440" rIns="91440" rtlCol="0">
            <a:noAutofit/>
          </a:bodyPr>
          <a:lstStyle>
            <a:lvl1pPr>
              <a:defRPr sz="2400" b="1" i="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en-US" noProof="0"/>
          </a:p>
        </p:txBody>
      </p:sp>
      <p:sp>
        <p:nvSpPr>
          <p:cNvPr id="10" name="内容占位符 9"/>
          <p:cNvSpPr>
            <a:spLocks noGrp="1"/>
          </p:cNvSpPr>
          <p:nvPr>
            <p:ph sz="quarter" idx="13"/>
          </p:nvPr>
        </p:nvSpPr>
        <p:spPr>
          <a:xfrm>
            <a:off x="639763" y="1470025"/>
            <a:ext cx="10904088" cy="4706938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二级</a:t>
            </a:r>
            <a:endParaRPr lang="zh-CN" altLang="en-US" noProof="0"/>
          </a:p>
          <a:p>
            <a:pPr lvl="2" rtl="0"/>
            <a:r>
              <a:rPr lang="zh-CN" altLang="en-US" noProof="0"/>
              <a:t>三级</a:t>
            </a:r>
            <a:endParaRPr lang="zh-CN" altLang="en-US" noProof="0"/>
          </a:p>
          <a:p>
            <a:pPr lvl="3" rtl="0"/>
            <a:r>
              <a:rPr lang="zh-CN" altLang="en-US" noProof="0"/>
              <a:t>四级</a:t>
            </a:r>
            <a:endParaRPr lang="zh-CN" altLang="en-US" noProof="0"/>
          </a:p>
          <a:p>
            <a:pPr lvl="4" rtl="0"/>
            <a:r>
              <a:rPr lang="zh-CN" altLang="en-US" noProof="0"/>
              <a:t>五级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项内容 ">
    <p:bg>
      <p:bgPr>
        <a:solidFill>
          <a:schemeClr val="bg2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长方形 5"/>
          <p:cNvSpPr/>
          <p:nvPr userDrawn="1"/>
        </p:nvSpPr>
        <p:spPr>
          <a:xfrm>
            <a:off x="0" y="5871694"/>
            <a:ext cx="12192000" cy="986306"/>
          </a:xfrm>
          <a:prstGeom prst="rect">
            <a:avLst/>
          </a:prstGeom>
          <a:pattFill prst="lgGrid">
            <a:fgClr>
              <a:schemeClr val="tx1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长方形 6"/>
          <p:cNvSpPr/>
          <p:nvPr userDrawn="1"/>
        </p:nvSpPr>
        <p:spPr>
          <a:xfrm>
            <a:off x="5002306" y="0"/>
            <a:ext cx="7189694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279A881-543A-48E0-916F-6600FAAECBE4}" type="datetime1">
              <a:rPr lang="zh-CN" altLang="en-US" smtClean="0"/>
            </a:fld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705D35-D126-3B47-A82C-2A13EA9E0A67}" type="slidenum">
              <a:rPr lang="en-US" smtClean="0"/>
            </a:fld>
            <a:endParaRPr lang="en-US" dirty="0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6761117" y="681037"/>
            <a:ext cx="4791637" cy="583800"/>
          </a:xfrm>
          <a:prstGeom prst="rect">
            <a:avLst/>
          </a:prstGeom>
        </p:spPr>
        <p:txBody>
          <a:bodyPr lIns="91440" rIns="91440" rtlCol="0">
            <a:noAutofit/>
          </a:bodyPr>
          <a:lstStyle>
            <a:lvl1pPr>
              <a:defRPr sz="2400" b="1" i="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en-US" noProof="0"/>
          </a:p>
        </p:txBody>
      </p:sp>
      <p:sp>
        <p:nvSpPr>
          <p:cNvPr id="12" name="图片占位符 10"/>
          <p:cNvSpPr>
            <a:spLocks noGrp="1"/>
          </p:cNvSpPr>
          <p:nvPr>
            <p:ph type="pic" sz="quarter" idx="14"/>
          </p:nvPr>
        </p:nvSpPr>
        <p:spPr>
          <a:xfrm>
            <a:off x="542925" y="571500"/>
            <a:ext cx="5553075" cy="5715000"/>
          </a:xfrm>
          <a:prstGeom prst="rect">
            <a:avLst/>
          </a:prstGeom>
          <a:solidFill>
            <a:schemeClr val="tx1"/>
          </a:solidFill>
        </p:spPr>
        <p:txBody>
          <a:bodyPr rtlCol="0"/>
          <a:lstStyle>
            <a:lvl1pPr marL="0" indent="0">
              <a:buNone/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en-US" noProof="0"/>
          </a:p>
        </p:txBody>
      </p:sp>
      <p:sp>
        <p:nvSpPr>
          <p:cNvPr id="10" name="内容占位符 9"/>
          <p:cNvSpPr>
            <a:spLocks noGrp="1"/>
          </p:cNvSpPr>
          <p:nvPr>
            <p:ph sz="quarter" idx="15"/>
          </p:nvPr>
        </p:nvSpPr>
        <p:spPr>
          <a:xfrm>
            <a:off x="6761163" y="1265238"/>
            <a:ext cx="4791591" cy="4911725"/>
          </a:xfrm>
        </p:spPr>
        <p:txBody>
          <a:bodyPr rtlCol="0"/>
          <a:lstStyle>
            <a:lvl1pPr>
              <a:lnSpc>
                <a:spcPct val="200000"/>
              </a:lnSpc>
              <a:spcBef>
                <a:spcPts val="1000"/>
              </a:spcBef>
              <a:buClrTx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lnSpc>
                <a:spcPct val="200000"/>
              </a:lnSpc>
              <a:spcBef>
                <a:spcPts val="1000"/>
              </a:spcBef>
              <a:buClrTx/>
              <a:defRPr/>
            </a:lvl2pPr>
            <a:lvl3pPr>
              <a:lnSpc>
                <a:spcPct val="200000"/>
              </a:lnSpc>
              <a:spcBef>
                <a:spcPts val="1000"/>
              </a:spcBef>
              <a:buClrTx/>
              <a:defRPr/>
            </a:lvl3pPr>
            <a:lvl4pPr>
              <a:lnSpc>
                <a:spcPct val="200000"/>
              </a:lnSpc>
              <a:spcBef>
                <a:spcPts val="1000"/>
              </a:spcBef>
              <a:buClrTx/>
              <a:defRPr/>
            </a:lvl4pPr>
            <a:lvl5pPr>
              <a:lnSpc>
                <a:spcPct val="200000"/>
              </a:lnSpc>
              <a:spcBef>
                <a:spcPts val="1000"/>
              </a:spcBef>
              <a:buClrTx/>
              <a:defRPr/>
            </a:lvl5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bg>
      <p:bgPr>
        <a:solidFill>
          <a:schemeClr val="bg2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长方形 15"/>
          <p:cNvSpPr/>
          <p:nvPr userDrawn="1"/>
        </p:nvSpPr>
        <p:spPr>
          <a:xfrm>
            <a:off x="0" y="0"/>
            <a:ext cx="12192000" cy="986306"/>
          </a:xfrm>
          <a:prstGeom prst="rect">
            <a:avLst/>
          </a:prstGeom>
          <a:pattFill prst="lgGrid">
            <a:fgClr>
              <a:schemeClr val="tx1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52D3BB04-27DF-418D-A94F-CEF723DA0044}" type="datetime1">
              <a:rPr lang="zh-CN" altLang="en-US" smtClean="0"/>
            </a:fld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705D35-D126-3B47-A82C-2A13EA9E0A67}" type="slidenum">
              <a:rPr lang="en-US" smtClean="0"/>
            </a:fld>
            <a:endParaRPr lang="en-US" dirty="0"/>
          </a:p>
        </p:txBody>
      </p:sp>
      <p:sp>
        <p:nvSpPr>
          <p:cNvPr id="6" name="长方形 5"/>
          <p:cNvSpPr/>
          <p:nvPr userDrawn="1"/>
        </p:nvSpPr>
        <p:spPr>
          <a:xfrm>
            <a:off x="350520" y="279792"/>
            <a:ext cx="11475720" cy="98630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rtlCol="0" anchor="ctr"/>
          <a:lstStyle/>
          <a:p>
            <a:pPr rtl="0"/>
            <a:endParaRPr lang="en-US" sz="2400" b="1" noProof="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639413" y="483440"/>
            <a:ext cx="10904438" cy="583800"/>
          </a:xfrm>
          <a:prstGeom prst="rect">
            <a:avLst/>
          </a:prstGeom>
        </p:spPr>
        <p:txBody>
          <a:bodyPr lIns="91440" rIns="91440" rtlCol="0">
            <a:noAutofit/>
          </a:bodyPr>
          <a:lstStyle>
            <a:lvl1pPr>
              <a:defRPr sz="2400" b="1" i="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en-US" noProof="0"/>
          </a:p>
        </p:txBody>
      </p:sp>
      <p:sp>
        <p:nvSpPr>
          <p:cNvPr id="10" name="文本占位符 2"/>
          <p:cNvSpPr>
            <a:spLocks noGrp="1"/>
          </p:cNvSpPr>
          <p:nvPr>
            <p:ph type="body" idx="1"/>
          </p:nvPr>
        </p:nvSpPr>
        <p:spPr>
          <a:xfrm>
            <a:off x="838201" y="2038570"/>
            <a:ext cx="5042646" cy="703135"/>
          </a:xfrm>
          <a:prstGeom prst="rect">
            <a:avLst/>
          </a:prstGeo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1800" b="1" i="0" cap="all" spc="150"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  <p:sp>
        <p:nvSpPr>
          <p:cNvPr id="12" name="文本占位符 2"/>
          <p:cNvSpPr>
            <a:spLocks noGrp="1"/>
          </p:cNvSpPr>
          <p:nvPr>
            <p:ph type="body" idx="14"/>
          </p:nvPr>
        </p:nvSpPr>
        <p:spPr>
          <a:xfrm>
            <a:off x="6501205" y="2038570"/>
            <a:ext cx="5042646" cy="703135"/>
          </a:xfrm>
          <a:prstGeom prst="rect">
            <a:avLst/>
          </a:prstGeo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1800" b="1" i="0" cap="all" spc="150"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  <p:cxnSp>
        <p:nvCxnSpPr>
          <p:cNvPr id="14" name="直接连接符​​(S) 13"/>
          <p:cNvCxnSpPr/>
          <p:nvPr userDrawn="1"/>
        </p:nvCxnSpPr>
        <p:spPr>
          <a:xfrm>
            <a:off x="6167716" y="1613647"/>
            <a:ext cx="0" cy="4904068"/>
          </a:xfrm>
          <a:prstGeom prst="line">
            <a:avLst/>
          </a:prstGeom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内容占位符 6"/>
          <p:cNvSpPr>
            <a:spLocks noGrp="1"/>
          </p:cNvSpPr>
          <p:nvPr>
            <p:ph sz="quarter" idx="15"/>
          </p:nvPr>
        </p:nvSpPr>
        <p:spPr>
          <a:xfrm>
            <a:off x="838199" y="2894013"/>
            <a:ext cx="5042647" cy="3094037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二级</a:t>
            </a:r>
            <a:endParaRPr lang="zh-CN" altLang="en-US" noProof="0"/>
          </a:p>
          <a:p>
            <a:pPr lvl="2" rtl="0"/>
            <a:r>
              <a:rPr lang="zh-CN" altLang="en-US" noProof="0"/>
              <a:t>三级</a:t>
            </a:r>
            <a:endParaRPr lang="zh-CN" altLang="en-US" noProof="0"/>
          </a:p>
          <a:p>
            <a:pPr lvl="3" rtl="0"/>
            <a:r>
              <a:rPr lang="zh-CN" altLang="en-US" noProof="0"/>
              <a:t>四级</a:t>
            </a:r>
            <a:endParaRPr lang="zh-CN" altLang="en-US" noProof="0"/>
          </a:p>
          <a:p>
            <a:pPr lvl="4" rtl="0"/>
            <a:r>
              <a:rPr lang="zh-CN" altLang="en-US" noProof="0"/>
              <a:t>五级</a:t>
            </a:r>
            <a:endParaRPr lang="en-US" noProof="0"/>
          </a:p>
        </p:txBody>
      </p:sp>
      <p:sp>
        <p:nvSpPr>
          <p:cNvPr id="15" name="内容占位符 6"/>
          <p:cNvSpPr>
            <a:spLocks noGrp="1"/>
          </p:cNvSpPr>
          <p:nvPr>
            <p:ph sz="quarter" idx="16"/>
          </p:nvPr>
        </p:nvSpPr>
        <p:spPr>
          <a:xfrm>
            <a:off x="6501205" y="2894013"/>
            <a:ext cx="5042647" cy="3094037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二级</a:t>
            </a:r>
            <a:endParaRPr lang="zh-CN" altLang="en-US" noProof="0"/>
          </a:p>
          <a:p>
            <a:pPr lvl="2" rtl="0"/>
            <a:r>
              <a:rPr lang="zh-CN" altLang="en-US" noProof="0"/>
              <a:t>三级</a:t>
            </a:r>
            <a:endParaRPr lang="zh-CN" altLang="en-US" noProof="0"/>
          </a:p>
          <a:p>
            <a:pPr lvl="3" rtl="0"/>
            <a:r>
              <a:rPr lang="zh-CN" altLang="en-US" noProof="0"/>
              <a:t>四级</a:t>
            </a:r>
            <a:endParaRPr lang="zh-CN" altLang="en-US" noProof="0"/>
          </a:p>
          <a:p>
            <a:pPr lvl="4" rtl="0"/>
            <a:r>
              <a:rPr lang="zh-CN" altLang="en-US" noProof="0"/>
              <a:t>五级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图片和字幕">
    <p:bg>
      <p:bgPr>
        <a:solidFill>
          <a:schemeClr val="bg2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0" y="914400"/>
            <a:ext cx="12192000" cy="5029200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5951621" y="1803214"/>
            <a:ext cx="6240379" cy="325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69909EB-DF0E-4C79-A2EF-9AE47FAE29FD}" type="datetime1">
              <a:rPr lang="zh-CN" altLang="en-US" smtClean="0"/>
            </a:fld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705D35-D126-3B47-A82C-2A13EA9E0A67}" type="slidenum">
              <a:rPr lang="en-US" smtClean="0"/>
            </a:fld>
            <a:endParaRPr lang="en-US" dirty="0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6494545" y="2028031"/>
            <a:ext cx="5058209" cy="583800"/>
          </a:xfrm>
          <a:prstGeom prst="rect">
            <a:avLst/>
          </a:prstGeom>
        </p:spPr>
        <p:txBody>
          <a:bodyPr lIns="91440" rIns="91440" rtlCol="0">
            <a:noAutofit/>
          </a:bodyPr>
          <a:lstStyle>
            <a:lvl1pPr>
              <a:defRPr sz="2400" b="1" i="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en-US" noProof="0"/>
          </a:p>
        </p:txBody>
      </p:sp>
      <p:sp>
        <p:nvSpPr>
          <p:cNvPr id="13" name="图片占位符 10"/>
          <p:cNvSpPr>
            <a:spLocks noGrp="1"/>
          </p:cNvSpPr>
          <p:nvPr>
            <p:ph type="pic" sz="quarter" idx="14"/>
          </p:nvPr>
        </p:nvSpPr>
        <p:spPr>
          <a:xfrm>
            <a:off x="542925" y="0"/>
            <a:ext cx="5408696" cy="6858000"/>
          </a:xfrm>
          <a:prstGeom prst="rect">
            <a:avLst/>
          </a:prstGeom>
          <a:solidFill>
            <a:schemeClr val="tx1"/>
          </a:solidFill>
        </p:spPr>
        <p:txBody>
          <a:bodyPr rtlCol="0"/>
          <a:lstStyle>
            <a:lvl1pPr marL="0" indent="0">
              <a:buNone/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en-US" noProof="0"/>
          </a:p>
        </p:txBody>
      </p:sp>
      <p:sp>
        <p:nvSpPr>
          <p:cNvPr id="6" name="内容占位符 5"/>
          <p:cNvSpPr>
            <a:spLocks noGrp="1"/>
          </p:cNvSpPr>
          <p:nvPr>
            <p:ph sz="quarter" idx="15"/>
          </p:nvPr>
        </p:nvSpPr>
        <p:spPr>
          <a:xfrm>
            <a:off x="6494463" y="2611438"/>
            <a:ext cx="5058291" cy="2165350"/>
          </a:xfrm>
        </p:spPr>
        <p:txBody>
          <a:bodyPr rtlCol="0"/>
          <a:lstStyle>
            <a:lvl1pPr marL="0" indent="0">
              <a:lnSpc>
                <a:spcPct val="200000"/>
              </a:lnSpc>
              <a:spcBef>
                <a:spcPts val="1900"/>
              </a:spcBef>
              <a:buNone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accent4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956335B-2858-4BDB-9C2A-BA1EF7309CEC}" type="datetime1">
              <a:rPr lang="zh-CN" altLang="en-US" smtClean="0"/>
            </a:fld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705D35-D126-3B47-A82C-2A13EA9E0A67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US" noProof="0"/>
              <a:t>单击此处编辑母版标题样式</a:t>
            </a:r>
            <a:endParaRPr lang="en-US" noProof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US" noProof="0"/>
              <a:t>单击此处编辑母版文本样式</a:t>
            </a:r>
            <a:endParaRPr lang="en-US" noProof="0"/>
          </a:p>
          <a:p>
            <a:pPr lvl="1" rtl="0"/>
            <a:r>
              <a:rPr lang="en-US" noProof="0"/>
              <a:t>第二级</a:t>
            </a:r>
            <a:endParaRPr lang="en-US" noProof="0"/>
          </a:p>
          <a:p>
            <a:pPr lvl="2" rtl="0"/>
            <a:r>
              <a:rPr lang="en-US" noProof="0"/>
              <a:t>第三级</a:t>
            </a:r>
            <a:endParaRPr lang="en-US" noProof="0"/>
          </a:p>
          <a:p>
            <a:pPr lvl="3" rtl="0"/>
            <a:r>
              <a:rPr lang="en-US" noProof="0"/>
              <a:t>第四级</a:t>
            </a:r>
            <a:endParaRPr lang="en-US" noProof="0"/>
          </a:p>
          <a:p>
            <a:pPr lvl="4" rtl="0"/>
            <a:r>
              <a:rPr lang="en-US" noProof="0"/>
              <a:t>第五级</a:t>
            </a:r>
            <a:endParaRPr lang="en-US" noProof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492875"/>
            <a:ext cx="2743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E008C39E-34E9-45A5-BBAA-5E944035EE60}" type="datetime1">
              <a:rPr lang="zh-CN" altLang="en-US" smtClean="0"/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492875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492875"/>
            <a:ext cx="2743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705D35-D126-3B47-A82C-2A13EA9E0A67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500"/>
        </a:spcBef>
        <a:buClr>
          <a:schemeClr val="accent2"/>
        </a:buClr>
        <a:buFont typeface="Wingdings" panose="05000000000000000000" pitchFamily="2" charset="2"/>
        <a:buChar char="§"/>
        <a:defRPr sz="1500" kern="1200" spc="150" baseline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Clr>
          <a:schemeClr val="accent2"/>
        </a:buClr>
        <a:buFont typeface="Wingdings" panose="05000000000000000000" pitchFamily="2" charset="2"/>
        <a:buChar char="§"/>
        <a:defRPr sz="1500" kern="1200" spc="150" baseline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Clr>
          <a:schemeClr val="accent2"/>
        </a:buClr>
        <a:buFont typeface="Wingdings" panose="05000000000000000000" pitchFamily="2" charset="2"/>
        <a:buChar char="§"/>
        <a:defRPr sz="1400" kern="1200" spc="150" baseline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Clr>
          <a:schemeClr val="accent2"/>
        </a:buClr>
        <a:buFont typeface="Wingdings" panose="05000000000000000000" pitchFamily="2" charset="2"/>
        <a:buChar char="§"/>
        <a:defRPr sz="1400" kern="1200" spc="150" baseline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Clr>
          <a:schemeClr val="accent2"/>
        </a:buClr>
        <a:buFont typeface="Wingdings" panose="05000000000000000000" pitchFamily="2" charset="2"/>
        <a:buChar char="§"/>
        <a:defRPr sz="1400" kern="1200" spc="150" baseline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27B82-FD68-4ADE-8128-760B1DCBAB73}" type="datetime1">
              <a:rPr lang="zh-CN" altLang="en-US" smtClean="0"/>
            </a:fld>
            <a:endParaRPr 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6" name="图片 1"/>
          <p:cNvPicPr>
            <a:picLocks noChangeAspect="1"/>
          </p:cNvPicPr>
          <p:nvPr>
            <p:ph sz="quarter" idx="13"/>
          </p:nvPr>
        </p:nvPicPr>
        <p:blipFill>
          <a:blip r:embed="rId1"/>
          <a:stretch>
            <a:fillRect/>
          </a:stretch>
        </p:blipFill>
        <p:spPr>
          <a:xfrm>
            <a:off x="6688455" y="3883025"/>
            <a:ext cx="4611370" cy="260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685" y="3883025"/>
            <a:ext cx="4610735" cy="26396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4530" y="1273175"/>
            <a:ext cx="4671060" cy="260985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文本框 18"/>
          <p:cNvSpPr txBox="1"/>
          <p:nvPr/>
        </p:nvSpPr>
        <p:spPr>
          <a:xfrm>
            <a:off x="4694555" y="3394075"/>
            <a:ext cx="208534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br>
              <a:rPr lang="zh-CN" altLang="en-US" dirty="0">
                <a:solidFill>
                  <a:schemeClr val="tx1"/>
                </a:solidFill>
                <a:sym typeface="+mn-ea"/>
              </a:rPr>
            </a:br>
            <a:r>
              <a:rPr lang="zh-CN" altLang="en-US" dirty="0">
                <a:solidFill>
                  <a:schemeClr val="tx1"/>
                </a:solidFill>
                <a:sym typeface="+mn-ea"/>
              </a:rPr>
              <a:t>在线IP数统计</a:t>
            </a:r>
            <a:endParaRPr lang="zh-CN" altLang="en-US" dirty="0">
              <a:solidFill>
                <a:schemeClr val="tx1"/>
              </a:solidFill>
            </a:endParaRPr>
          </a:p>
          <a:p>
            <a:pPr algn="l">
              <a:buClrTx/>
              <a:buSzTx/>
              <a:buFontTx/>
            </a:pP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2037715" y="6492875"/>
            <a:ext cx="10826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buClrTx/>
              <a:buSzTx/>
              <a:buFontTx/>
            </a:pPr>
            <a:r>
              <a:rPr lang="zh-CN" altLang="en-US" dirty="0"/>
              <a:t>ip变化数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7984490" y="635317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buClrTx/>
              <a:buSzTx/>
              <a:buFontTx/>
            </a:pPr>
            <a:r>
              <a:rPr lang="zh-CN" altLang="en-US" dirty="0">
                <a:sym typeface="+mn-ea"/>
              </a:rPr>
              <a:t>去掉峰值后的ip变化数</a:t>
            </a:r>
            <a:endParaRPr lang="zh-CN" altLang="en-US" dirty="0"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27B82-FD68-4ADE-8128-760B1DCBAB73}" type="datetime1">
              <a:rPr lang="zh-CN" altLang="en-US" smtClean="0"/>
            </a:fld>
            <a:endParaRPr 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>
            <p:ph sz="quarter" idx="13"/>
          </p:nvPr>
        </p:nvPicPr>
        <p:blipFill>
          <a:blip r:embed="rId1"/>
          <a:stretch>
            <a:fillRect/>
          </a:stretch>
        </p:blipFill>
        <p:spPr>
          <a:xfrm>
            <a:off x="357505" y="1343660"/>
            <a:ext cx="3409315" cy="249618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5475" y="1454150"/>
            <a:ext cx="3184525" cy="238569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505" y="4238625"/>
            <a:ext cx="3441700" cy="248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4040" y="4327525"/>
            <a:ext cx="3235960" cy="239395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文本框 8"/>
          <p:cNvSpPr txBox="1"/>
          <p:nvPr/>
        </p:nvSpPr>
        <p:spPr>
          <a:xfrm>
            <a:off x="965200" y="3688715"/>
            <a:ext cx="2240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dirty="0">
                <a:sym typeface="+mn-ea"/>
              </a:rPr>
              <a:t>主机在线时长直方图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8717915" y="3839845"/>
            <a:ext cx="2240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dirty="0">
                <a:sym typeface="+mn-ea"/>
              </a:rPr>
              <a:t>主机在线时长直方图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27B82-FD68-4ADE-8128-760B1DCBAB73}" type="datetime1">
              <a:rPr lang="zh-CN" altLang="en-US" smtClean="0"/>
            </a:fld>
            <a:endParaRPr 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5" name="内容占位符 14"/>
          <p:cNvSpPr/>
          <p:nvPr>
            <p:ph sz="quarter" idx="13"/>
          </p:nvPr>
        </p:nvSpPr>
        <p:spPr/>
        <p:txBody>
          <a:bodyPr>
            <a:normAutofit/>
          </a:bodyPr>
          <a:p>
            <a:pPr marL="0" indent="0">
              <a:buNone/>
            </a:pPr>
            <a:r>
              <a:rPr lang="zh-CN" altLang="en-US"/>
              <a:t>'2021-12-05 13:36:17', '2021-12-07 13:15:03', '2021-12-08 13:53:20', '2021-12-09 12:51:43', '2021-12-10 13:22:38', '2021-12-11 13:54:20', '2021-12-12 13:02:52'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'2021-12-04 16:00:12', '2021-12-05 15:08:45', '2021-12-07 16:21:09', '2021-12-08 15:25:00', '2021-12-09 15:55:57', '2021-12-10 16:27:09', '2021-12-11 15:26:57'</a:t>
            </a:r>
            <a:endParaRPr lang="zh-CN" altLang="en-US"/>
          </a:p>
          <a:p>
            <a:endParaRPr lang="zh-CN" altLang="en-US"/>
          </a:p>
          <a:p>
            <a:pPr marL="0" indent="0">
              <a:lnSpc>
                <a:spcPct val="30000"/>
              </a:lnSpc>
              <a:buNone/>
            </a:pPr>
            <a:r>
              <a:rPr lang="zh-CN" altLang="en-US"/>
              <a:t>PORT     STATE SERVICE       VERSION</a:t>
            </a:r>
            <a:endParaRPr lang="zh-CN" altLang="en-US"/>
          </a:p>
          <a:p>
            <a:pPr marL="0" indent="0">
              <a:lnSpc>
                <a:spcPct val="30000"/>
              </a:lnSpc>
              <a:buNone/>
            </a:pPr>
            <a:r>
              <a:rPr lang="zh-CN" altLang="en-US"/>
              <a:t>22/tcp   open  ssh           OpenSSH for_Windows_8.0 (protocol 2.0)</a:t>
            </a:r>
            <a:endParaRPr lang="zh-CN" altLang="en-US"/>
          </a:p>
          <a:p>
            <a:pPr marL="0" indent="0">
              <a:lnSpc>
                <a:spcPct val="30000"/>
              </a:lnSpc>
              <a:buNone/>
            </a:pPr>
            <a:r>
              <a:rPr lang="zh-CN" altLang="en-US"/>
              <a:t>135/tcp  open  msrpc         Microsoft Windows RPC</a:t>
            </a:r>
            <a:endParaRPr lang="zh-CN" altLang="en-US"/>
          </a:p>
          <a:p>
            <a:pPr marL="0" indent="0">
              <a:lnSpc>
                <a:spcPct val="30000"/>
              </a:lnSpc>
              <a:buNone/>
            </a:pPr>
            <a:r>
              <a:rPr lang="zh-CN" altLang="en-US"/>
              <a:t>139/tcp  open  netbios-ssn   Microsoft Windows netbios-ssn</a:t>
            </a:r>
            <a:endParaRPr lang="zh-CN" altLang="en-US"/>
          </a:p>
          <a:p>
            <a:pPr marL="0" indent="0">
              <a:lnSpc>
                <a:spcPct val="30000"/>
              </a:lnSpc>
              <a:buNone/>
            </a:pPr>
            <a:r>
              <a:rPr lang="zh-CN" altLang="en-US"/>
              <a:t>445/tcp  open  microsoft-ds  Microsoft Windows Server 2008 R2 - 2012 microsoft-ds</a:t>
            </a:r>
            <a:endParaRPr lang="zh-CN" altLang="en-US"/>
          </a:p>
          <a:p>
            <a:pPr marL="0" indent="0">
              <a:lnSpc>
                <a:spcPct val="30000"/>
              </a:lnSpc>
              <a:buNone/>
            </a:pPr>
            <a:r>
              <a:rPr lang="zh-CN" altLang="en-US"/>
              <a:t>3389/tcp open  ms-wbt-server Microsoft Terminal Services</a:t>
            </a:r>
            <a:endParaRPr lang="zh-CN" altLang="en-US"/>
          </a:p>
          <a:p>
            <a:pPr marL="0" indent="0">
              <a:lnSpc>
                <a:spcPct val="30000"/>
              </a:lnSpc>
              <a:buNone/>
            </a:pPr>
            <a:r>
              <a:rPr lang="zh-CN" altLang="en-US"/>
              <a:t>Service Info: OSs: Windows, Windows Server 2008 R2 - 2012; CPE: cpe:/o:microsoft:windows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956335B-2858-4BDB-9C2A-BA1EF7309CEC}" type="datetime1">
              <a:rPr lang="zh-CN" altLang="en-US" smtClean="0"/>
            </a:fld>
            <a:endParaRPr lang="en-US" dirty="0"/>
          </a:p>
        </p:txBody>
      </p:sp>
      <p:pic>
        <p:nvPicPr>
          <p:cNvPr id="5" name="内容占位符 4"/>
          <p:cNvPicPr>
            <a:picLocks noChangeAspect="1"/>
          </p:cNvPicPr>
          <p:nvPr>
            <p:ph sz="quarter" idx="13"/>
          </p:nvPr>
        </p:nvPicPr>
        <p:blipFill>
          <a:blip r:embed="rId1"/>
          <a:stretch>
            <a:fillRect/>
          </a:stretch>
        </p:blipFill>
        <p:spPr>
          <a:xfrm>
            <a:off x="639445" y="1586865"/>
            <a:ext cx="5159375" cy="470725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3470" y="1490345"/>
            <a:ext cx="5370195" cy="45021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49885" y="5992495"/>
            <a:ext cx="5110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nmap -sn traceroute 106.13.32.0/20 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798820" y="5992495"/>
            <a:ext cx="75761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nmap -sn --traceroute 182.61.131.0/24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7" name="内容占位符 4"/>
          <p:cNvPicPr>
            <a:picLocks noChangeAspect="1"/>
          </p:cNvPicPr>
          <p:nvPr>
            <p:ph sz="quarter" idx="13"/>
          </p:nvPr>
        </p:nvPicPr>
        <p:blipFill>
          <a:blip r:embed="rId1"/>
          <a:stretch>
            <a:fillRect/>
          </a:stretch>
        </p:blipFill>
        <p:spPr>
          <a:xfrm>
            <a:off x="316230" y="1505585"/>
            <a:ext cx="5159375" cy="470725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3250" y="340360"/>
            <a:ext cx="4899660" cy="338328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5875" y="3723640"/>
            <a:ext cx="4121785" cy="284162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0430" y="917575"/>
            <a:ext cx="7325360" cy="56476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ac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5"/>
                                          </p:val>
                                        </p:tav>
                                        <p:tav tm="100000">
                                          <p:val>
                                            <p:fltVal val="0.545556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78"/>
                                          </p:val>
                                        </p:tav>
                                        <p:tav tm="100000">
                                          <p:val>
                                            <p:fltVal val="0.68677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7" name="内容占位符 6"/>
          <p:cNvPicPr>
            <a:picLocks noChangeAspect="1"/>
          </p:cNvPicPr>
          <p:nvPr>
            <p:ph sz="quarter" idx="13"/>
          </p:nvPr>
        </p:nvPicPr>
        <p:blipFill>
          <a:blip r:embed="rId1"/>
          <a:stretch>
            <a:fillRect/>
          </a:stretch>
        </p:blipFill>
        <p:spPr>
          <a:xfrm>
            <a:off x="319405" y="1338580"/>
            <a:ext cx="3261360" cy="282702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1110" y="260350"/>
            <a:ext cx="4655820" cy="401637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379730" y="3358515"/>
            <a:ext cx="47066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nmap -</a:t>
            </a:r>
            <a:r>
              <a:rPr lang="en-US" altLang="zh-CN"/>
              <a:t>sn</a:t>
            </a:r>
            <a:r>
              <a:rPr lang="zh-CN" altLang="en-US"/>
              <a:t> 180.76.40.0/24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3436620" y="4432935"/>
            <a:ext cx="53092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nmap -sn --traceroute 180.76.76.0/24</a:t>
            </a:r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6930" y="1874520"/>
            <a:ext cx="3498215" cy="3108325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8456930" y="5202555"/>
            <a:ext cx="34810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7745095" y="5069205"/>
            <a:ext cx="53867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nmap -T4 -A -v 182.61.223.0/24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201295" y="5417185"/>
            <a:ext cx="1118044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-sn - 禁用端口扫描</a:t>
            </a:r>
            <a:endParaRPr lang="zh-CN" altLang="en-US"/>
          </a:p>
          <a:p>
            <a:r>
              <a:rPr lang="zh-CN" altLang="en-US"/>
              <a:t>-T4  -T&lt;0-5&gt;: 设置timing template(时序模板)（越高越快），提高质量和性能</a:t>
            </a:r>
            <a:endParaRPr lang="zh-CN" altLang="en-US"/>
          </a:p>
          <a:p>
            <a:r>
              <a:rPr lang="zh-CN" altLang="en-US"/>
              <a:t>-A - 启用操作系统检测、版本检测、脚本扫描和跟踪路由</a:t>
            </a:r>
            <a:endParaRPr lang="zh-CN" altLang="en-US"/>
          </a:p>
          <a:p>
            <a:r>
              <a:rPr lang="zh-CN" altLang="en-US"/>
              <a:t>-v - 增加详细程度 (print more information about the scan in progress )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最小和静音_ALT">
  <a:themeElements>
    <a:clrScheme name="Japan 2">
      <a:dk1>
        <a:srgbClr val="231B23"/>
      </a:dk1>
      <a:lt1>
        <a:srgbClr val="FCF5E5"/>
      </a:lt1>
      <a:dk2>
        <a:srgbClr val="231B23"/>
      </a:dk2>
      <a:lt2>
        <a:srgbClr val="FCF5E5"/>
      </a:lt2>
      <a:accent1>
        <a:srgbClr val="FDA431"/>
      </a:accent1>
      <a:accent2>
        <a:srgbClr val="4DA1A8"/>
      </a:accent2>
      <a:accent3>
        <a:srgbClr val="D7E7BA"/>
      </a:accent3>
      <a:accent4>
        <a:srgbClr val="FCF5E5"/>
      </a:accent4>
      <a:accent5>
        <a:srgbClr val="231B23"/>
      </a:accent5>
      <a:accent6>
        <a:srgbClr val="EECED3"/>
      </a:accent6>
      <a:hlink>
        <a:srgbClr val="FCA330"/>
      </a:hlink>
      <a:folHlink>
        <a:srgbClr val="4DA1A8"/>
      </a:folHlink>
    </a:clrScheme>
    <a:fontScheme name="Japanese Template">
      <a:majorFont>
        <a:latin typeface="Meiryo UI"/>
        <a:ea typeface=""/>
        <a:cs typeface=""/>
      </a:majorFont>
      <a:minorFont>
        <a:latin typeface="Meiryo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{27B68731-FBC1-47BD-9D51-7B92BD9E3E07}tf34306921_win32</Template>
  <TotalTime>0</TotalTime>
  <Words>1116</Words>
  <Application>WPS 演示</Application>
  <PresentationFormat>宽屏</PresentationFormat>
  <Paragraphs>45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6" baseType="lpstr">
      <vt:lpstr>Arial</vt:lpstr>
      <vt:lpstr>宋体</vt:lpstr>
      <vt:lpstr>Wingdings</vt:lpstr>
      <vt:lpstr>Microsoft YaHei UI</vt:lpstr>
      <vt:lpstr>Meiryo UI</vt:lpstr>
      <vt:lpstr>Segoe Print</vt:lpstr>
      <vt:lpstr>微软雅黑</vt:lpstr>
      <vt:lpstr>Arial Unicode MS</vt:lpstr>
      <vt:lpstr>Calibri</vt:lpstr>
      <vt:lpstr>最小和静音_ALT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标题</dc:title>
  <dc:creator>z sx</dc:creator>
  <cp:lastModifiedBy>Akashi Li</cp:lastModifiedBy>
  <cp:revision>20</cp:revision>
  <dcterms:created xsi:type="dcterms:W3CDTF">2021-12-20T13:23:00Z</dcterms:created>
  <dcterms:modified xsi:type="dcterms:W3CDTF">2021-12-21T02:07:37Z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2052-11.1.0.11115</vt:lpwstr>
  </property>
  <property fmtid="{D5CDD505-2E9C-101B-9397-08002B2CF9AE}" pid="3" name="ICV">
    <vt:lpwstr>CE5E9EBA0463493C885861549E11D3F2</vt:lpwstr>
  </property>
</Properties>
</file>