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55" r:id="rId2"/>
    <p:sldId id="474" r:id="rId3"/>
    <p:sldId id="456" r:id="rId4"/>
    <p:sldId id="417" r:id="rId5"/>
    <p:sldId id="418" r:id="rId6"/>
    <p:sldId id="419" r:id="rId7"/>
    <p:sldId id="420" r:id="rId8"/>
    <p:sldId id="423" r:id="rId9"/>
    <p:sldId id="421" r:id="rId10"/>
    <p:sldId id="422" r:id="rId11"/>
    <p:sldId id="457" r:id="rId12"/>
    <p:sldId id="424" r:id="rId13"/>
    <p:sldId id="425" r:id="rId14"/>
    <p:sldId id="426" r:id="rId15"/>
    <p:sldId id="427" r:id="rId16"/>
    <p:sldId id="458" r:id="rId17"/>
    <p:sldId id="364" r:id="rId18"/>
    <p:sldId id="368" r:id="rId19"/>
    <p:sldId id="365" r:id="rId20"/>
    <p:sldId id="367" r:id="rId21"/>
    <p:sldId id="373" r:id="rId22"/>
    <p:sldId id="369" r:id="rId23"/>
    <p:sldId id="372" r:id="rId24"/>
    <p:sldId id="411" r:id="rId25"/>
    <p:sldId id="412" r:id="rId26"/>
    <p:sldId id="459" r:id="rId27"/>
    <p:sldId id="467" r:id="rId28"/>
    <p:sldId id="469" r:id="rId29"/>
    <p:sldId id="470" r:id="rId30"/>
    <p:sldId id="471" r:id="rId31"/>
    <p:sldId id="472" r:id="rId32"/>
    <p:sldId id="473" r:id="rId33"/>
    <p:sldId id="464" r:id="rId34"/>
    <p:sldId id="465" r:id="rId35"/>
    <p:sldId id="466" r:id="rId36"/>
    <p:sldId id="454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4607"/>
  </p:normalViewPr>
  <p:slideViewPr>
    <p:cSldViewPr>
      <p:cViewPr varScale="1">
        <p:scale>
          <a:sx n="160" d="100"/>
          <a:sy n="160" d="100"/>
        </p:scale>
        <p:origin x="168" y="256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4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DE3EB5FD-2BD8-5743-837A-FEDF859C5425}"/>
              </a:ext>
            </a:extLst>
          </p:cNvPr>
          <p:cNvSpPr txBox="1">
            <a:spLocks noChangeArrowheads="1"/>
          </p:cNvSpPr>
          <p:nvPr/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进程与程序的区别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进程的概念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进程控制块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进程状态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三状态进程模型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9CD7B6B-9C9E-0945-8A3E-ECA27279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进程概念</a:t>
            </a:r>
          </a:p>
        </p:txBody>
      </p:sp>
    </p:spTree>
    <p:extLst>
      <p:ext uri="{BB962C8B-B14F-4D97-AF65-F5344CB8AC3E}">
        <p14:creationId xmlns:p14="http://schemas.microsoft.com/office/powerpoint/2010/main" val="288306162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5059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进程控制块的使用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进程的状态转换……？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进程创建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生成该进程的PCB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回收它的PCB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进程的组织管理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通过对PCB的组织管理来实现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2173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572961" y="1466346"/>
            <a:ext cx="1973263" cy="3641811"/>
            <a:chOff x="572961" y="1466346"/>
            <a:chExt cx="1973263" cy="3641811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748985" y="4738183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74549" y="1491629"/>
              <a:ext cx="1968500" cy="3246553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577724" y="4122630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289464" y="4275007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577724" y="3497552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020159" y="3651120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577724" y="3080834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1379232" y="3132603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572961" y="1852108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1374469" y="1869968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572961" y="1466346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194933" y="1512781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1344485" y="2260726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344485" y="2783652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603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ctr"/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3003798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068530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1695368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355088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74414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911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进程的概念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进程控制块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进程状态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三状态进程模型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8E61F0-F60A-0C46-B86A-FF894EA5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进程概念</a:t>
            </a:r>
          </a:p>
        </p:txBody>
      </p:sp>
    </p:spTree>
    <p:extLst>
      <p:ext uri="{BB962C8B-B14F-4D97-AF65-F5344CB8AC3E}">
        <p14:creationId xmlns:p14="http://schemas.microsoft.com/office/powerpoint/2010/main" val="405136493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20874" y="1000114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0874" y="1428742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进程执行</a:t>
            </a:r>
            <a:endParaRPr lang="zh-CN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0874" y="224307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进程抢占</a:t>
            </a:r>
            <a:endParaRPr lang="zh-CN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151" y="1835023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0874" y="264318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0874" y="3028896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进程的生命周期划分</a:t>
            </a:r>
            <a:endParaRPr lang="zh-CN" altLang="zh-CN" sz="3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144" y="10129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144" y="1428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144" y="22130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421" y="18350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144" y="2613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144" y="30288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5980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7595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引起进程创建的情况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进程创建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1606154"/>
            <a:ext cx="3727476" cy="1384166"/>
            <a:chOff x="1241101" y="3341637"/>
            <a:chExt cx="3727476" cy="1384166"/>
          </a:xfrm>
        </p:grpSpPr>
        <p:sp>
          <p:nvSpPr>
            <p:cNvPr id="4" name="TextBox 3"/>
            <p:cNvSpPr txBox="1"/>
            <p:nvPr/>
          </p:nvSpPr>
          <p:spPr>
            <a:xfrm>
              <a:off x="1539553" y="3341637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系统初始化时</a:t>
              </a:r>
              <a:endPara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9553" y="3678189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用户请求创建一个新进程</a:t>
              </a:r>
              <a:endPara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553" y="4017917"/>
              <a:ext cx="303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正在运行的进程执行了创建进程的系统调用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1101" y="334163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1101" y="36527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101" y="40020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26" name="椭圆 2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29" name="椭圆 2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261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82980" y="1529079"/>
            <a:ext cx="379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内核选择一个就绪的进程，让它占用处理机并执行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进程执行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639" y="2250252"/>
            <a:ext cx="2237156" cy="402884"/>
            <a:chOff x="949022" y="3859930"/>
            <a:chExt cx="2237156" cy="402884"/>
          </a:xfrm>
        </p:grpSpPr>
        <p:sp>
          <p:nvSpPr>
            <p:cNvPr id="51" name="TextBox 50"/>
            <p:cNvSpPr txBox="1"/>
            <p:nvPr/>
          </p:nvSpPr>
          <p:spPr>
            <a:xfrm>
              <a:off x="1257352" y="385993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如何选择？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9022" y="386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41" name="椭圆 40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44" name="椭圆 4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5964" y="2078726"/>
            <a:ext cx="2304439" cy="1484437"/>
            <a:chOff x="5275964" y="2078726"/>
            <a:chExt cx="2304439" cy="14844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49" name="弧形 4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811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讲 内容提纲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第一节：进程概念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第二节：处理机调度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第三节：进程控制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第四节：同步互斥与进程间通信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第五节：</a:t>
            </a:r>
            <a:r>
              <a:rPr kumimoji="1" lang="en" altLang="zh-CN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ch3</a:t>
            </a:r>
            <a:r>
              <a:rPr kumimoji="1" lang="zh-CN" altLang="en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分时多任务系统</a:t>
            </a:r>
          </a:p>
        </p:txBody>
      </p:sp>
    </p:spTree>
    <p:extLst>
      <p:ext uri="{BB962C8B-B14F-4D97-AF65-F5344CB8AC3E}">
        <p14:creationId xmlns:p14="http://schemas.microsoft.com/office/powerpoint/2010/main" val="3978607377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72951FA1-5359-4BD8-BA85-DB44C38EF41C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pPr algn="r" eaLnBrk="1" hangingPunct="1"/>
              <a:t>20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进程等待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3270" y="3224476"/>
            <a:ext cx="3727149" cy="707886"/>
            <a:chOff x="663270" y="3224476"/>
            <a:chExt cx="3727149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3224476"/>
              <a:ext cx="341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只有进程自身才能知道何时需要等待某种事件的发生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70" y="3238161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70" y="1131590"/>
            <a:ext cx="5237552" cy="2020959"/>
            <a:chOff x="663270" y="1131590"/>
            <a:chExt cx="5237552" cy="2020959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13159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进程进入等待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阻塞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的情况：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51" y="1479255"/>
              <a:ext cx="319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请求并等待系统服务，无法马上完成</a:t>
              </a:r>
              <a:endPara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4014" y="2122197"/>
              <a:ext cx="3190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启动某种操作，无法马上完成</a:t>
              </a:r>
              <a:endPara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726" y="2752439"/>
              <a:ext cx="3190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需要的数据没有到达</a:t>
              </a:r>
              <a:endParaRPr lang="zh-CN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270" y="1145878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1595849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5" name="图片 6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258952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904841"/>
              <a:ext cx="136407" cy="148997"/>
            </a:xfrm>
            <a:prstGeom prst="rect">
              <a:avLst/>
            </a:prstGeom>
            <a:effectLst/>
          </p:spPr>
        </p:pic>
      </p:grpSp>
      <p:grpSp>
        <p:nvGrpSpPr>
          <p:cNvPr id="33" name="组合 32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35" name="椭圆 34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39" name="椭圆 3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192" y="2252854"/>
            <a:ext cx="1280211" cy="640662"/>
            <a:chOff x="5004048" y="1347614"/>
            <a:chExt cx="1280211" cy="640662"/>
          </a:xfrm>
        </p:grpSpPr>
        <p:sp>
          <p:nvSpPr>
            <p:cNvPr id="42" name="椭圆 41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</a:p>
          </p:txBody>
        </p:sp>
      </p:grpSp>
      <p:sp>
        <p:nvSpPr>
          <p:cNvPr id="51" name="弧形 50"/>
          <p:cNvSpPr/>
          <p:nvPr/>
        </p:nvSpPr>
        <p:spPr>
          <a:xfrm rot="18840000">
            <a:off x="5300215" y="2054475"/>
            <a:ext cx="1484437" cy="1532939"/>
          </a:xfrm>
          <a:prstGeom prst="arc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436096" y="2228395"/>
            <a:ext cx="1629555" cy="1639321"/>
            <a:chOff x="5652120" y="2228395"/>
            <a:chExt cx="1629555" cy="1639321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322705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61" name="弧形 60"/>
            <p:cNvSpPr/>
            <p:nvPr/>
          </p:nvSpPr>
          <p:spPr>
            <a:xfrm>
              <a:off x="6609906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6623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进程抢占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425" y="1515250"/>
            <a:ext cx="3548758" cy="1339224"/>
            <a:chOff x="557425" y="1515250"/>
            <a:chExt cx="3548758" cy="1339224"/>
          </a:xfrm>
        </p:grpSpPr>
        <p:sp>
          <p:nvSpPr>
            <p:cNvPr id="4" name="TextBox 3"/>
            <p:cNvSpPr txBox="1"/>
            <p:nvPr/>
          </p:nvSpPr>
          <p:spPr>
            <a:xfrm>
              <a:off x="868613" y="15152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进程会被抢占的情况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787" y="19972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高优先级进程就绪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787" y="245436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进程执行当前时间用完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425" y="15180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14009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5943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72" name="组合 71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81" name="弧形 80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</a:p>
              </p:txBody>
            </p:sp>
          </p:grpSp>
          <p:sp>
            <p:nvSpPr>
              <p:cNvPr id="85" name="弧形 84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450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76DD72BE-E902-4C2D-8F70-C603ADBE88CB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pPr algn="r" eaLnBrk="1" hangingPunct="1"/>
              <a:t>22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254734"/>
            <a:ext cx="3737354" cy="1705985"/>
            <a:chOff x="813554" y="1254734"/>
            <a:chExt cx="3737354" cy="1705985"/>
          </a:xfrm>
        </p:grpSpPr>
        <p:sp>
          <p:nvSpPr>
            <p:cNvPr id="3" name="TextBox 2"/>
            <p:cNvSpPr txBox="1"/>
            <p:nvPr/>
          </p:nvSpPr>
          <p:spPr>
            <a:xfrm>
              <a:off x="1121884" y="1254734"/>
              <a:ext cx="2018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唤醒进程的情况：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072" y="1621591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被阻塞进程需要的资源可被满足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5072" y="2252833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被阻塞进程等待的事件到达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1277891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1757059"/>
              <a:ext cx="118562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2389769"/>
              <a:ext cx="118562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710303" y="3250586"/>
            <a:ext cx="3731711" cy="724524"/>
            <a:chOff x="840289" y="3250586"/>
            <a:chExt cx="3731711" cy="724524"/>
          </a:xfrm>
        </p:grpSpPr>
        <p:sp>
          <p:nvSpPr>
            <p:cNvPr id="4" name="TextBox 3"/>
            <p:cNvSpPr txBox="1"/>
            <p:nvPr/>
          </p:nvSpPr>
          <p:spPr>
            <a:xfrm>
              <a:off x="1154265" y="3267224"/>
              <a:ext cx="3417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进程只能被别的进程或操作系统唤醒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289" y="3250586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72000" y="1275606"/>
            <a:ext cx="3008403" cy="2287557"/>
            <a:chOff x="4572000" y="1275606"/>
            <a:chExt cx="3008403" cy="2287557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6393882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弧形 75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36096" y="3227054"/>
            <a:ext cx="1280211" cy="640662"/>
          </a:xfrm>
          <a:prstGeom prst="ellipse">
            <a:avLst/>
          </a:prstGeom>
          <a:gradFill>
            <a:gsLst>
              <a:gs pos="0">
                <a:srgbClr val="116579"/>
              </a:gs>
              <a:gs pos="76700">
                <a:srgbClr val="0F9BB1"/>
              </a:gs>
              <a:gs pos="100000">
                <a:srgbClr val="0EABC2"/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61"/>
          <p:cNvSpPr txBox="1"/>
          <p:nvPr/>
        </p:nvSpPr>
        <p:spPr>
          <a:xfrm>
            <a:off x="5630405" y="331655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 待</a:t>
            </a:r>
          </a:p>
        </p:txBody>
      </p:sp>
      <p:sp>
        <p:nvSpPr>
          <p:cNvPr id="80" name="弧形 79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255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2603" y="1238734"/>
            <a:ext cx="4497772" cy="1933328"/>
            <a:chOff x="834646" y="1021012"/>
            <a:chExt cx="4497772" cy="1933328"/>
          </a:xfrm>
        </p:grpSpPr>
        <p:sp>
          <p:nvSpPr>
            <p:cNvPr id="2" name="TextBox 1"/>
            <p:cNvSpPr txBox="1"/>
            <p:nvPr/>
          </p:nvSpPr>
          <p:spPr>
            <a:xfrm>
              <a:off x="1163614" y="104615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进程结束的情况：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328" y="1382704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正常退出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(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自愿的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)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328" y="17684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错误退出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(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自愿的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328" y="216852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致命错误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(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强制性的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328" y="255423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被其他进程所杀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强制性的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51288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90429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29764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7019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8" name="组合 3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sp>
          <p:nvSpPr>
            <p:cNvPr id="42" name="弧形 41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</a:p>
              </p:txBody>
            </p:sp>
          </p:grpSp>
          <p:sp>
            <p:nvSpPr>
              <p:cNvPr id="76" name="弧形 75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6305502" y="1245560"/>
            <a:ext cx="1280211" cy="989694"/>
            <a:chOff x="6305502" y="1245560"/>
            <a:chExt cx="1280211" cy="989694"/>
          </a:xfrm>
        </p:grpSpPr>
        <p:grpSp>
          <p:nvGrpSpPr>
            <p:cNvPr id="86" name="组合 85"/>
            <p:cNvGrpSpPr/>
            <p:nvPr/>
          </p:nvGrpSpPr>
          <p:grpSpPr>
            <a:xfrm>
              <a:off x="6305502" y="1245560"/>
              <a:ext cx="1280211" cy="640662"/>
              <a:chOff x="5004048" y="1347614"/>
              <a:chExt cx="1280211" cy="64066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</a:p>
            </p:txBody>
          </p:sp>
        </p:grpSp>
        <p:cxnSp>
          <p:nvCxnSpPr>
            <p:cNvPr id="87" name="直接箭头连接符 86"/>
            <p:cNvCxnSpPr/>
            <p:nvPr/>
          </p:nvCxnSpPr>
          <p:spPr>
            <a:xfrm flipV="1">
              <a:off x="6945608" y="1877257"/>
              <a:ext cx="0" cy="3579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弧形 89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524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26990" y="1340580"/>
            <a:ext cx="3008403" cy="2613521"/>
            <a:chOff x="1763688" y="1347614"/>
            <a:chExt cx="3008403" cy="2613521"/>
          </a:xfrm>
        </p:grpSpPr>
        <p:grpSp>
          <p:nvGrpSpPr>
            <p:cNvPr id="4" name="组合 3"/>
            <p:cNvGrpSpPr/>
            <p:nvPr/>
          </p:nvGrpSpPr>
          <p:grpSpPr>
            <a:xfrm>
              <a:off x="1763688" y="1369025"/>
              <a:ext cx="1280211" cy="640662"/>
              <a:chOff x="5004048" y="1347614"/>
              <a:chExt cx="1280211" cy="64066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763688" y="2367684"/>
              <a:ext cx="1280211" cy="640662"/>
              <a:chOff x="5004048" y="1347614"/>
              <a:chExt cx="1280211" cy="64066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491880" y="134761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1880" y="2346273"/>
              <a:ext cx="1280211" cy="640662"/>
              <a:chOff x="5004048" y="1347614"/>
              <a:chExt cx="1280211" cy="64066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627784" y="3320473"/>
              <a:ext cx="1280211" cy="640662"/>
              <a:chOff x="5004048" y="1347614"/>
              <a:chExt cx="1280211" cy="64066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</a:p>
            </p:txBody>
          </p:sp>
        </p:grpSp>
        <p:sp>
          <p:nvSpPr>
            <p:cNvPr id="57" name="弧形 56"/>
            <p:cNvSpPr/>
            <p:nvPr/>
          </p:nvSpPr>
          <p:spPr>
            <a:xfrm rot="-2760000">
              <a:off x="2491903" y="2147894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131986" y="197931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2403792" y="2008779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3585570" y="2314780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 flipH="1">
              <a:off x="2259593" y="2365867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系统调用对应的进程状态变化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8" name="弧形 57"/>
          <p:cNvSpPr/>
          <p:nvPr/>
        </p:nvSpPr>
        <p:spPr>
          <a:xfrm rot="-2760000">
            <a:off x="2400892" y="2763077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830775" y="1362968"/>
            <a:ext cx="1280211" cy="640662"/>
            <a:chOff x="5004048" y="1347614"/>
            <a:chExt cx="1280211" cy="640662"/>
          </a:xfrm>
        </p:grpSpPr>
        <p:sp>
          <p:nvSpPr>
            <p:cNvPr id="67" name="椭圆 66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30775" y="2361627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551933" y="1341557"/>
            <a:ext cx="1280211" cy="640662"/>
            <a:chOff x="5004048" y="1347614"/>
            <a:chExt cx="1280211" cy="640662"/>
          </a:xfrm>
        </p:grpSpPr>
        <p:sp>
          <p:nvSpPr>
            <p:cNvPr id="73" name="椭圆 7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51933" y="2340216"/>
            <a:ext cx="1280211" cy="640662"/>
            <a:chOff x="5004048" y="1347614"/>
            <a:chExt cx="1280211" cy="640662"/>
          </a:xfrm>
        </p:grpSpPr>
        <p:sp>
          <p:nvSpPr>
            <p:cNvPr id="76" name="椭圆 7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94871" y="3314416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</a:p>
          </p:txBody>
        </p:sp>
      </p:grpSp>
      <p:sp>
        <p:nvSpPr>
          <p:cNvPr id="81" name="弧形 80"/>
          <p:cNvSpPr/>
          <p:nvPr/>
        </p:nvSpPr>
        <p:spPr>
          <a:xfrm rot="-2760000">
            <a:off x="2558990" y="2141837"/>
            <a:ext cx="1484437" cy="1532939"/>
          </a:xfrm>
          <a:prstGeom prst="arc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199073" y="1973254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470879" y="2002722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/>
          <p:cNvSpPr/>
          <p:nvPr/>
        </p:nvSpPr>
        <p:spPr>
          <a:xfrm>
            <a:off x="3638589" y="2336859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弧形 84"/>
          <p:cNvSpPr/>
          <p:nvPr/>
        </p:nvSpPr>
        <p:spPr>
          <a:xfrm flipH="1">
            <a:off x="2326680" y="2359810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  <p:bldP spid="81" grpId="3" animBg="1"/>
      <p:bldP spid="84" grpId="0" animBg="1"/>
      <p:bldP spid="84" grpId="1" animBg="1"/>
      <p:bldP spid="85" grpId="0" animBg="1"/>
      <p:bldP spid="8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进程切换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129958" y="1150823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5618658" y="247479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4032" y="1407998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lang="en-US" sz="1400" b="1" dirty="0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6684" y="1062010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8558" y="179852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Group 31"/>
            <p:cNvGrpSpPr>
              <a:grpSpLocks/>
            </p:cNvGrpSpPr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 err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3258" y="2627197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>
              <a:grpSpLocks/>
            </p:cNvGrpSpPr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>
              <a:grpSpLocks/>
            </p:cNvGrpSpPr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2938958" y="487509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68994" y="4114289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>
              <a:grpSpLocks/>
            </p:cNvGrpSpPr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>
              <a:grpSpLocks/>
            </p:cNvGrpSpPr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45258" y="254147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AutoShape 125"/>
            <p:cNvSpPr>
              <a:spLocks/>
            </p:cNvSpPr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8883" y="2370021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>
              <a:grpSpLocks/>
            </p:cNvGrpSpPr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Group 62"/>
            <p:cNvGrpSpPr>
              <a:grpSpLocks/>
            </p:cNvGrpSpPr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49630" y="356455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42509" y="385591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>
              <a:grpSpLocks/>
            </p:cNvGrpSpPr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0" name="AutoShape 129"/>
            <p:cNvSpPr>
              <a:spLocks/>
            </p:cNvSpPr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恢复现场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2" y="1357304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2528" y="1754476"/>
                <a:ext cx="55458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solidFill>
                      <a:srgbClr val="11576A"/>
                    </a:solidFill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5488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 animBg="1"/>
      <p:bldP spid="1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进程的概念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进程控制块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进程状态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三状态进程模型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7B33CC6-8B4B-1241-99B1-6F12B89C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进程概念</a:t>
            </a:r>
          </a:p>
        </p:txBody>
      </p:sp>
    </p:spTree>
    <p:extLst>
      <p:ext uri="{BB962C8B-B14F-4D97-AF65-F5344CB8AC3E}">
        <p14:creationId xmlns:p14="http://schemas.microsoft.com/office/powerpoint/2010/main" val="134606214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9987" y="459791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82202" y="198715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82202" y="298581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17536" y="195865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0448" y="296440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46298" y="393151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9323" y="1200039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008379" y="154282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进程正在处理机上运行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013116" y="1846075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进程获得了除处理机之外的所需资源，得到处理机即可运行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008379" y="2098835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进程正在等待某一事件的出现而暂停运行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4052154" y="2444155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一个进程正在被创建，还没被转到就绪状态之前的状态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043135" y="280054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一个进程正在从系统中消失时的状态，这是因为进程结束或由于其他原因所导致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0387" y="1511208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5999" y="181828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9323" y="212724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(New)</a:t>
              </a: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7904" y="247943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(Exit)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1291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71410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59682" y="1974356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781300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NULL→创建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tabLst>
                  <a:tab pos="27813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683568" y="161703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872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进程的概念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进程控制块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进程状态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三状态进程模型</a:t>
            </a:r>
          </a:p>
        </p:txBody>
      </p:sp>
    </p:spTree>
    <p:extLst>
      <p:ext uri="{BB962C8B-B14F-4D97-AF65-F5344CB8AC3E}">
        <p14:creationId xmlns:p14="http://schemas.microsoft.com/office/powerpoint/2010/main" val="357147082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07421" y="1676758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tabLst>
                  <a:tab pos="71437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0995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75004" y="171217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就绪→运行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处于就绪状态的进程被进程调度程序选中后，就分配到处理机上来运行</a:t>
              </a: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2848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42833" y="183456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运行→结束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当进程表示它已经完成或者因出错，当前运行进程会由操作系统作结束处理</a:t>
              </a: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468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56997" y="172701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运行→就绪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处于运行状态的进程在其运行过程中，由于分配给它的处理机时间片用完而让出处理机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2409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75947" y="1995673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运行→等待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当进程请求某资源且必须等待时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8970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61249" y="2134830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等待→就绪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当进程要等待某事件到来时，它从阻塞状态变到就绪状态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869" y="1627328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758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宋体" charset="0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553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539552" y="839375"/>
            <a:ext cx="53378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6394679" y="4473686"/>
            <a:ext cx="157094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进程地址空间</a:t>
            </a:r>
            <a:endParaRPr 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6200725" y="964882"/>
            <a:ext cx="1968500" cy="3263052"/>
          </a:xfrm>
          <a:prstGeom prst="rect">
            <a:avLst/>
          </a:prstGeom>
          <a:noFill/>
          <a:ln w="28575" cmpd="sng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6203900" y="3612381"/>
            <a:ext cx="1968500" cy="613172"/>
          </a:xfrm>
          <a:prstGeom prst="rect">
            <a:avLst/>
          </a:prstGeom>
          <a:gradFill>
            <a:gsLst>
              <a:gs pos="100000">
                <a:srgbClr val="9966CC"/>
              </a:gs>
              <a:gs pos="0">
                <a:srgbClr val="CC99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6915640" y="3764758"/>
            <a:ext cx="54502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代码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6203900" y="2987303"/>
            <a:ext cx="1968500" cy="61555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6646335" y="3140871"/>
            <a:ext cx="108363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初始化数据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6203900" y="2570585"/>
            <a:ext cx="1968500" cy="411956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endParaRPr lang="zh-CN" altLang="en-US"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7005408" y="2622354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堆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199137" y="1341859"/>
            <a:ext cx="1968500" cy="3905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>
            <a:off x="7000645" y="1359719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栈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6199137" y="956097"/>
            <a:ext cx="1968500" cy="390525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6821109" y="1002532"/>
            <a:ext cx="72455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共享库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6970661" y="1750477"/>
            <a:ext cx="428628" cy="285752"/>
          </a:xfrm>
          <a:prstGeom prst="down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6970661" y="2273403"/>
            <a:ext cx="428628" cy="285752"/>
          </a:xfrm>
          <a:prstGeom prst="down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5618732" y="2666425"/>
            <a:ext cx="528243" cy="714380"/>
          </a:xfrm>
          <a:prstGeom prst="right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561986" y="28685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82007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4521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479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85" grpId="0" animBg="1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242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所有状态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951340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可动态地创建、结束进程</a:t>
              </a: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508266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763"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63"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500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1641</Words>
  <Application>Microsoft Macintosh PowerPoint</Application>
  <PresentationFormat>全屏显示(16:9)</PresentationFormat>
  <Paragraphs>470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宋体</vt:lpstr>
      <vt:lpstr>Microsoft YaHei</vt:lpstr>
      <vt:lpstr>Microsoft YaHei</vt:lpstr>
      <vt:lpstr>张海山锐谐体2.0-授权联系：Samtype@QQ.com</vt:lpstr>
      <vt:lpstr>Arial</vt:lpstr>
      <vt:lpstr>Calibri</vt:lpstr>
      <vt:lpstr>Monotype Sorts</vt:lpstr>
      <vt:lpstr>Times</vt:lpstr>
      <vt:lpstr>Times New Roman</vt:lpstr>
      <vt:lpstr>Wingdings</vt:lpstr>
      <vt:lpstr>Office 主题</vt:lpstr>
      <vt:lpstr>PowerPoint 演示文稿</vt:lpstr>
      <vt:lpstr>第3讲 内容提纲</vt:lpstr>
      <vt:lpstr>进程概念</vt:lpstr>
      <vt:lpstr>PowerPoint 演示文稿</vt:lpstr>
      <vt:lpstr>PowerPoint 演示文稿</vt:lpstr>
      <vt:lpstr>内存中的进程</vt:lpstr>
      <vt:lpstr>PowerPoint 演示文稿</vt:lpstr>
      <vt:lpstr>PowerPoint 演示文稿</vt:lpstr>
      <vt:lpstr>进程与程序的联系</vt:lpstr>
      <vt:lpstr>PowerPoint 演示文稿</vt:lpstr>
      <vt:lpstr>进程概念</vt:lpstr>
      <vt:lpstr>PowerPoint 演示文稿</vt:lpstr>
      <vt:lpstr>PowerPoint 演示文稿</vt:lpstr>
      <vt:lpstr>PowerPoint 演示文稿</vt:lpstr>
      <vt:lpstr>PowerPoint 演示文稿</vt:lpstr>
      <vt:lpstr>进程概念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756</cp:revision>
  <dcterms:created xsi:type="dcterms:W3CDTF">2015-01-11T06:38:50Z</dcterms:created>
  <dcterms:modified xsi:type="dcterms:W3CDTF">2021-09-18T07:03:40Z</dcterms:modified>
</cp:coreProperties>
</file>