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1A619-B196-4D01-A6ED-C83BC658B114}" v="2504" dt="2023-04-26T13:43:45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38" d="100"/>
          <a:sy n="38" d="100"/>
        </p:scale>
        <p:origin x="8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0F960-5DAB-4510-9E91-BBBE389CDB9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45246B1-FCEC-4B08-A601-8D511AB35C51}">
      <dgm:prSet phldrT="[テキスト]"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土木水利学院</a:t>
          </a:r>
        </a:p>
      </dgm:t>
    </dgm:pt>
    <dgm:pt modelId="{5D8D7529-9B56-4F56-B682-D628068680CC}" type="parTrans" cxnId="{7253ADAE-32F9-4CA4-B728-60AB4C5A3106}">
      <dgm:prSet/>
      <dgm:spPr/>
      <dgm:t>
        <a:bodyPr/>
        <a:lstStyle/>
        <a:p>
          <a:endParaRPr kumimoji="1" lang="ja-JP" altLang="en-US" sz="1000" b="1"/>
        </a:p>
      </dgm:t>
    </dgm:pt>
    <dgm:pt modelId="{DC03BFDA-E946-40C4-B10C-B7434882C933}" type="sibTrans" cxnId="{7253ADAE-32F9-4CA4-B728-60AB4C5A3106}">
      <dgm:prSet/>
      <dgm:spPr/>
      <dgm:t>
        <a:bodyPr/>
        <a:lstStyle/>
        <a:p>
          <a:endParaRPr kumimoji="1" lang="ja-JP" altLang="en-US" sz="1000" b="1"/>
        </a:p>
      </dgm:t>
    </dgm:pt>
    <dgm:pt modelId="{C4B9BA8B-778B-4EFD-8899-6021ACD478F1}">
      <dgm:prSet phldrT="[テキスト]"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環境学院</a:t>
          </a:r>
        </a:p>
      </dgm:t>
    </dgm:pt>
    <dgm:pt modelId="{782FECC0-0E73-4F2E-A606-355ADE4F073E}" type="parTrans" cxnId="{043B657C-29B1-4348-A2D2-53ECD5789297}">
      <dgm:prSet/>
      <dgm:spPr/>
      <dgm:t>
        <a:bodyPr/>
        <a:lstStyle/>
        <a:p>
          <a:endParaRPr kumimoji="1" lang="ja-JP" altLang="en-US" sz="1000" b="1"/>
        </a:p>
      </dgm:t>
    </dgm:pt>
    <dgm:pt modelId="{C29BDDE3-8594-4C29-8908-A96302D78D58}" type="sibTrans" cxnId="{043B657C-29B1-4348-A2D2-53ECD5789297}">
      <dgm:prSet/>
      <dgm:spPr/>
      <dgm:t>
        <a:bodyPr/>
        <a:lstStyle/>
        <a:p>
          <a:endParaRPr kumimoji="1" lang="ja-JP" altLang="en-US" sz="1000" b="1"/>
        </a:p>
      </dgm:t>
    </dgm:pt>
    <dgm:pt modelId="{E5E10978-999C-4EA6-9044-C2C0689881E7}">
      <dgm:prSet phldrT="[テキスト]" custT="1"/>
      <dgm:spPr/>
      <dgm:t>
        <a:bodyPr/>
        <a:lstStyle/>
        <a:p>
          <a:r>
            <a:rPr kumimoji="1" lang="ja-JP" altLang="en-US" sz="1000" b="1" dirty="0"/>
            <a:t>土木工程系</a:t>
          </a:r>
        </a:p>
      </dgm:t>
    </dgm:pt>
    <dgm:pt modelId="{E90078EA-DE88-472F-8857-41FEF101C519}" type="parTrans" cxnId="{0A5FFF88-ACE8-4B7B-AC26-67113F540C3E}">
      <dgm:prSet/>
      <dgm:spPr/>
      <dgm:t>
        <a:bodyPr/>
        <a:lstStyle/>
        <a:p>
          <a:endParaRPr kumimoji="1" lang="ja-JP" altLang="en-US" sz="1000" b="1"/>
        </a:p>
      </dgm:t>
    </dgm:pt>
    <dgm:pt modelId="{E4E127D3-DD40-4142-A9A9-B4E2A9498864}" type="sibTrans" cxnId="{0A5FFF88-ACE8-4B7B-AC26-67113F540C3E}">
      <dgm:prSet/>
      <dgm:spPr/>
      <dgm:t>
        <a:bodyPr/>
        <a:lstStyle/>
        <a:p>
          <a:endParaRPr kumimoji="1" lang="ja-JP" altLang="en-US" sz="1000" b="1"/>
        </a:p>
      </dgm:t>
    </dgm:pt>
    <dgm:pt modelId="{F66523BC-F64E-4A83-AC92-FEFE47C99B7B}">
      <dgm:prSet phldrT="[テキスト]" custT="1"/>
      <dgm:spPr/>
      <dgm:t>
        <a:bodyPr/>
        <a:lstStyle/>
        <a:p>
          <a:r>
            <a:rPr kumimoji="1" lang="ja-JP" altLang="en-US" sz="1000" b="1" dirty="0"/>
            <a:t>建設管理系</a:t>
          </a:r>
        </a:p>
      </dgm:t>
    </dgm:pt>
    <dgm:pt modelId="{EC4B67D7-FBA4-4C9F-9077-21EE8DDE4C9C}" type="parTrans" cxnId="{F0D56430-669F-46D5-A176-EB495B1E40B2}">
      <dgm:prSet/>
      <dgm:spPr/>
      <dgm:t>
        <a:bodyPr/>
        <a:lstStyle/>
        <a:p>
          <a:endParaRPr kumimoji="1" lang="ja-JP" altLang="en-US" sz="1000" b="1"/>
        </a:p>
      </dgm:t>
    </dgm:pt>
    <dgm:pt modelId="{02E387F9-CFFB-4E81-8145-367686141081}" type="sibTrans" cxnId="{F0D56430-669F-46D5-A176-EB495B1E40B2}">
      <dgm:prSet/>
      <dgm:spPr/>
      <dgm:t>
        <a:bodyPr/>
        <a:lstStyle/>
        <a:p>
          <a:endParaRPr kumimoji="1" lang="ja-JP" altLang="en-US" sz="1000" b="1"/>
        </a:p>
      </dgm:t>
    </dgm:pt>
    <dgm:pt modelId="{087D99A2-2599-47FC-9D6B-5EB53E1112F6}">
      <dgm:prSet phldrT="[テキスト]" custT="1"/>
      <dgm:spPr/>
      <dgm:t>
        <a:bodyPr/>
        <a:lstStyle/>
        <a:p>
          <a:r>
            <a:rPr kumimoji="1" lang="ja-JP" altLang="en-US" sz="1000" b="1" dirty="0"/>
            <a:t>水利水電工程系</a:t>
          </a:r>
        </a:p>
      </dgm:t>
    </dgm:pt>
    <dgm:pt modelId="{EDA3022A-4BC6-419A-9D04-A4BFC526849F}" type="parTrans" cxnId="{B067544E-449E-4A07-8914-D32FDC606FB6}">
      <dgm:prSet/>
      <dgm:spPr/>
      <dgm:t>
        <a:bodyPr/>
        <a:lstStyle/>
        <a:p>
          <a:endParaRPr kumimoji="1" lang="ja-JP" altLang="en-US" sz="1000" b="1"/>
        </a:p>
      </dgm:t>
    </dgm:pt>
    <dgm:pt modelId="{FE9B1F57-2CF7-4C0A-AEE3-55BC9D969C27}" type="sibTrans" cxnId="{B067544E-449E-4A07-8914-D32FDC606FB6}">
      <dgm:prSet/>
      <dgm:spPr/>
      <dgm:t>
        <a:bodyPr/>
        <a:lstStyle/>
        <a:p>
          <a:endParaRPr kumimoji="1" lang="ja-JP" altLang="en-US" sz="1000" b="1"/>
        </a:p>
      </dgm:t>
    </dgm:pt>
    <dgm:pt modelId="{7D3BEF6C-AC5A-4A6E-BFA1-440339077360}">
      <dgm:prSet phldrT="[テキスト]" custT="1"/>
      <dgm:spPr/>
      <dgm:t>
        <a:bodyPr/>
        <a:lstStyle/>
        <a:p>
          <a:r>
            <a:rPr kumimoji="1" lang="ja-JP" altLang="en-US" sz="1000" b="1" dirty="0"/>
            <a:t>環境工程系</a:t>
          </a:r>
        </a:p>
      </dgm:t>
    </dgm:pt>
    <dgm:pt modelId="{5DA0B972-F90C-499A-A5AE-8D32CE074F59}" type="parTrans" cxnId="{C7E6D522-F77F-4011-A8CF-079DFB887268}">
      <dgm:prSet/>
      <dgm:spPr/>
      <dgm:t>
        <a:bodyPr/>
        <a:lstStyle/>
        <a:p>
          <a:endParaRPr kumimoji="1" lang="ja-JP" altLang="en-US" sz="1000" b="1"/>
        </a:p>
      </dgm:t>
    </dgm:pt>
    <dgm:pt modelId="{DF829E39-B08E-4C86-B6F9-C42DF79FF7F1}" type="sibTrans" cxnId="{C7E6D522-F77F-4011-A8CF-079DFB887268}">
      <dgm:prSet/>
      <dgm:spPr/>
      <dgm:t>
        <a:bodyPr/>
        <a:lstStyle/>
        <a:p>
          <a:endParaRPr kumimoji="1" lang="ja-JP" altLang="en-US" sz="1000" b="1"/>
        </a:p>
      </dgm:t>
    </dgm:pt>
    <dgm:pt modelId="{F3AAAE9F-7237-45F9-9AA0-8D86FEBC1C16}">
      <dgm:prSet phldrT="[テキスト]" custT="1"/>
      <dgm:spPr/>
      <dgm:t>
        <a:bodyPr/>
        <a:lstStyle/>
        <a:p>
          <a:r>
            <a:rPr kumimoji="1" lang="ja-JP" altLang="en-US" sz="1000" b="1" dirty="0"/>
            <a:t>環境科学系</a:t>
          </a:r>
        </a:p>
      </dgm:t>
    </dgm:pt>
    <dgm:pt modelId="{2F221092-2FF0-425B-B7ED-10DCFA99E727}" type="parTrans" cxnId="{D807CB4F-4EC0-410C-AC0C-AB08D82DDD90}">
      <dgm:prSet/>
      <dgm:spPr/>
      <dgm:t>
        <a:bodyPr/>
        <a:lstStyle/>
        <a:p>
          <a:endParaRPr kumimoji="1" lang="ja-JP" altLang="en-US" sz="1000" b="1"/>
        </a:p>
      </dgm:t>
    </dgm:pt>
    <dgm:pt modelId="{426A5316-C1FC-44DF-8906-5572C3988B71}" type="sibTrans" cxnId="{D807CB4F-4EC0-410C-AC0C-AB08D82DDD90}">
      <dgm:prSet/>
      <dgm:spPr/>
      <dgm:t>
        <a:bodyPr/>
        <a:lstStyle/>
        <a:p>
          <a:endParaRPr kumimoji="1" lang="ja-JP" altLang="en-US" sz="1000" b="1"/>
        </a:p>
      </dgm:t>
    </dgm:pt>
    <dgm:pt modelId="{51BDA42B-1A98-4328-AD86-0FBA139BC666}">
      <dgm:prSet phldrT="[テキスト]" custT="1"/>
      <dgm:spPr/>
      <dgm:t>
        <a:bodyPr/>
        <a:lstStyle/>
        <a:p>
          <a:r>
            <a:rPr kumimoji="1" lang="ja-JP" altLang="en-US" sz="1000" b="1" dirty="0"/>
            <a:t>環境管理系</a:t>
          </a:r>
        </a:p>
      </dgm:t>
    </dgm:pt>
    <dgm:pt modelId="{75DBE3D9-534F-4D5B-8732-3BE7DF3F2D32}" type="parTrans" cxnId="{AAF735CE-1FE3-44BB-A0EA-BCB19A1CCA42}">
      <dgm:prSet/>
      <dgm:spPr/>
      <dgm:t>
        <a:bodyPr/>
        <a:lstStyle/>
        <a:p>
          <a:endParaRPr kumimoji="1" lang="ja-JP" altLang="en-US" sz="1000" b="1"/>
        </a:p>
      </dgm:t>
    </dgm:pt>
    <dgm:pt modelId="{D1A32424-8525-4993-A111-96566A3F44F1}" type="sibTrans" cxnId="{AAF735CE-1FE3-44BB-A0EA-BCB19A1CCA42}">
      <dgm:prSet/>
      <dgm:spPr/>
      <dgm:t>
        <a:bodyPr/>
        <a:lstStyle/>
        <a:p>
          <a:endParaRPr kumimoji="1" lang="ja-JP" altLang="en-US" sz="1000" b="1"/>
        </a:p>
      </dgm:t>
    </dgm:pt>
    <dgm:pt modelId="{569D86AB-0B76-4C29-A3B2-F72979EA17DE}">
      <dgm:prSet phldrT="[テキスト]"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建築学院</a:t>
          </a:r>
        </a:p>
      </dgm:t>
    </dgm:pt>
    <dgm:pt modelId="{3B677DB3-2C26-42E4-A6DE-CBF3816BC747}" type="sibTrans" cxnId="{E33888E0-E466-4F8D-AD61-A00BD00C136C}">
      <dgm:prSet/>
      <dgm:spPr/>
      <dgm:t>
        <a:bodyPr/>
        <a:lstStyle/>
        <a:p>
          <a:endParaRPr kumimoji="1" lang="ja-JP" altLang="en-US" sz="1000" b="1"/>
        </a:p>
      </dgm:t>
    </dgm:pt>
    <dgm:pt modelId="{7B4D72B4-BD4D-4D43-8F74-900C6E14B293}" type="parTrans" cxnId="{E33888E0-E466-4F8D-AD61-A00BD00C136C}">
      <dgm:prSet/>
      <dgm:spPr/>
      <dgm:t>
        <a:bodyPr/>
        <a:lstStyle/>
        <a:p>
          <a:endParaRPr kumimoji="1" lang="ja-JP" altLang="en-US" sz="1000" b="1"/>
        </a:p>
      </dgm:t>
    </dgm:pt>
    <dgm:pt modelId="{AEF21B24-EA4F-44D7-8277-46213434BA5E}">
      <dgm:prSet phldrT="[テキスト]" custT="1"/>
      <dgm:spPr/>
      <dgm:t>
        <a:bodyPr/>
        <a:lstStyle/>
        <a:p>
          <a:r>
            <a:rPr kumimoji="1" lang="ja-JP" altLang="en-US" sz="1000" b="1" dirty="0"/>
            <a:t>建築系</a:t>
          </a:r>
        </a:p>
      </dgm:t>
    </dgm:pt>
    <dgm:pt modelId="{EECC29D0-57F6-4BA1-BD6D-BCF8DF08ADFD}" type="sibTrans" cxnId="{BF2B1BF6-CAEF-4E4A-8D60-AF08ECC9368B}">
      <dgm:prSet/>
      <dgm:spPr/>
      <dgm:t>
        <a:bodyPr/>
        <a:lstStyle/>
        <a:p>
          <a:endParaRPr kumimoji="1" lang="ja-JP" altLang="en-US" sz="1000" b="1"/>
        </a:p>
      </dgm:t>
    </dgm:pt>
    <dgm:pt modelId="{B9F3193D-63C1-4A18-B127-8E6E5B7E2855}" type="parTrans" cxnId="{BF2B1BF6-CAEF-4E4A-8D60-AF08ECC9368B}">
      <dgm:prSet/>
      <dgm:spPr/>
      <dgm:t>
        <a:bodyPr/>
        <a:lstStyle/>
        <a:p>
          <a:endParaRPr kumimoji="1" lang="ja-JP" altLang="en-US" sz="1000" b="1"/>
        </a:p>
      </dgm:t>
    </dgm:pt>
    <dgm:pt modelId="{946DF662-9D45-4535-A9C3-B61821F997F9}">
      <dgm:prSet phldrT="[テキスト]" custT="1"/>
      <dgm:spPr/>
      <dgm:t>
        <a:bodyPr/>
        <a:lstStyle/>
        <a:p>
          <a:r>
            <a:rPr kumimoji="1" lang="ja-JP" altLang="en-US" sz="1000" b="1" dirty="0"/>
            <a:t>都市設計系</a:t>
          </a:r>
        </a:p>
      </dgm:t>
    </dgm:pt>
    <dgm:pt modelId="{34532B4E-7DA7-480F-81C7-2A2CC55588A2}" type="sibTrans" cxnId="{C01CD1FC-846E-425C-B21A-F5186CD886F4}">
      <dgm:prSet/>
      <dgm:spPr/>
      <dgm:t>
        <a:bodyPr/>
        <a:lstStyle/>
        <a:p>
          <a:endParaRPr kumimoji="1" lang="ja-JP" altLang="en-US" sz="1000" b="1"/>
        </a:p>
      </dgm:t>
    </dgm:pt>
    <dgm:pt modelId="{FA5B422D-1930-40AE-B39D-20A0868DB0A2}" type="parTrans" cxnId="{C01CD1FC-846E-425C-B21A-F5186CD886F4}">
      <dgm:prSet/>
      <dgm:spPr/>
      <dgm:t>
        <a:bodyPr/>
        <a:lstStyle/>
        <a:p>
          <a:endParaRPr kumimoji="1" lang="ja-JP" altLang="en-US" sz="1000" b="1"/>
        </a:p>
      </dgm:t>
    </dgm:pt>
    <dgm:pt modelId="{B58E2FF7-2083-44CE-B698-0943508F6467}">
      <dgm:prSet phldrT="[テキスト]" custT="1"/>
      <dgm:spPr/>
      <dgm:t>
        <a:bodyPr/>
        <a:lstStyle/>
        <a:p>
          <a:r>
            <a:rPr kumimoji="1" lang="ja-JP" altLang="en-US" sz="1000" b="1" dirty="0"/>
            <a:t>建築科学系</a:t>
          </a:r>
        </a:p>
      </dgm:t>
    </dgm:pt>
    <dgm:pt modelId="{E4E94016-E874-4EED-9A12-3A8A9F126CE3}" type="sibTrans" cxnId="{9414307E-AD86-4B10-B269-F8DAB58F55A0}">
      <dgm:prSet/>
      <dgm:spPr/>
      <dgm:t>
        <a:bodyPr/>
        <a:lstStyle/>
        <a:p>
          <a:endParaRPr kumimoji="1" lang="ja-JP" altLang="en-US" sz="1000" b="1"/>
        </a:p>
      </dgm:t>
    </dgm:pt>
    <dgm:pt modelId="{ECEFCE72-7924-40F4-89AD-1FE9839EF598}" type="parTrans" cxnId="{9414307E-AD86-4B10-B269-F8DAB58F55A0}">
      <dgm:prSet/>
      <dgm:spPr/>
      <dgm:t>
        <a:bodyPr/>
        <a:lstStyle/>
        <a:p>
          <a:endParaRPr kumimoji="1" lang="ja-JP" altLang="en-US" sz="1000" b="1"/>
        </a:p>
      </dgm:t>
    </dgm:pt>
    <dgm:pt modelId="{86AA6C8B-65A1-4AF3-B73D-8BC57C81B93C}">
      <dgm:prSet phldrT="[テキスト]" custT="1"/>
      <dgm:spPr/>
      <dgm:t>
        <a:bodyPr/>
        <a:lstStyle/>
        <a:p>
          <a:r>
            <a:rPr kumimoji="1" lang="ja-JP" altLang="en-US" sz="1000" b="1" dirty="0"/>
            <a:t>風景建築系</a:t>
          </a:r>
        </a:p>
      </dgm:t>
    </dgm:pt>
    <dgm:pt modelId="{8FF3C5EA-FA23-4CE6-9520-9298CD6383DE}" type="sibTrans" cxnId="{62CAEC56-DA20-418D-A492-12F613758B1A}">
      <dgm:prSet/>
      <dgm:spPr/>
      <dgm:t>
        <a:bodyPr/>
        <a:lstStyle/>
        <a:p>
          <a:endParaRPr kumimoji="1" lang="ja-JP" altLang="en-US" sz="1000" b="1"/>
        </a:p>
      </dgm:t>
    </dgm:pt>
    <dgm:pt modelId="{5386D75B-4428-43C0-BEA7-18E5F89BE533}" type="parTrans" cxnId="{62CAEC56-DA20-418D-A492-12F613758B1A}">
      <dgm:prSet/>
      <dgm:spPr/>
      <dgm:t>
        <a:bodyPr/>
        <a:lstStyle/>
        <a:p>
          <a:endParaRPr kumimoji="1" lang="ja-JP" altLang="en-US" sz="1000" b="1"/>
        </a:p>
      </dgm:t>
    </dgm:pt>
    <dgm:pt modelId="{F94F33FC-F80C-4E97-98F3-03E589A5DD8B}">
      <dgm:prSet phldrT="[テキスト]"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薬学院</a:t>
          </a:r>
        </a:p>
      </dgm:t>
    </dgm:pt>
    <dgm:pt modelId="{53C8B7BF-032E-40A5-B2B7-979D41D4727A}" type="parTrans" cxnId="{C475BD13-98A6-4B5A-9F21-9EA346445DE9}">
      <dgm:prSet/>
      <dgm:spPr/>
      <dgm:t>
        <a:bodyPr/>
        <a:lstStyle/>
        <a:p>
          <a:endParaRPr kumimoji="1" lang="ja-JP" altLang="en-US" sz="1000" b="1"/>
        </a:p>
      </dgm:t>
    </dgm:pt>
    <dgm:pt modelId="{07DD8294-F693-4600-B456-B2D93A650F45}" type="sibTrans" cxnId="{C475BD13-98A6-4B5A-9F21-9EA346445DE9}">
      <dgm:prSet/>
      <dgm:spPr/>
      <dgm:t>
        <a:bodyPr/>
        <a:lstStyle/>
        <a:p>
          <a:endParaRPr kumimoji="1" lang="ja-JP" altLang="en-US" sz="1000" b="1"/>
        </a:p>
      </dgm:t>
    </dgm:pt>
    <dgm:pt modelId="{99AF4B6C-1941-4155-9775-726467ED58FE}">
      <dgm:prSet custT="1"/>
      <dgm:spPr/>
      <dgm:t>
        <a:bodyPr/>
        <a:lstStyle/>
        <a:p>
          <a:r>
            <a:rPr kumimoji="1" lang="ja-JP" altLang="en-US" sz="1000" b="1" dirty="0"/>
            <a:t>生命医工学系</a:t>
          </a:r>
        </a:p>
      </dgm:t>
    </dgm:pt>
    <dgm:pt modelId="{2C0AED44-F4FF-45AF-888C-282F8B783BCE}" type="parTrans" cxnId="{CA5AB877-5407-4DA2-ACF8-6BABEF8DACAF}">
      <dgm:prSet/>
      <dgm:spPr/>
      <dgm:t>
        <a:bodyPr/>
        <a:lstStyle/>
        <a:p>
          <a:endParaRPr kumimoji="1" lang="ja-JP" altLang="en-US" sz="1000" b="1"/>
        </a:p>
      </dgm:t>
    </dgm:pt>
    <dgm:pt modelId="{D69B8C74-3AF8-47EC-BB38-014A6F2DCB04}" type="sibTrans" cxnId="{CA5AB877-5407-4DA2-ACF8-6BABEF8DACAF}">
      <dgm:prSet/>
      <dgm:spPr/>
      <dgm:t>
        <a:bodyPr/>
        <a:lstStyle/>
        <a:p>
          <a:endParaRPr kumimoji="1" lang="ja-JP" altLang="en-US" sz="1000" b="1"/>
        </a:p>
      </dgm:t>
    </dgm:pt>
    <dgm:pt modelId="{9A9AE252-CEC4-4A8D-813A-9EB54388D7C9}">
      <dgm:prSet custT="1"/>
      <dgm:spPr/>
      <dgm:t>
        <a:bodyPr/>
        <a:lstStyle/>
        <a:p>
          <a:r>
            <a:rPr kumimoji="1" lang="ja-JP" altLang="en-US" sz="1000" b="1" dirty="0"/>
            <a:t>基礎薬学系</a:t>
          </a:r>
        </a:p>
      </dgm:t>
    </dgm:pt>
    <dgm:pt modelId="{B18C103B-BD17-4D44-8010-12664E73AFF0}" type="parTrans" cxnId="{07481FC6-C57C-4D46-87B4-7E0246F71E71}">
      <dgm:prSet/>
      <dgm:spPr/>
      <dgm:t>
        <a:bodyPr/>
        <a:lstStyle/>
        <a:p>
          <a:endParaRPr kumimoji="1" lang="ja-JP" altLang="en-US" sz="1000" b="1"/>
        </a:p>
      </dgm:t>
    </dgm:pt>
    <dgm:pt modelId="{3A8F9765-DEE3-4110-B103-4C61B73CF353}" type="sibTrans" cxnId="{07481FC6-C57C-4D46-87B4-7E0246F71E71}">
      <dgm:prSet/>
      <dgm:spPr/>
      <dgm:t>
        <a:bodyPr/>
        <a:lstStyle/>
        <a:p>
          <a:endParaRPr kumimoji="1" lang="ja-JP" altLang="en-US" sz="1000" b="1"/>
        </a:p>
      </dgm:t>
    </dgm:pt>
    <dgm:pt modelId="{DF615C35-0683-4F34-9C6B-073CCCD9C99C}" type="pres">
      <dgm:prSet presAssocID="{C3F0F960-5DAB-4510-9E91-BBBE389CDB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9735EB8-D6C1-4F26-AD7D-61C21EB0C707}" type="pres">
      <dgm:prSet presAssocID="{569D86AB-0B76-4C29-A3B2-F72979EA17DE}" presName="hierRoot1" presStyleCnt="0">
        <dgm:presLayoutVars>
          <dgm:hierBranch val="init"/>
        </dgm:presLayoutVars>
      </dgm:prSet>
      <dgm:spPr/>
    </dgm:pt>
    <dgm:pt modelId="{12841EC5-894A-4FB6-8C1E-474E658B2B97}" type="pres">
      <dgm:prSet presAssocID="{569D86AB-0B76-4C29-A3B2-F72979EA17DE}" presName="rootComposite1" presStyleCnt="0"/>
      <dgm:spPr/>
    </dgm:pt>
    <dgm:pt modelId="{974DA01B-CFCA-441F-8C00-16562F620C6C}" type="pres">
      <dgm:prSet presAssocID="{569D86AB-0B76-4C29-A3B2-F72979EA17DE}" presName="rootText1" presStyleLbl="node0" presStyleIdx="0" presStyleCnt="4">
        <dgm:presLayoutVars>
          <dgm:chPref val="3"/>
        </dgm:presLayoutVars>
      </dgm:prSet>
      <dgm:spPr/>
    </dgm:pt>
    <dgm:pt modelId="{023E1AED-0A5B-4AFE-966B-FCB18A3360E7}" type="pres">
      <dgm:prSet presAssocID="{569D86AB-0B76-4C29-A3B2-F72979EA17DE}" presName="rootConnector1" presStyleLbl="node1" presStyleIdx="0" presStyleCnt="0"/>
      <dgm:spPr/>
    </dgm:pt>
    <dgm:pt modelId="{4E5D46BA-9AA9-45DB-B932-C712B9D9C60B}" type="pres">
      <dgm:prSet presAssocID="{569D86AB-0B76-4C29-A3B2-F72979EA17DE}" presName="hierChild2" presStyleCnt="0"/>
      <dgm:spPr/>
    </dgm:pt>
    <dgm:pt modelId="{CAF52A2E-4D49-4680-88E6-DF84D315F17A}" type="pres">
      <dgm:prSet presAssocID="{B9F3193D-63C1-4A18-B127-8E6E5B7E2855}" presName="Name64" presStyleLbl="parChTrans1D2" presStyleIdx="0" presStyleCnt="12"/>
      <dgm:spPr/>
    </dgm:pt>
    <dgm:pt modelId="{42D1F47F-2E58-44A4-B944-BF67450F3F51}" type="pres">
      <dgm:prSet presAssocID="{AEF21B24-EA4F-44D7-8277-46213434BA5E}" presName="hierRoot2" presStyleCnt="0">
        <dgm:presLayoutVars>
          <dgm:hierBranch val="init"/>
        </dgm:presLayoutVars>
      </dgm:prSet>
      <dgm:spPr/>
    </dgm:pt>
    <dgm:pt modelId="{86D222B6-92FA-4605-A4AA-6ED5C3A0294C}" type="pres">
      <dgm:prSet presAssocID="{AEF21B24-EA4F-44D7-8277-46213434BA5E}" presName="rootComposite" presStyleCnt="0"/>
      <dgm:spPr/>
    </dgm:pt>
    <dgm:pt modelId="{032AA165-EE70-493B-A87F-1EDDE90B02A0}" type="pres">
      <dgm:prSet presAssocID="{AEF21B24-EA4F-44D7-8277-46213434BA5E}" presName="rootText" presStyleLbl="node2" presStyleIdx="0" presStyleCnt="12">
        <dgm:presLayoutVars>
          <dgm:chPref val="3"/>
        </dgm:presLayoutVars>
      </dgm:prSet>
      <dgm:spPr/>
    </dgm:pt>
    <dgm:pt modelId="{F6E761F1-E5C7-4FB9-A5ED-8B6EC5B3D2E7}" type="pres">
      <dgm:prSet presAssocID="{AEF21B24-EA4F-44D7-8277-46213434BA5E}" presName="rootConnector" presStyleLbl="node2" presStyleIdx="0" presStyleCnt="12"/>
      <dgm:spPr/>
    </dgm:pt>
    <dgm:pt modelId="{7512182F-8D9B-485A-A27C-A69D47DDC34A}" type="pres">
      <dgm:prSet presAssocID="{AEF21B24-EA4F-44D7-8277-46213434BA5E}" presName="hierChild4" presStyleCnt="0"/>
      <dgm:spPr/>
    </dgm:pt>
    <dgm:pt modelId="{DF82FFA1-3B3D-4065-874D-E2A9B642C669}" type="pres">
      <dgm:prSet presAssocID="{AEF21B24-EA4F-44D7-8277-46213434BA5E}" presName="hierChild5" presStyleCnt="0"/>
      <dgm:spPr/>
    </dgm:pt>
    <dgm:pt modelId="{49464768-BF40-43BD-877B-E48DB77EACFC}" type="pres">
      <dgm:prSet presAssocID="{FA5B422D-1930-40AE-B39D-20A0868DB0A2}" presName="Name64" presStyleLbl="parChTrans1D2" presStyleIdx="1" presStyleCnt="12"/>
      <dgm:spPr/>
    </dgm:pt>
    <dgm:pt modelId="{9491CF1B-8955-4BE2-BE92-FDCD4E4A60D9}" type="pres">
      <dgm:prSet presAssocID="{946DF662-9D45-4535-A9C3-B61821F997F9}" presName="hierRoot2" presStyleCnt="0">
        <dgm:presLayoutVars>
          <dgm:hierBranch val="init"/>
        </dgm:presLayoutVars>
      </dgm:prSet>
      <dgm:spPr/>
    </dgm:pt>
    <dgm:pt modelId="{A5EBA79A-639B-4EF4-B361-32C9A9DEF641}" type="pres">
      <dgm:prSet presAssocID="{946DF662-9D45-4535-A9C3-B61821F997F9}" presName="rootComposite" presStyleCnt="0"/>
      <dgm:spPr/>
    </dgm:pt>
    <dgm:pt modelId="{3B51E07F-2506-4FB2-99AB-8EDF9FE0CEAE}" type="pres">
      <dgm:prSet presAssocID="{946DF662-9D45-4535-A9C3-B61821F997F9}" presName="rootText" presStyleLbl="node2" presStyleIdx="1" presStyleCnt="12">
        <dgm:presLayoutVars>
          <dgm:chPref val="3"/>
        </dgm:presLayoutVars>
      </dgm:prSet>
      <dgm:spPr/>
    </dgm:pt>
    <dgm:pt modelId="{C9F41257-9FAD-4A8A-8F2D-5B3682B060DA}" type="pres">
      <dgm:prSet presAssocID="{946DF662-9D45-4535-A9C3-B61821F997F9}" presName="rootConnector" presStyleLbl="node2" presStyleIdx="1" presStyleCnt="12"/>
      <dgm:spPr/>
    </dgm:pt>
    <dgm:pt modelId="{BB5E1EFB-93BD-405E-8252-05FEA342D539}" type="pres">
      <dgm:prSet presAssocID="{946DF662-9D45-4535-A9C3-B61821F997F9}" presName="hierChild4" presStyleCnt="0"/>
      <dgm:spPr/>
    </dgm:pt>
    <dgm:pt modelId="{C2461D6E-8BC0-4083-91BD-536AF5DB5089}" type="pres">
      <dgm:prSet presAssocID="{946DF662-9D45-4535-A9C3-B61821F997F9}" presName="hierChild5" presStyleCnt="0"/>
      <dgm:spPr/>
    </dgm:pt>
    <dgm:pt modelId="{61F23FC9-6BE7-48F2-B4C2-B0ACDAAB7011}" type="pres">
      <dgm:prSet presAssocID="{ECEFCE72-7924-40F4-89AD-1FE9839EF598}" presName="Name64" presStyleLbl="parChTrans1D2" presStyleIdx="2" presStyleCnt="12"/>
      <dgm:spPr/>
    </dgm:pt>
    <dgm:pt modelId="{21300B12-471B-4A8C-B9A1-24934DB5EE8D}" type="pres">
      <dgm:prSet presAssocID="{B58E2FF7-2083-44CE-B698-0943508F6467}" presName="hierRoot2" presStyleCnt="0">
        <dgm:presLayoutVars>
          <dgm:hierBranch val="init"/>
        </dgm:presLayoutVars>
      </dgm:prSet>
      <dgm:spPr/>
    </dgm:pt>
    <dgm:pt modelId="{DF7FA0A5-0186-419E-81D9-4466960DD5C1}" type="pres">
      <dgm:prSet presAssocID="{B58E2FF7-2083-44CE-B698-0943508F6467}" presName="rootComposite" presStyleCnt="0"/>
      <dgm:spPr/>
    </dgm:pt>
    <dgm:pt modelId="{4A3069A6-7B0F-4ED3-9053-4254EAA485F2}" type="pres">
      <dgm:prSet presAssocID="{B58E2FF7-2083-44CE-B698-0943508F6467}" presName="rootText" presStyleLbl="node2" presStyleIdx="2" presStyleCnt="12">
        <dgm:presLayoutVars>
          <dgm:chPref val="3"/>
        </dgm:presLayoutVars>
      </dgm:prSet>
      <dgm:spPr/>
    </dgm:pt>
    <dgm:pt modelId="{513CDCA2-69F6-4F4C-BAE5-549491B3528D}" type="pres">
      <dgm:prSet presAssocID="{B58E2FF7-2083-44CE-B698-0943508F6467}" presName="rootConnector" presStyleLbl="node2" presStyleIdx="2" presStyleCnt="12"/>
      <dgm:spPr/>
    </dgm:pt>
    <dgm:pt modelId="{3813F64F-B1AC-4512-AAEB-33ED4A2E13F5}" type="pres">
      <dgm:prSet presAssocID="{B58E2FF7-2083-44CE-B698-0943508F6467}" presName="hierChild4" presStyleCnt="0"/>
      <dgm:spPr/>
    </dgm:pt>
    <dgm:pt modelId="{E4BEFA09-A430-4C19-B7DC-6542B4DCE281}" type="pres">
      <dgm:prSet presAssocID="{B58E2FF7-2083-44CE-B698-0943508F6467}" presName="hierChild5" presStyleCnt="0"/>
      <dgm:spPr/>
    </dgm:pt>
    <dgm:pt modelId="{BB9D6BE9-7C37-4070-83CB-32B874AE290E}" type="pres">
      <dgm:prSet presAssocID="{5386D75B-4428-43C0-BEA7-18E5F89BE533}" presName="Name64" presStyleLbl="parChTrans1D2" presStyleIdx="3" presStyleCnt="12"/>
      <dgm:spPr/>
    </dgm:pt>
    <dgm:pt modelId="{D25DDAAA-C958-4156-9F01-4B0AF5142EA6}" type="pres">
      <dgm:prSet presAssocID="{86AA6C8B-65A1-4AF3-B73D-8BC57C81B93C}" presName="hierRoot2" presStyleCnt="0">
        <dgm:presLayoutVars>
          <dgm:hierBranch val="init"/>
        </dgm:presLayoutVars>
      </dgm:prSet>
      <dgm:spPr/>
    </dgm:pt>
    <dgm:pt modelId="{2481E8DB-92A3-4EB1-A42C-C3B7F9298209}" type="pres">
      <dgm:prSet presAssocID="{86AA6C8B-65A1-4AF3-B73D-8BC57C81B93C}" presName="rootComposite" presStyleCnt="0"/>
      <dgm:spPr/>
    </dgm:pt>
    <dgm:pt modelId="{640525EB-0566-456C-9835-09616535BAE3}" type="pres">
      <dgm:prSet presAssocID="{86AA6C8B-65A1-4AF3-B73D-8BC57C81B93C}" presName="rootText" presStyleLbl="node2" presStyleIdx="3" presStyleCnt="12">
        <dgm:presLayoutVars>
          <dgm:chPref val="3"/>
        </dgm:presLayoutVars>
      </dgm:prSet>
      <dgm:spPr/>
    </dgm:pt>
    <dgm:pt modelId="{2917B62B-0C9C-4598-9C41-339448DF7D6A}" type="pres">
      <dgm:prSet presAssocID="{86AA6C8B-65A1-4AF3-B73D-8BC57C81B93C}" presName="rootConnector" presStyleLbl="node2" presStyleIdx="3" presStyleCnt="12"/>
      <dgm:spPr/>
    </dgm:pt>
    <dgm:pt modelId="{F15C52AA-C3CC-4DE2-9CC4-70723BF1825B}" type="pres">
      <dgm:prSet presAssocID="{86AA6C8B-65A1-4AF3-B73D-8BC57C81B93C}" presName="hierChild4" presStyleCnt="0"/>
      <dgm:spPr/>
    </dgm:pt>
    <dgm:pt modelId="{2492F3F2-30C4-4AEA-8086-0621AEF37EFC}" type="pres">
      <dgm:prSet presAssocID="{86AA6C8B-65A1-4AF3-B73D-8BC57C81B93C}" presName="hierChild5" presStyleCnt="0"/>
      <dgm:spPr/>
    </dgm:pt>
    <dgm:pt modelId="{FF07EEA8-E219-4090-9B9E-83EE94E0B7E4}" type="pres">
      <dgm:prSet presAssocID="{569D86AB-0B76-4C29-A3B2-F72979EA17DE}" presName="hierChild3" presStyleCnt="0"/>
      <dgm:spPr/>
    </dgm:pt>
    <dgm:pt modelId="{4173CA86-969D-41DA-88F2-6BC1A332122A}" type="pres">
      <dgm:prSet presAssocID="{F45246B1-FCEC-4B08-A601-8D511AB35C51}" presName="hierRoot1" presStyleCnt="0">
        <dgm:presLayoutVars>
          <dgm:hierBranch val="init"/>
        </dgm:presLayoutVars>
      </dgm:prSet>
      <dgm:spPr/>
    </dgm:pt>
    <dgm:pt modelId="{8D44E5BE-D1A1-4BB3-9E79-595603679D0E}" type="pres">
      <dgm:prSet presAssocID="{F45246B1-FCEC-4B08-A601-8D511AB35C51}" presName="rootComposite1" presStyleCnt="0"/>
      <dgm:spPr/>
    </dgm:pt>
    <dgm:pt modelId="{CE8958D6-5155-4258-B26F-D41CC8767407}" type="pres">
      <dgm:prSet presAssocID="{F45246B1-FCEC-4B08-A601-8D511AB35C51}" presName="rootText1" presStyleLbl="node0" presStyleIdx="1" presStyleCnt="4">
        <dgm:presLayoutVars>
          <dgm:chPref val="3"/>
        </dgm:presLayoutVars>
      </dgm:prSet>
      <dgm:spPr/>
    </dgm:pt>
    <dgm:pt modelId="{2024F46A-225E-4FBC-BA7C-9348076579AA}" type="pres">
      <dgm:prSet presAssocID="{F45246B1-FCEC-4B08-A601-8D511AB35C51}" presName="rootConnector1" presStyleLbl="node1" presStyleIdx="0" presStyleCnt="0"/>
      <dgm:spPr/>
    </dgm:pt>
    <dgm:pt modelId="{CD0A5D20-6CDF-46CE-A3B5-F881F783173A}" type="pres">
      <dgm:prSet presAssocID="{F45246B1-FCEC-4B08-A601-8D511AB35C51}" presName="hierChild2" presStyleCnt="0"/>
      <dgm:spPr/>
    </dgm:pt>
    <dgm:pt modelId="{43C0CB17-6D19-407B-AC7E-20A52CABEE0E}" type="pres">
      <dgm:prSet presAssocID="{E90078EA-DE88-472F-8857-41FEF101C519}" presName="Name64" presStyleLbl="parChTrans1D2" presStyleIdx="4" presStyleCnt="12"/>
      <dgm:spPr/>
    </dgm:pt>
    <dgm:pt modelId="{6A125700-B455-49C6-823D-EB04792BA512}" type="pres">
      <dgm:prSet presAssocID="{E5E10978-999C-4EA6-9044-C2C0689881E7}" presName="hierRoot2" presStyleCnt="0">
        <dgm:presLayoutVars>
          <dgm:hierBranch val="init"/>
        </dgm:presLayoutVars>
      </dgm:prSet>
      <dgm:spPr/>
    </dgm:pt>
    <dgm:pt modelId="{64926969-5785-4013-8853-F9EFEF85E3FE}" type="pres">
      <dgm:prSet presAssocID="{E5E10978-999C-4EA6-9044-C2C0689881E7}" presName="rootComposite" presStyleCnt="0"/>
      <dgm:spPr/>
    </dgm:pt>
    <dgm:pt modelId="{B79B861C-6920-4924-BA42-914C052BA454}" type="pres">
      <dgm:prSet presAssocID="{E5E10978-999C-4EA6-9044-C2C0689881E7}" presName="rootText" presStyleLbl="node2" presStyleIdx="4" presStyleCnt="12">
        <dgm:presLayoutVars>
          <dgm:chPref val="3"/>
        </dgm:presLayoutVars>
      </dgm:prSet>
      <dgm:spPr/>
    </dgm:pt>
    <dgm:pt modelId="{B86B5BE7-3AE5-40E7-B388-61A4D1BD508A}" type="pres">
      <dgm:prSet presAssocID="{E5E10978-999C-4EA6-9044-C2C0689881E7}" presName="rootConnector" presStyleLbl="node2" presStyleIdx="4" presStyleCnt="12"/>
      <dgm:spPr/>
    </dgm:pt>
    <dgm:pt modelId="{F48FE4D8-9D80-49A7-9189-7D51636C8515}" type="pres">
      <dgm:prSet presAssocID="{E5E10978-999C-4EA6-9044-C2C0689881E7}" presName="hierChild4" presStyleCnt="0"/>
      <dgm:spPr/>
    </dgm:pt>
    <dgm:pt modelId="{51994DB7-E098-46F2-89FD-8952DF004B45}" type="pres">
      <dgm:prSet presAssocID="{E5E10978-999C-4EA6-9044-C2C0689881E7}" presName="hierChild5" presStyleCnt="0"/>
      <dgm:spPr/>
    </dgm:pt>
    <dgm:pt modelId="{56BF06C7-A49A-46EA-A042-C50107A57593}" type="pres">
      <dgm:prSet presAssocID="{EC4B67D7-FBA4-4C9F-9077-21EE8DDE4C9C}" presName="Name64" presStyleLbl="parChTrans1D2" presStyleIdx="5" presStyleCnt="12"/>
      <dgm:spPr/>
    </dgm:pt>
    <dgm:pt modelId="{1A98ACC0-5AF4-42AA-B687-4BB97CEB40FC}" type="pres">
      <dgm:prSet presAssocID="{F66523BC-F64E-4A83-AC92-FEFE47C99B7B}" presName="hierRoot2" presStyleCnt="0">
        <dgm:presLayoutVars>
          <dgm:hierBranch val="init"/>
        </dgm:presLayoutVars>
      </dgm:prSet>
      <dgm:spPr/>
    </dgm:pt>
    <dgm:pt modelId="{8ED64CA8-1733-47BB-95AD-359F8D42B8E1}" type="pres">
      <dgm:prSet presAssocID="{F66523BC-F64E-4A83-AC92-FEFE47C99B7B}" presName="rootComposite" presStyleCnt="0"/>
      <dgm:spPr/>
    </dgm:pt>
    <dgm:pt modelId="{3FCB33FB-65BE-4135-8579-604E90983C4C}" type="pres">
      <dgm:prSet presAssocID="{F66523BC-F64E-4A83-AC92-FEFE47C99B7B}" presName="rootText" presStyleLbl="node2" presStyleIdx="5" presStyleCnt="12">
        <dgm:presLayoutVars>
          <dgm:chPref val="3"/>
        </dgm:presLayoutVars>
      </dgm:prSet>
      <dgm:spPr/>
    </dgm:pt>
    <dgm:pt modelId="{3C76693C-8805-46A4-AFBF-C48F6AD6D39C}" type="pres">
      <dgm:prSet presAssocID="{F66523BC-F64E-4A83-AC92-FEFE47C99B7B}" presName="rootConnector" presStyleLbl="node2" presStyleIdx="5" presStyleCnt="12"/>
      <dgm:spPr/>
    </dgm:pt>
    <dgm:pt modelId="{6ABD44E7-AEFB-48D8-9D65-F4D0B03EAA4D}" type="pres">
      <dgm:prSet presAssocID="{F66523BC-F64E-4A83-AC92-FEFE47C99B7B}" presName="hierChild4" presStyleCnt="0"/>
      <dgm:spPr/>
    </dgm:pt>
    <dgm:pt modelId="{DA4369C7-8200-437B-AADC-3F7CD6806321}" type="pres">
      <dgm:prSet presAssocID="{F66523BC-F64E-4A83-AC92-FEFE47C99B7B}" presName="hierChild5" presStyleCnt="0"/>
      <dgm:spPr/>
    </dgm:pt>
    <dgm:pt modelId="{CD113488-3DC7-4263-95E2-BECB8404B205}" type="pres">
      <dgm:prSet presAssocID="{EDA3022A-4BC6-419A-9D04-A4BFC526849F}" presName="Name64" presStyleLbl="parChTrans1D2" presStyleIdx="6" presStyleCnt="12"/>
      <dgm:spPr/>
    </dgm:pt>
    <dgm:pt modelId="{1FD9F05E-013B-4D13-A755-A6AE816CBA0D}" type="pres">
      <dgm:prSet presAssocID="{087D99A2-2599-47FC-9D6B-5EB53E1112F6}" presName="hierRoot2" presStyleCnt="0">
        <dgm:presLayoutVars>
          <dgm:hierBranch val="init"/>
        </dgm:presLayoutVars>
      </dgm:prSet>
      <dgm:spPr/>
    </dgm:pt>
    <dgm:pt modelId="{4FADB7CE-6EDB-4EAE-9F31-F6B736CC2CFD}" type="pres">
      <dgm:prSet presAssocID="{087D99A2-2599-47FC-9D6B-5EB53E1112F6}" presName="rootComposite" presStyleCnt="0"/>
      <dgm:spPr/>
    </dgm:pt>
    <dgm:pt modelId="{F2B17882-7DD5-439E-BA87-1598F574B312}" type="pres">
      <dgm:prSet presAssocID="{087D99A2-2599-47FC-9D6B-5EB53E1112F6}" presName="rootText" presStyleLbl="node2" presStyleIdx="6" presStyleCnt="12">
        <dgm:presLayoutVars>
          <dgm:chPref val="3"/>
        </dgm:presLayoutVars>
      </dgm:prSet>
      <dgm:spPr/>
    </dgm:pt>
    <dgm:pt modelId="{A3D0E32B-4E94-4455-9DC8-0932B224D7C3}" type="pres">
      <dgm:prSet presAssocID="{087D99A2-2599-47FC-9D6B-5EB53E1112F6}" presName="rootConnector" presStyleLbl="node2" presStyleIdx="6" presStyleCnt="12"/>
      <dgm:spPr/>
    </dgm:pt>
    <dgm:pt modelId="{CAB13138-9540-4620-8D04-34154F6929AF}" type="pres">
      <dgm:prSet presAssocID="{087D99A2-2599-47FC-9D6B-5EB53E1112F6}" presName="hierChild4" presStyleCnt="0"/>
      <dgm:spPr/>
    </dgm:pt>
    <dgm:pt modelId="{976DC927-0E80-43D6-BC9E-D57541D97C16}" type="pres">
      <dgm:prSet presAssocID="{087D99A2-2599-47FC-9D6B-5EB53E1112F6}" presName="hierChild5" presStyleCnt="0"/>
      <dgm:spPr/>
    </dgm:pt>
    <dgm:pt modelId="{50B18809-4680-4A36-8F9E-DB8CB813D8EA}" type="pres">
      <dgm:prSet presAssocID="{F45246B1-FCEC-4B08-A601-8D511AB35C51}" presName="hierChild3" presStyleCnt="0"/>
      <dgm:spPr/>
    </dgm:pt>
    <dgm:pt modelId="{F8C7F8A1-C2F6-4079-B7DF-754B262AAA66}" type="pres">
      <dgm:prSet presAssocID="{C4B9BA8B-778B-4EFD-8899-6021ACD478F1}" presName="hierRoot1" presStyleCnt="0">
        <dgm:presLayoutVars>
          <dgm:hierBranch val="init"/>
        </dgm:presLayoutVars>
      </dgm:prSet>
      <dgm:spPr/>
    </dgm:pt>
    <dgm:pt modelId="{A7F42B87-0530-4CE4-80A4-C25E91549481}" type="pres">
      <dgm:prSet presAssocID="{C4B9BA8B-778B-4EFD-8899-6021ACD478F1}" presName="rootComposite1" presStyleCnt="0"/>
      <dgm:spPr/>
    </dgm:pt>
    <dgm:pt modelId="{9536D420-4F5E-44D0-BDC3-D05CF56B6853}" type="pres">
      <dgm:prSet presAssocID="{C4B9BA8B-778B-4EFD-8899-6021ACD478F1}" presName="rootText1" presStyleLbl="node0" presStyleIdx="2" presStyleCnt="4">
        <dgm:presLayoutVars>
          <dgm:chPref val="3"/>
        </dgm:presLayoutVars>
      </dgm:prSet>
      <dgm:spPr/>
    </dgm:pt>
    <dgm:pt modelId="{CDCBECAF-6751-4BC2-B027-C64003F2F5A6}" type="pres">
      <dgm:prSet presAssocID="{C4B9BA8B-778B-4EFD-8899-6021ACD478F1}" presName="rootConnector1" presStyleLbl="node1" presStyleIdx="0" presStyleCnt="0"/>
      <dgm:spPr/>
    </dgm:pt>
    <dgm:pt modelId="{BB36C779-9CBA-472D-884B-27718FBBAD61}" type="pres">
      <dgm:prSet presAssocID="{C4B9BA8B-778B-4EFD-8899-6021ACD478F1}" presName="hierChild2" presStyleCnt="0"/>
      <dgm:spPr/>
    </dgm:pt>
    <dgm:pt modelId="{3AADC536-41C4-480F-B2EF-15723F118305}" type="pres">
      <dgm:prSet presAssocID="{5DA0B972-F90C-499A-A5AE-8D32CE074F59}" presName="Name64" presStyleLbl="parChTrans1D2" presStyleIdx="7" presStyleCnt="12"/>
      <dgm:spPr/>
    </dgm:pt>
    <dgm:pt modelId="{A5E3048E-6452-4D9E-8A0D-255DB25FCC37}" type="pres">
      <dgm:prSet presAssocID="{7D3BEF6C-AC5A-4A6E-BFA1-440339077360}" presName="hierRoot2" presStyleCnt="0">
        <dgm:presLayoutVars>
          <dgm:hierBranch val="init"/>
        </dgm:presLayoutVars>
      </dgm:prSet>
      <dgm:spPr/>
    </dgm:pt>
    <dgm:pt modelId="{AD8DF263-5C9D-4CB7-979A-F0DE4232E82F}" type="pres">
      <dgm:prSet presAssocID="{7D3BEF6C-AC5A-4A6E-BFA1-440339077360}" presName="rootComposite" presStyleCnt="0"/>
      <dgm:spPr/>
    </dgm:pt>
    <dgm:pt modelId="{B8723940-2E74-497E-BA34-83F11D3BCD51}" type="pres">
      <dgm:prSet presAssocID="{7D3BEF6C-AC5A-4A6E-BFA1-440339077360}" presName="rootText" presStyleLbl="node2" presStyleIdx="7" presStyleCnt="12">
        <dgm:presLayoutVars>
          <dgm:chPref val="3"/>
        </dgm:presLayoutVars>
      </dgm:prSet>
      <dgm:spPr/>
    </dgm:pt>
    <dgm:pt modelId="{327CD113-8201-43DF-8DF3-FC82C7BFE45B}" type="pres">
      <dgm:prSet presAssocID="{7D3BEF6C-AC5A-4A6E-BFA1-440339077360}" presName="rootConnector" presStyleLbl="node2" presStyleIdx="7" presStyleCnt="12"/>
      <dgm:spPr/>
    </dgm:pt>
    <dgm:pt modelId="{E9A487B4-C491-44DC-9368-D86D04C1B484}" type="pres">
      <dgm:prSet presAssocID="{7D3BEF6C-AC5A-4A6E-BFA1-440339077360}" presName="hierChild4" presStyleCnt="0"/>
      <dgm:spPr/>
    </dgm:pt>
    <dgm:pt modelId="{09281347-75F2-4797-839D-4A6134EE9C46}" type="pres">
      <dgm:prSet presAssocID="{7D3BEF6C-AC5A-4A6E-BFA1-440339077360}" presName="hierChild5" presStyleCnt="0"/>
      <dgm:spPr/>
    </dgm:pt>
    <dgm:pt modelId="{5F45BE29-F824-4A7D-AB9F-5595BF82F100}" type="pres">
      <dgm:prSet presAssocID="{2F221092-2FF0-425B-B7ED-10DCFA99E727}" presName="Name64" presStyleLbl="parChTrans1D2" presStyleIdx="8" presStyleCnt="12"/>
      <dgm:spPr/>
    </dgm:pt>
    <dgm:pt modelId="{F552315E-0D9A-4EB8-88EF-30F29DA9692B}" type="pres">
      <dgm:prSet presAssocID="{F3AAAE9F-7237-45F9-9AA0-8D86FEBC1C16}" presName="hierRoot2" presStyleCnt="0">
        <dgm:presLayoutVars>
          <dgm:hierBranch val="init"/>
        </dgm:presLayoutVars>
      </dgm:prSet>
      <dgm:spPr/>
    </dgm:pt>
    <dgm:pt modelId="{196F4C4D-057F-41CF-B1D9-24E3AC6DD976}" type="pres">
      <dgm:prSet presAssocID="{F3AAAE9F-7237-45F9-9AA0-8D86FEBC1C16}" presName="rootComposite" presStyleCnt="0"/>
      <dgm:spPr/>
    </dgm:pt>
    <dgm:pt modelId="{F4F2549B-0927-4B94-A75A-F6E0CF894AD4}" type="pres">
      <dgm:prSet presAssocID="{F3AAAE9F-7237-45F9-9AA0-8D86FEBC1C16}" presName="rootText" presStyleLbl="node2" presStyleIdx="8" presStyleCnt="12">
        <dgm:presLayoutVars>
          <dgm:chPref val="3"/>
        </dgm:presLayoutVars>
      </dgm:prSet>
      <dgm:spPr/>
    </dgm:pt>
    <dgm:pt modelId="{81859457-2AD7-4442-A69B-A6A08451016B}" type="pres">
      <dgm:prSet presAssocID="{F3AAAE9F-7237-45F9-9AA0-8D86FEBC1C16}" presName="rootConnector" presStyleLbl="node2" presStyleIdx="8" presStyleCnt="12"/>
      <dgm:spPr/>
    </dgm:pt>
    <dgm:pt modelId="{79804E61-7133-4870-94FC-5419E75C7382}" type="pres">
      <dgm:prSet presAssocID="{F3AAAE9F-7237-45F9-9AA0-8D86FEBC1C16}" presName="hierChild4" presStyleCnt="0"/>
      <dgm:spPr/>
    </dgm:pt>
    <dgm:pt modelId="{83D8782F-44B7-4488-80A4-BEE7E116D065}" type="pres">
      <dgm:prSet presAssocID="{F3AAAE9F-7237-45F9-9AA0-8D86FEBC1C16}" presName="hierChild5" presStyleCnt="0"/>
      <dgm:spPr/>
    </dgm:pt>
    <dgm:pt modelId="{9AA3EC31-E64B-40CD-B959-E4790E0A4BA4}" type="pres">
      <dgm:prSet presAssocID="{75DBE3D9-534F-4D5B-8732-3BE7DF3F2D32}" presName="Name64" presStyleLbl="parChTrans1D2" presStyleIdx="9" presStyleCnt="12"/>
      <dgm:spPr/>
    </dgm:pt>
    <dgm:pt modelId="{7E3DAA51-8687-4AF3-A82C-1CD43F54160F}" type="pres">
      <dgm:prSet presAssocID="{51BDA42B-1A98-4328-AD86-0FBA139BC666}" presName="hierRoot2" presStyleCnt="0">
        <dgm:presLayoutVars>
          <dgm:hierBranch val="init"/>
        </dgm:presLayoutVars>
      </dgm:prSet>
      <dgm:spPr/>
    </dgm:pt>
    <dgm:pt modelId="{39608DDE-DB4C-43ED-8BA1-2E2ACDBB1791}" type="pres">
      <dgm:prSet presAssocID="{51BDA42B-1A98-4328-AD86-0FBA139BC666}" presName="rootComposite" presStyleCnt="0"/>
      <dgm:spPr/>
    </dgm:pt>
    <dgm:pt modelId="{6C56FD5E-E0A7-4D0D-84AA-082F6251E5A6}" type="pres">
      <dgm:prSet presAssocID="{51BDA42B-1A98-4328-AD86-0FBA139BC666}" presName="rootText" presStyleLbl="node2" presStyleIdx="9" presStyleCnt="12">
        <dgm:presLayoutVars>
          <dgm:chPref val="3"/>
        </dgm:presLayoutVars>
      </dgm:prSet>
      <dgm:spPr/>
    </dgm:pt>
    <dgm:pt modelId="{B61BCDD9-2F74-41B6-BA3C-83F5ECFBAA0B}" type="pres">
      <dgm:prSet presAssocID="{51BDA42B-1A98-4328-AD86-0FBA139BC666}" presName="rootConnector" presStyleLbl="node2" presStyleIdx="9" presStyleCnt="12"/>
      <dgm:spPr/>
    </dgm:pt>
    <dgm:pt modelId="{C38DAA27-D89C-4FE0-A039-94F7613B17ED}" type="pres">
      <dgm:prSet presAssocID="{51BDA42B-1A98-4328-AD86-0FBA139BC666}" presName="hierChild4" presStyleCnt="0"/>
      <dgm:spPr/>
    </dgm:pt>
    <dgm:pt modelId="{E8CDEDAB-B8DC-47CD-B689-885EBB2D2ED6}" type="pres">
      <dgm:prSet presAssocID="{51BDA42B-1A98-4328-AD86-0FBA139BC666}" presName="hierChild5" presStyleCnt="0"/>
      <dgm:spPr/>
    </dgm:pt>
    <dgm:pt modelId="{76153E90-9D91-4539-BD0A-429C99593026}" type="pres">
      <dgm:prSet presAssocID="{C4B9BA8B-778B-4EFD-8899-6021ACD478F1}" presName="hierChild3" presStyleCnt="0"/>
      <dgm:spPr/>
    </dgm:pt>
    <dgm:pt modelId="{06A98CAE-FA90-4B8F-B07F-69EED08E7BA1}" type="pres">
      <dgm:prSet presAssocID="{F94F33FC-F80C-4E97-98F3-03E589A5DD8B}" presName="hierRoot1" presStyleCnt="0">
        <dgm:presLayoutVars>
          <dgm:hierBranch val="init"/>
        </dgm:presLayoutVars>
      </dgm:prSet>
      <dgm:spPr/>
    </dgm:pt>
    <dgm:pt modelId="{34693ABB-4993-499E-A6AE-CA14F86B9D52}" type="pres">
      <dgm:prSet presAssocID="{F94F33FC-F80C-4E97-98F3-03E589A5DD8B}" presName="rootComposite1" presStyleCnt="0"/>
      <dgm:spPr/>
    </dgm:pt>
    <dgm:pt modelId="{A21BEE1B-30ED-4131-9619-7F93D4638318}" type="pres">
      <dgm:prSet presAssocID="{F94F33FC-F80C-4E97-98F3-03E589A5DD8B}" presName="rootText1" presStyleLbl="node0" presStyleIdx="3" presStyleCnt="4">
        <dgm:presLayoutVars>
          <dgm:chPref val="3"/>
        </dgm:presLayoutVars>
      </dgm:prSet>
      <dgm:spPr/>
    </dgm:pt>
    <dgm:pt modelId="{275E8ED3-8802-4999-97C7-BBD348D97B4E}" type="pres">
      <dgm:prSet presAssocID="{F94F33FC-F80C-4E97-98F3-03E589A5DD8B}" presName="rootConnector1" presStyleLbl="node1" presStyleIdx="0" presStyleCnt="0"/>
      <dgm:spPr/>
    </dgm:pt>
    <dgm:pt modelId="{1E01CD38-3919-4A48-946B-4BFF58EA3274}" type="pres">
      <dgm:prSet presAssocID="{F94F33FC-F80C-4E97-98F3-03E589A5DD8B}" presName="hierChild2" presStyleCnt="0"/>
      <dgm:spPr/>
    </dgm:pt>
    <dgm:pt modelId="{43302BD2-592F-45AF-A873-8B4EBBEF4BEA}" type="pres">
      <dgm:prSet presAssocID="{2C0AED44-F4FF-45AF-888C-282F8B783BCE}" presName="Name64" presStyleLbl="parChTrans1D2" presStyleIdx="10" presStyleCnt="12"/>
      <dgm:spPr/>
    </dgm:pt>
    <dgm:pt modelId="{B66AA83D-6E56-463D-86B7-639DCBFC7020}" type="pres">
      <dgm:prSet presAssocID="{99AF4B6C-1941-4155-9775-726467ED58FE}" presName="hierRoot2" presStyleCnt="0">
        <dgm:presLayoutVars>
          <dgm:hierBranch val="init"/>
        </dgm:presLayoutVars>
      </dgm:prSet>
      <dgm:spPr/>
    </dgm:pt>
    <dgm:pt modelId="{82AF7126-B640-4A43-8A6E-B2A83D2182E0}" type="pres">
      <dgm:prSet presAssocID="{99AF4B6C-1941-4155-9775-726467ED58FE}" presName="rootComposite" presStyleCnt="0"/>
      <dgm:spPr/>
    </dgm:pt>
    <dgm:pt modelId="{FEB9876D-CF86-429F-92F1-693A3C8F5426}" type="pres">
      <dgm:prSet presAssocID="{99AF4B6C-1941-4155-9775-726467ED58FE}" presName="rootText" presStyleLbl="node2" presStyleIdx="10" presStyleCnt="12">
        <dgm:presLayoutVars>
          <dgm:chPref val="3"/>
        </dgm:presLayoutVars>
      </dgm:prSet>
      <dgm:spPr/>
    </dgm:pt>
    <dgm:pt modelId="{1674A906-7DF7-4BED-AD61-8CDD319AA448}" type="pres">
      <dgm:prSet presAssocID="{99AF4B6C-1941-4155-9775-726467ED58FE}" presName="rootConnector" presStyleLbl="node2" presStyleIdx="10" presStyleCnt="12"/>
      <dgm:spPr/>
    </dgm:pt>
    <dgm:pt modelId="{B1E9522C-5E81-4D51-A5EF-93E1630B4EF1}" type="pres">
      <dgm:prSet presAssocID="{99AF4B6C-1941-4155-9775-726467ED58FE}" presName="hierChild4" presStyleCnt="0"/>
      <dgm:spPr/>
    </dgm:pt>
    <dgm:pt modelId="{4B236D0B-EDA8-4EB2-B234-93903A0F7ADE}" type="pres">
      <dgm:prSet presAssocID="{99AF4B6C-1941-4155-9775-726467ED58FE}" presName="hierChild5" presStyleCnt="0"/>
      <dgm:spPr/>
    </dgm:pt>
    <dgm:pt modelId="{1986E71B-C1CB-4105-8806-A0F891189BBF}" type="pres">
      <dgm:prSet presAssocID="{B18C103B-BD17-4D44-8010-12664E73AFF0}" presName="Name64" presStyleLbl="parChTrans1D2" presStyleIdx="11" presStyleCnt="12"/>
      <dgm:spPr/>
    </dgm:pt>
    <dgm:pt modelId="{C11AA7BA-5987-42ED-99E4-B3F93ED35B31}" type="pres">
      <dgm:prSet presAssocID="{9A9AE252-CEC4-4A8D-813A-9EB54388D7C9}" presName="hierRoot2" presStyleCnt="0">
        <dgm:presLayoutVars>
          <dgm:hierBranch val="init"/>
        </dgm:presLayoutVars>
      </dgm:prSet>
      <dgm:spPr/>
    </dgm:pt>
    <dgm:pt modelId="{380AD7B4-6AB4-4758-9612-B6898F02288F}" type="pres">
      <dgm:prSet presAssocID="{9A9AE252-CEC4-4A8D-813A-9EB54388D7C9}" presName="rootComposite" presStyleCnt="0"/>
      <dgm:spPr/>
    </dgm:pt>
    <dgm:pt modelId="{1306EA0B-EDEF-4389-BAAC-955BC6F4A956}" type="pres">
      <dgm:prSet presAssocID="{9A9AE252-CEC4-4A8D-813A-9EB54388D7C9}" presName="rootText" presStyleLbl="node2" presStyleIdx="11" presStyleCnt="12">
        <dgm:presLayoutVars>
          <dgm:chPref val="3"/>
        </dgm:presLayoutVars>
      </dgm:prSet>
      <dgm:spPr/>
    </dgm:pt>
    <dgm:pt modelId="{C10344BA-1112-4126-BC18-ED9CC9B96809}" type="pres">
      <dgm:prSet presAssocID="{9A9AE252-CEC4-4A8D-813A-9EB54388D7C9}" presName="rootConnector" presStyleLbl="node2" presStyleIdx="11" presStyleCnt="12"/>
      <dgm:spPr/>
    </dgm:pt>
    <dgm:pt modelId="{13A4D5E4-6247-4D2A-A105-9A4897410422}" type="pres">
      <dgm:prSet presAssocID="{9A9AE252-CEC4-4A8D-813A-9EB54388D7C9}" presName="hierChild4" presStyleCnt="0"/>
      <dgm:spPr/>
    </dgm:pt>
    <dgm:pt modelId="{213345FB-D05F-456E-A5DC-D47373F57A6F}" type="pres">
      <dgm:prSet presAssocID="{9A9AE252-CEC4-4A8D-813A-9EB54388D7C9}" presName="hierChild5" presStyleCnt="0"/>
      <dgm:spPr/>
    </dgm:pt>
    <dgm:pt modelId="{B839B676-3EE3-4637-BB1D-2BF20F9896D9}" type="pres">
      <dgm:prSet presAssocID="{F94F33FC-F80C-4E97-98F3-03E589A5DD8B}" presName="hierChild3" presStyleCnt="0"/>
      <dgm:spPr/>
    </dgm:pt>
  </dgm:ptLst>
  <dgm:cxnLst>
    <dgm:cxn modelId="{AF160D0B-FA89-4503-AEA8-F231DD927EEE}" type="presOf" srcId="{5386D75B-4428-43C0-BEA7-18E5F89BE533}" destId="{BB9D6BE9-7C37-4070-83CB-32B874AE290E}" srcOrd="0" destOrd="0" presId="urn:microsoft.com/office/officeart/2009/3/layout/HorizontalOrganizationChart"/>
    <dgm:cxn modelId="{AABA9E11-833D-4D26-905C-7280E7E33560}" type="presOf" srcId="{7D3BEF6C-AC5A-4A6E-BFA1-440339077360}" destId="{B8723940-2E74-497E-BA34-83F11D3BCD51}" srcOrd="0" destOrd="0" presId="urn:microsoft.com/office/officeart/2009/3/layout/HorizontalOrganizationChart"/>
    <dgm:cxn modelId="{C475BD13-98A6-4B5A-9F21-9EA346445DE9}" srcId="{C3F0F960-5DAB-4510-9E91-BBBE389CDB9B}" destId="{F94F33FC-F80C-4E97-98F3-03E589A5DD8B}" srcOrd="3" destOrd="0" parTransId="{53C8B7BF-032E-40A5-B2B7-979D41D4727A}" sibTransId="{07DD8294-F693-4600-B456-B2D93A650F45}"/>
    <dgm:cxn modelId="{C1363E17-BA8C-43DE-BA63-DF12B19AFCB8}" type="presOf" srcId="{F3AAAE9F-7237-45F9-9AA0-8D86FEBC1C16}" destId="{81859457-2AD7-4442-A69B-A6A08451016B}" srcOrd="1" destOrd="0" presId="urn:microsoft.com/office/officeart/2009/3/layout/HorizontalOrganizationChart"/>
    <dgm:cxn modelId="{F02E5418-61CE-481B-8DC5-0DB70B7C44A9}" type="presOf" srcId="{946DF662-9D45-4535-A9C3-B61821F997F9}" destId="{3B51E07F-2506-4FB2-99AB-8EDF9FE0CEAE}" srcOrd="0" destOrd="0" presId="urn:microsoft.com/office/officeart/2009/3/layout/HorizontalOrganizationChart"/>
    <dgm:cxn modelId="{C45FB11B-61AD-48F3-BA04-4CBFEB595326}" type="presOf" srcId="{569D86AB-0B76-4C29-A3B2-F72979EA17DE}" destId="{974DA01B-CFCA-441F-8C00-16562F620C6C}" srcOrd="0" destOrd="0" presId="urn:microsoft.com/office/officeart/2009/3/layout/HorizontalOrganizationChart"/>
    <dgm:cxn modelId="{C7E6D522-F77F-4011-A8CF-079DFB887268}" srcId="{C4B9BA8B-778B-4EFD-8899-6021ACD478F1}" destId="{7D3BEF6C-AC5A-4A6E-BFA1-440339077360}" srcOrd="0" destOrd="0" parTransId="{5DA0B972-F90C-499A-A5AE-8D32CE074F59}" sibTransId="{DF829E39-B08E-4C86-B6F9-C42DF79FF7F1}"/>
    <dgm:cxn modelId="{FDCE5C2A-3F29-4AFE-994A-30BF93C0F290}" type="presOf" srcId="{B9F3193D-63C1-4A18-B127-8E6E5B7E2855}" destId="{CAF52A2E-4D49-4680-88E6-DF84D315F17A}" srcOrd="0" destOrd="0" presId="urn:microsoft.com/office/officeart/2009/3/layout/HorizontalOrganizationChart"/>
    <dgm:cxn modelId="{40798D2D-3FD2-4DD2-9B45-27334321960A}" type="presOf" srcId="{EDA3022A-4BC6-419A-9D04-A4BFC526849F}" destId="{CD113488-3DC7-4263-95E2-BECB8404B205}" srcOrd="0" destOrd="0" presId="urn:microsoft.com/office/officeart/2009/3/layout/HorizontalOrganizationChart"/>
    <dgm:cxn modelId="{31AF182F-FC02-43A4-8F7D-1BF291CC2E06}" type="presOf" srcId="{99AF4B6C-1941-4155-9775-726467ED58FE}" destId="{FEB9876D-CF86-429F-92F1-693A3C8F5426}" srcOrd="0" destOrd="0" presId="urn:microsoft.com/office/officeart/2009/3/layout/HorizontalOrganizationChart"/>
    <dgm:cxn modelId="{F0D56430-669F-46D5-A176-EB495B1E40B2}" srcId="{F45246B1-FCEC-4B08-A601-8D511AB35C51}" destId="{F66523BC-F64E-4A83-AC92-FEFE47C99B7B}" srcOrd="1" destOrd="0" parTransId="{EC4B67D7-FBA4-4C9F-9077-21EE8DDE4C9C}" sibTransId="{02E387F9-CFFB-4E81-8145-367686141081}"/>
    <dgm:cxn modelId="{70BD7632-C734-4CB0-9388-831669F6D074}" type="presOf" srcId="{99AF4B6C-1941-4155-9775-726467ED58FE}" destId="{1674A906-7DF7-4BED-AD61-8CDD319AA448}" srcOrd="1" destOrd="0" presId="urn:microsoft.com/office/officeart/2009/3/layout/HorizontalOrganizationChart"/>
    <dgm:cxn modelId="{BB039232-961A-401A-BB74-1B699B43F837}" type="presOf" srcId="{B58E2FF7-2083-44CE-B698-0943508F6467}" destId="{513CDCA2-69F6-4F4C-BAE5-549491B3528D}" srcOrd="1" destOrd="0" presId="urn:microsoft.com/office/officeart/2009/3/layout/HorizontalOrganizationChart"/>
    <dgm:cxn modelId="{F48D7635-C2B8-4FD3-97E4-74424AB7A0F4}" type="presOf" srcId="{569D86AB-0B76-4C29-A3B2-F72979EA17DE}" destId="{023E1AED-0A5B-4AFE-966B-FCB18A3360E7}" srcOrd="1" destOrd="0" presId="urn:microsoft.com/office/officeart/2009/3/layout/HorizontalOrganizationChart"/>
    <dgm:cxn modelId="{F983BA3D-192B-439F-8DDE-970088C2E939}" type="presOf" srcId="{9A9AE252-CEC4-4A8D-813A-9EB54388D7C9}" destId="{C10344BA-1112-4126-BC18-ED9CC9B96809}" srcOrd="1" destOrd="0" presId="urn:microsoft.com/office/officeart/2009/3/layout/HorizontalOrganizationChart"/>
    <dgm:cxn modelId="{787AFC3D-405C-4DAB-9E72-873B2AB1B647}" type="presOf" srcId="{946DF662-9D45-4535-A9C3-B61821F997F9}" destId="{C9F41257-9FAD-4A8A-8F2D-5B3682B060DA}" srcOrd="1" destOrd="0" presId="urn:microsoft.com/office/officeart/2009/3/layout/HorizontalOrganizationChart"/>
    <dgm:cxn modelId="{569B2041-F067-4983-8696-0B34B7597125}" type="presOf" srcId="{F45246B1-FCEC-4B08-A601-8D511AB35C51}" destId="{CE8958D6-5155-4258-B26F-D41CC8767407}" srcOrd="0" destOrd="0" presId="urn:microsoft.com/office/officeart/2009/3/layout/HorizontalOrganizationChart"/>
    <dgm:cxn modelId="{CB251D46-A990-4D77-B4A4-98BB5E0A8BEB}" type="presOf" srcId="{C4B9BA8B-778B-4EFD-8899-6021ACD478F1}" destId="{CDCBECAF-6751-4BC2-B027-C64003F2F5A6}" srcOrd="1" destOrd="0" presId="urn:microsoft.com/office/officeart/2009/3/layout/HorizontalOrganizationChart"/>
    <dgm:cxn modelId="{BFA55649-2F14-4242-9D8E-CBF5EBDFD074}" type="presOf" srcId="{5DA0B972-F90C-499A-A5AE-8D32CE074F59}" destId="{3AADC536-41C4-480F-B2EF-15723F118305}" srcOrd="0" destOrd="0" presId="urn:microsoft.com/office/officeart/2009/3/layout/HorizontalOrganizationChart"/>
    <dgm:cxn modelId="{19B2B46C-C4B2-4207-87EA-CB1E494F4152}" type="presOf" srcId="{F45246B1-FCEC-4B08-A601-8D511AB35C51}" destId="{2024F46A-225E-4FBC-BA7C-9348076579AA}" srcOrd="1" destOrd="0" presId="urn:microsoft.com/office/officeart/2009/3/layout/HorizontalOrganizationChart"/>
    <dgm:cxn modelId="{B067544E-449E-4A07-8914-D32FDC606FB6}" srcId="{F45246B1-FCEC-4B08-A601-8D511AB35C51}" destId="{087D99A2-2599-47FC-9D6B-5EB53E1112F6}" srcOrd="2" destOrd="0" parTransId="{EDA3022A-4BC6-419A-9D04-A4BFC526849F}" sibTransId="{FE9B1F57-2CF7-4C0A-AEE3-55BC9D969C27}"/>
    <dgm:cxn modelId="{D807CB4F-4EC0-410C-AC0C-AB08D82DDD90}" srcId="{C4B9BA8B-778B-4EFD-8899-6021ACD478F1}" destId="{F3AAAE9F-7237-45F9-9AA0-8D86FEBC1C16}" srcOrd="1" destOrd="0" parTransId="{2F221092-2FF0-425B-B7ED-10DCFA99E727}" sibTransId="{426A5316-C1FC-44DF-8906-5572C3988B71}"/>
    <dgm:cxn modelId="{629DAA51-BF93-4A51-B8EE-CD25DBF09CCE}" type="presOf" srcId="{E90078EA-DE88-472F-8857-41FEF101C519}" destId="{43C0CB17-6D19-407B-AC7E-20A52CABEE0E}" srcOrd="0" destOrd="0" presId="urn:microsoft.com/office/officeart/2009/3/layout/HorizontalOrganizationChart"/>
    <dgm:cxn modelId="{07D9E851-B417-4885-8654-1D3473266DBD}" type="presOf" srcId="{F66523BC-F64E-4A83-AC92-FEFE47C99B7B}" destId="{3FCB33FB-65BE-4135-8579-604E90983C4C}" srcOrd="0" destOrd="0" presId="urn:microsoft.com/office/officeart/2009/3/layout/HorizontalOrganizationChart"/>
    <dgm:cxn modelId="{62CAEC56-DA20-418D-A492-12F613758B1A}" srcId="{569D86AB-0B76-4C29-A3B2-F72979EA17DE}" destId="{86AA6C8B-65A1-4AF3-B73D-8BC57C81B93C}" srcOrd="3" destOrd="0" parTransId="{5386D75B-4428-43C0-BEA7-18E5F89BE533}" sibTransId="{8FF3C5EA-FA23-4CE6-9520-9298CD6383DE}"/>
    <dgm:cxn modelId="{CA5AB877-5407-4DA2-ACF8-6BABEF8DACAF}" srcId="{F94F33FC-F80C-4E97-98F3-03E589A5DD8B}" destId="{99AF4B6C-1941-4155-9775-726467ED58FE}" srcOrd="0" destOrd="0" parTransId="{2C0AED44-F4FF-45AF-888C-282F8B783BCE}" sibTransId="{D69B8C74-3AF8-47EC-BB38-014A6F2DCB04}"/>
    <dgm:cxn modelId="{1CB44558-DCEC-40B3-B85B-B5374AC90EE5}" type="presOf" srcId="{F94F33FC-F80C-4E97-98F3-03E589A5DD8B}" destId="{275E8ED3-8802-4999-97C7-BBD348D97B4E}" srcOrd="1" destOrd="0" presId="urn:microsoft.com/office/officeart/2009/3/layout/HorizontalOrganizationChart"/>
    <dgm:cxn modelId="{2A47095A-F256-4203-8855-3E49A3796A42}" type="presOf" srcId="{F3AAAE9F-7237-45F9-9AA0-8D86FEBC1C16}" destId="{F4F2549B-0927-4B94-A75A-F6E0CF894AD4}" srcOrd="0" destOrd="0" presId="urn:microsoft.com/office/officeart/2009/3/layout/HorizontalOrganizationChart"/>
    <dgm:cxn modelId="{B531697B-2822-4384-8EF0-8F18883242B5}" type="presOf" srcId="{51BDA42B-1A98-4328-AD86-0FBA139BC666}" destId="{6C56FD5E-E0A7-4D0D-84AA-082F6251E5A6}" srcOrd="0" destOrd="0" presId="urn:microsoft.com/office/officeart/2009/3/layout/HorizontalOrganizationChart"/>
    <dgm:cxn modelId="{043B657C-29B1-4348-A2D2-53ECD5789297}" srcId="{C3F0F960-5DAB-4510-9E91-BBBE389CDB9B}" destId="{C4B9BA8B-778B-4EFD-8899-6021ACD478F1}" srcOrd="2" destOrd="0" parTransId="{782FECC0-0E73-4F2E-A606-355ADE4F073E}" sibTransId="{C29BDDE3-8594-4C29-8908-A96302D78D58}"/>
    <dgm:cxn modelId="{9414307E-AD86-4B10-B269-F8DAB58F55A0}" srcId="{569D86AB-0B76-4C29-A3B2-F72979EA17DE}" destId="{B58E2FF7-2083-44CE-B698-0943508F6467}" srcOrd="2" destOrd="0" parTransId="{ECEFCE72-7924-40F4-89AD-1FE9839EF598}" sibTransId="{E4E94016-E874-4EED-9A12-3A8A9F126CE3}"/>
    <dgm:cxn modelId="{ABB26885-20EB-4C13-BCAE-4B7EBCC7B91B}" type="presOf" srcId="{FA5B422D-1930-40AE-B39D-20A0868DB0A2}" destId="{49464768-BF40-43BD-877B-E48DB77EACFC}" srcOrd="0" destOrd="0" presId="urn:microsoft.com/office/officeart/2009/3/layout/HorizontalOrganizationChart"/>
    <dgm:cxn modelId="{D62FF286-5D84-4C0B-AD7D-391CB9B80A3D}" type="presOf" srcId="{F66523BC-F64E-4A83-AC92-FEFE47C99B7B}" destId="{3C76693C-8805-46A4-AFBF-C48F6AD6D39C}" srcOrd="1" destOrd="0" presId="urn:microsoft.com/office/officeart/2009/3/layout/HorizontalOrganizationChart"/>
    <dgm:cxn modelId="{2F325987-BD1C-40EC-8534-0CFCC4657003}" type="presOf" srcId="{51BDA42B-1A98-4328-AD86-0FBA139BC666}" destId="{B61BCDD9-2F74-41B6-BA3C-83F5ECFBAA0B}" srcOrd="1" destOrd="0" presId="urn:microsoft.com/office/officeart/2009/3/layout/HorizontalOrganizationChart"/>
    <dgm:cxn modelId="{0A5FFF88-ACE8-4B7B-AC26-67113F540C3E}" srcId="{F45246B1-FCEC-4B08-A601-8D511AB35C51}" destId="{E5E10978-999C-4EA6-9044-C2C0689881E7}" srcOrd="0" destOrd="0" parTransId="{E90078EA-DE88-472F-8857-41FEF101C519}" sibTransId="{E4E127D3-DD40-4142-A9A9-B4E2A9498864}"/>
    <dgm:cxn modelId="{4CAE7E89-CEC6-4E3B-8792-710EE5FC9EA5}" type="presOf" srcId="{C3F0F960-5DAB-4510-9E91-BBBE389CDB9B}" destId="{DF615C35-0683-4F34-9C6B-073CCCD9C99C}" srcOrd="0" destOrd="0" presId="urn:microsoft.com/office/officeart/2009/3/layout/HorizontalOrganizationChart"/>
    <dgm:cxn modelId="{367D3496-2104-412B-AC8F-F562DEF586D5}" type="presOf" srcId="{087D99A2-2599-47FC-9D6B-5EB53E1112F6}" destId="{F2B17882-7DD5-439E-BA87-1598F574B312}" srcOrd="0" destOrd="0" presId="urn:microsoft.com/office/officeart/2009/3/layout/HorizontalOrganizationChart"/>
    <dgm:cxn modelId="{5FD1249F-1418-4A09-B06D-19A66270FDD5}" type="presOf" srcId="{F94F33FC-F80C-4E97-98F3-03E589A5DD8B}" destId="{A21BEE1B-30ED-4131-9619-7F93D4638318}" srcOrd="0" destOrd="0" presId="urn:microsoft.com/office/officeart/2009/3/layout/HorizontalOrganizationChart"/>
    <dgm:cxn modelId="{CAFA02A9-BCEE-44B8-A632-AB2A77053A0A}" type="presOf" srcId="{75DBE3D9-534F-4D5B-8732-3BE7DF3F2D32}" destId="{9AA3EC31-E64B-40CD-B959-E4790E0A4BA4}" srcOrd="0" destOrd="0" presId="urn:microsoft.com/office/officeart/2009/3/layout/HorizontalOrganizationChart"/>
    <dgm:cxn modelId="{7253ADAE-32F9-4CA4-B728-60AB4C5A3106}" srcId="{C3F0F960-5DAB-4510-9E91-BBBE389CDB9B}" destId="{F45246B1-FCEC-4B08-A601-8D511AB35C51}" srcOrd="1" destOrd="0" parTransId="{5D8D7529-9B56-4F56-B682-D628068680CC}" sibTransId="{DC03BFDA-E946-40C4-B10C-B7434882C933}"/>
    <dgm:cxn modelId="{E4F303B0-CB13-4D2D-A87F-02870911A14B}" type="presOf" srcId="{AEF21B24-EA4F-44D7-8277-46213434BA5E}" destId="{F6E761F1-E5C7-4FB9-A5ED-8B6EC5B3D2E7}" srcOrd="1" destOrd="0" presId="urn:microsoft.com/office/officeart/2009/3/layout/HorizontalOrganizationChart"/>
    <dgm:cxn modelId="{8C7AB3B0-6D41-4E4E-AB93-2F007A9E3250}" type="presOf" srcId="{E5E10978-999C-4EA6-9044-C2C0689881E7}" destId="{B86B5BE7-3AE5-40E7-B388-61A4D1BD508A}" srcOrd="1" destOrd="0" presId="urn:microsoft.com/office/officeart/2009/3/layout/HorizontalOrganizationChart"/>
    <dgm:cxn modelId="{A8B3DAB4-2756-4432-8E4A-4C645764DEFF}" type="presOf" srcId="{2F221092-2FF0-425B-B7ED-10DCFA99E727}" destId="{5F45BE29-F824-4A7D-AB9F-5595BF82F100}" srcOrd="0" destOrd="0" presId="urn:microsoft.com/office/officeart/2009/3/layout/HorizontalOrganizationChart"/>
    <dgm:cxn modelId="{5B90E2B7-21AD-4C20-B723-48A3A71D7DCF}" type="presOf" srcId="{9A9AE252-CEC4-4A8D-813A-9EB54388D7C9}" destId="{1306EA0B-EDEF-4389-BAAC-955BC6F4A956}" srcOrd="0" destOrd="0" presId="urn:microsoft.com/office/officeart/2009/3/layout/HorizontalOrganizationChart"/>
    <dgm:cxn modelId="{74A57DB8-FD55-4F10-BE88-10F335A165ED}" type="presOf" srcId="{C4B9BA8B-778B-4EFD-8899-6021ACD478F1}" destId="{9536D420-4F5E-44D0-BDC3-D05CF56B6853}" srcOrd="0" destOrd="0" presId="urn:microsoft.com/office/officeart/2009/3/layout/HorizontalOrganizationChart"/>
    <dgm:cxn modelId="{07481FC6-C57C-4D46-87B4-7E0246F71E71}" srcId="{F94F33FC-F80C-4E97-98F3-03E589A5DD8B}" destId="{9A9AE252-CEC4-4A8D-813A-9EB54388D7C9}" srcOrd="1" destOrd="0" parTransId="{B18C103B-BD17-4D44-8010-12664E73AFF0}" sibTransId="{3A8F9765-DEE3-4110-B103-4C61B73CF353}"/>
    <dgm:cxn modelId="{AAF735CE-1FE3-44BB-A0EA-BCB19A1CCA42}" srcId="{C4B9BA8B-778B-4EFD-8899-6021ACD478F1}" destId="{51BDA42B-1A98-4328-AD86-0FBA139BC666}" srcOrd="2" destOrd="0" parTransId="{75DBE3D9-534F-4D5B-8732-3BE7DF3F2D32}" sibTransId="{D1A32424-8525-4993-A111-96566A3F44F1}"/>
    <dgm:cxn modelId="{99A88DD3-7052-4B68-8E99-838C52795843}" type="presOf" srcId="{86AA6C8B-65A1-4AF3-B73D-8BC57C81B93C}" destId="{2917B62B-0C9C-4598-9C41-339448DF7D6A}" srcOrd="1" destOrd="0" presId="urn:microsoft.com/office/officeart/2009/3/layout/HorizontalOrganizationChart"/>
    <dgm:cxn modelId="{831C18D4-453E-4FFF-AC97-A7B89F900670}" type="presOf" srcId="{E5E10978-999C-4EA6-9044-C2C0689881E7}" destId="{B79B861C-6920-4924-BA42-914C052BA454}" srcOrd="0" destOrd="0" presId="urn:microsoft.com/office/officeart/2009/3/layout/HorizontalOrganizationChart"/>
    <dgm:cxn modelId="{4D31B0D6-C910-40FA-A523-18FF95FA0762}" type="presOf" srcId="{087D99A2-2599-47FC-9D6B-5EB53E1112F6}" destId="{A3D0E32B-4E94-4455-9DC8-0932B224D7C3}" srcOrd="1" destOrd="0" presId="urn:microsoft.com/office/officeart/2009/3/layout/HorizontalOrganizationChart"/>
    <dgm:cxn modelId="{414E9CDA-1593-4C00-BC29-D167D603294F}" type="presOf" srcId="{7D3BEF6C-AC5A-4A6E-BFA1-440339077360}" destId="{327CD113-8201-43DF-8DF3-FC82C7BFE45B}" srcOrd="1" destOrd="0" presId="urn:microsoft.com/office/officeart/2009/3/layout/HorizontalOrganizationChart"/>
    <dgm:cxn modelId="{E33888E0-E466-4F8D-AD61-A00BD00C136C}" srcId="{C3F0F960-5DAB-4510-9E91-BBBE389CDB9B}" destId="{569D86AB-0B76-4C29-A3B2-F72979EA17DE}" srcOrd="0" destOrd="0" parTransId="{7B4D72B4-BD4D-4D43-8F74-900C6E14B293}" sibTransId="{3B677DB3-2C26-42E4-A6DE-CBF3816BC747}"/>
    <dgm:cxn modelId="{0FEB15E8-B5FB-45C3-A456-76A0FB95DE1C}" type="presOf" srcId="{86AA6C8B-65A1-4AF3-B73D-8BC57C81B93C}" destId="{640525EB-0566-456C-9835-09616535BAE3}" srcOrd="0" destOrd="0" presId="urn:microsoft.com/office/officeart/2009/3/layout/HorizontalOrganizationChart"/>
    <dgm:cxn modelId="{23F175EE-6ADD-4153-9072-E81B6FE1885E}" type="presOf" srcId="{2C0AED44-F4FF-45AF-888C-282F8B783BCE}" destId="{43302BD2-592F-45AF-A873-8B4EBBEF4BEA}" srcOrd="0" destOrd="0" presId="urn:microsoft.com/office/officeart/2009/3/layout/HorizontalOrganizationChart"/>
    <dgm:cxn modelId="{106D55F5-8C43-4999-9D77-02A46E7A6FAB}" type="presOf" srcId="{B58E2FF7-2083-44CE-B698-0943508F6467}" destId="{4A3069A6-7B0F-4ED3-9053-4254EAA485F2}" srcOrd="0" destOrd="0" presId="urn:microsoft.com/office/officeart/2009/3/layout/HorizontalOrganizationChart"/>
    <dgm:cxn modelId="{BF2B1BF6-CAEF-4E4A-8D60-AF08ECC9368B}" srcId="{569D86AB-0B76-4C29-A3B2-F72979EA17DE}" destId="{AEF21B24-EA4F-44D7-8277-46213434BA5E}" srcOrd="0" destOrd="0" parTransId="{B9F3193D-63C1-4A18-B127-8E6E5B7E2855}" sibTransId="{EECC29D0-57F6-4BA1-BD6D-BCF8DF08ADFD}"/>
    <dgm:cxn modelId="{47CC64F8-3C1B-450A-9D28-B4832D190EDA}" type="presOf" srcId="{EC4B67D7-FBA4-4C9F-9077-21EE8DDE4C9C}" destId="{56BF06C7-A49A-46EA-A042-C50107A57593}" srcOrd="0" destOrd="0" presId="urn:microsoft.com/office/officeart/2009/3/layout/HorizontalOrganizationChart"/>
    <dgm:cxn modelId="{66611FFA-C45F-43D0-8582-BDBEF50EC7B4}" type="presOf" srcId="{ECEFCE72-7924-40F4-89AD-1FE9839EF598}" destId="{61F23FC9-6BE7-48F2-B4C2-B0ACDAAB7011}" srcOrd="0" destOrd="0" presId="urn:microsoft.com/office/officeart/2009/3/layout/HorizontalOrganizationChart"/>
    <dgm:cxn modelId="{020C6DFA-8654-4E28-AC9A-24786CE46DCB}" type="presOf" srcId="{AEF21B24-EA4F-44D7-8277-46213434BA5E}" destId="{032AA165-EE70-493B-A87F-1EDDE90B02A0}" srcOrd="0" destOrd="0" presId="urn:microsoft.com/office/officeart/2009/3/layout/HorizontalOrganizationChart"/>
    <dgm:cxn modelId="{C01CD1FC-846E-425C-B21A-F5186CD886F4}" srcId="{569D86AB-0B76-4C29-A3B2-F72979EA17DE}" destId="{946DF662-9D45-4535-A9C3-B61821F997F9}" srcOrd="1" destOrd="0" parTransId="{FA5B422D-1930-40AE-B39D-20A0868DB0A2}" sibTransId="{34532B4E-7DA7-480F-81C7-2A2CC55588A2}"/>
    <dgm:cxn modelId="{9811D3FE-C206-46FF-96D5-638D8A3EC67D}" type="presOf" srcId="{B18C103B-BD17-4D44-8010-12664E73AFF0}" destId="{1986E71B-C1CB-4105-8806-A0F891189BBF}" srcOrd="0" destOrd="0" presId="urn:microsoft.com/office/officeart/2009/3/layout/HorizontalOrganizationChart"/>
    <dgm:cxn modelId="{E44CA5E3-17CA-49C3-B63E-52FE3D8E23C7}" type="presParOf" srcId="{DF615C35-0683-4F34-9C6B-073CCCD9C99C}" destId="{79735EB8-D6C1-4F26-AD7D-61C21EB0C707}" srcOrd="0" destOrd="0" presId="urn:microsoft.com/office/officeart/2009/3/layout/HorizontalOrganizationChart"/>
    <dgm:cxn modelId="{49ED3877-F29C-4FB9-BA68-D1A3E1F88FD2}" type="presParOf" srcId="{79735EB8-D6C1-4F26-AD7D-61C21EB0C707}" destId="{12841EC5-894A-4FB6-8C1E-474E658B2B97}" srcOrd="0" destOrd="0" presId="urn:microsoft.com/office/officeart/2009/3/layout/HorizontalOrganizationChart"/>
    <dgm:cxn modelId="{F8793D14-FE13-49DF-B458-6EBF0E9CB495}" type="presParOf" srcId="{12841EC5-894A-4FB6-8C1E-474E658B2B97}" destId="{974DA01B-CFCA-441F-8C00-16562F620C6C}" srcOrd="0" destOrd="0" presId="urn:microsoft.com/office/officeart/2009/3/layout/HorizontalOrganizationChart"/>
    <dgm:cxn modelId="{92F8BCCD-0D37-4020-89B3-C54DB8917E7C}" type="presParOf" srcId="{12841EC5-894A-4FB6-8C1E-474E658B2B97}" destId="{023E1AED-0A5B-4AFE-966B-FCB18A3360E7}" srcOrd="1" destOrd="0" presId="urn:microsoft.com/office/officeart/2009/3/layout/HorizontalOrganizationChart"/>
    <dgm:cxn modelId="{2C58BAC7-99DF-42E1-8474-C3747DFF804C}" type="presParOf" srcId="{79735EB8-D6C1-4F26-AD7D-61C21EB0C707}" destId="{4E5D46BA-9AA9-45DB-B932-C712B9D9C60B}" srcOrd="1" destOrd="0" presId="urn:microsoft.com/office/officeart/2009/3/layout/HorizontalOrganizationChart"/>
    <dgm:cxn modelId="{074FA98F-B04A-42B5-BD2F-96F205DF3B19}" type="presParOf" srcId="{4E5D46BA-9AA9-45DB-B932-C712B9D9C60B}" destId="{CAF52A2E-4D49-4680-88E6-DF84D315F17A}" srcOrd="0" destOrd="0" presId="urn:microsoft.com/office/officeart/2009/3/layout/HorizontalOrganizationChart"/>
    <dgm:cxn modelId="{66E0E971-FFEB-4D9C-8C66-C5F0C00C4A92}" type="presParOf" srcId="{4E5D46BA-9AA9-45DB-B932-C712B9D9C60B}" destId="{42D1F47F-2E58-44A4-B944-BF67450F3F51}" srcOrd="1" destOrd="0" presId="urn:microsoft.com/office/officeart/2009/3/layout/HorizontalOrganizationChart"/>
    <dgm:cxn modelId="{8969DF58-8BFE-435C-A71B-E8E26207FE80}" type="presParOf" srcId="{42D1F47F-2E58-44A4-B944-BF67450F3F51}" destId="{86D222B6-92FA-4605-A4AA-6ED5C3A0294C}" srcOrd="0" destOrd="0" presId="urn:microsoft.com/office/officeart/2009/3/layout/HorizontalOrganizationChart"/>
    <dgm:cxn modelId="{9BBB7298-8B12-4AE7-BE5D-D751351AD3B5}" type="presParOf" srcId="{86D222B6-92FA-4605-A4AA-6ED5C3A0294C}" destId="{032AA165-EE70-493B-A87F-1EDDE90B02A0}" srcOrd="0" destOrd="0" presId="urn:microsoft.com/office/officeart/2009/3/layout/HorizontalOrganizationChart"/>
    <dgm:cxn modelId="{AA50EDDD-0D84-4B9D-A1DC-339DA659FB84}" type="presParOf" srcId="{86D222B6-92FA-4605-A4AA-6ED5C3A0294C}" destId="{F6E761F1-E5C7-4FB9-A5ED-8B6EC5B3D2E7}" srcOrd="1" destOrd="0" presId="urn:microsoft.com/office/officeart/2009/3/layout/HorizontalOrganizationChart"/>
    <dgm:cxn modelId="{46C0D614-FC07-4E11-ABA1-4B5928C9272A}" type="presParOf" srcId="{42D1F47F-2E58-44A4-B944-BF67450F3F51}" destId="{7512182F-8D9B-485A-A27C-A69D47DDC34A}" srcOrd="1" destOrd="0" presId="urn:microsoft.com/office/officeart/2009/3/layout/HorizontalOrganizationChart"/>
    <dgm:cxn modelId="{CBC769DE-DA6D-4D0A-B887-B00CDDB2CF8D}" type="presParOf" srcId="{42D1F47F-2E58-44A4-B944-BF67450F3F51}" destId="{DF82FFA1-3B3D-4065-874D-E2A9B642C669}" srcOrd="2" destOrd="0" presId="urn:microsoft.com/office/officeart/2009/3/layout/HorizontalOrganizationChart"/>
    <dgm:cxn modelId="{9B8DABCC-469D-4C07-9FB6-5A44DBF767EF}" type="presParOf" srcId="{4E5D46BA-9AA9-45DB-B932-C712B9D9C60B}" destId="{49464768-BF40-43BD-877B-E48DB77EACFC}" srcOrd="2" destOrd="0" presId="urn:microsoft.com/office/officeart/2009/3/layout/HorizontalOrganizationChart"/>
    <dgm:cxn modelId="{88D574F3-6C32-40D2-8FB0-7F859745A591}" type="presParOf" srcId="{4E5D46BA-9AA9-45DB-B932-C712B9D9C60B}" destId="{9491CF1B-8955-4BE2-BE92-FDCD4E4A60D9}" srcOrd="3" destOrd="0" presId="urn:microsoft.com/office/officeart/2009/3/layout/HorizontalOrganizationChart"/>
    <dgm:cxn modelId="{F69FF777-10E0-4AD4-92FD-1281544A5CD2}" type="presParOf" srcId="{9491CF1B-8955-4BE2-BE92-FDCD4E4A60D9}" destId="{A5EBA79A-639B-4EF4-B361-32C9A9DEF641}" srcOrd="0" destOrd="0" presId="urn:microsoft.com/office/officeart/2009/3/layout/HorizontalOrganizationChart"/>
    <dgm:cxn modelId="{F1027F64-EC32-409C-A9BF-0647583CD45F}" type="presParOf" srcId="{A5EBA79A-639B-4EF4-B361-32C9A9DEF641}" destId="{3B51E07F-2506-4FB2-99AB-8EDF9FE0CEAE}" srcOrd="0" destOrd="0" presId="urn:microsoft.com/office/officeart/2009/3/layout/HorizontalOrganizationChart"/>
    <dgm:cxn modelId="{6D0B10D5-44C6-4C12-9535-E90E6E25C055}" type="presParOf" srcId="{A5EBA79A-639B-4EF4-B361-32C9A9DEF641}" destId="{C9F41257-9FAD-4A8A-8F2D-5B3682B060DA}" srcOrd="1" destOrd="0" presId="urn:microsoft.com/office/officeart/2009/3/layout/HorizontalOrganizationChart"/>
    <dgm:cxn modelId="{98C8651C-6E0A-407B-94E6-D62AAF9BE601}" type="presParOf" srcId="{9491CF1B-8955-4BE2-BE92-FDCD4E4A60D9}" destId="{BB5E1EFB-93BD-405E-8252-05FEA342D539}" srcOrd="1" destOrd="0" presId="urn:microsoft.com/office/officeart/2009/3/layout/HorizontalOrganizationChart"/>
    <dgm:cxn modelId="{E3FDABAE-DD8A-4249-8DCA-8C88ADC2285B}" type="presParOf" srcId="{9491CF1B-8955-4BE2-BE92-FDCD4E4A60D9}" destId="{C2461D6E-8BC0-4083-91BD-536AF5DB5089}" srcOrd="2" destOrd="0" presId="urn:microsoft.com/office/officeart/2009/3/layout/HorizontalOrganizationChart"/>
    <dgm:cxn modelId="{3D154775-4B14-42E1-8718-DC047E2B1AF5}" type="presParOf" srcId="{4E5D46BA-9AA9-45DB-B932-C712B9D9C60B}" destId="{61F23FC9-6BE7-48F2-B4C2-B0ACDAAB7011}" srcOrd="4" destOrd="0" presId="urn:microsoft.com/office/officeart/2009/3/layout/HorizontalOrganizationChart"/>
    <dgm:cxn modelId="{29FFFB31-822E-4192-8F6A-915B29C3B337}" type="presParOf" srcId="{4E5D46BA-9AA9-45DB-B932-C712B9D9C60B}" destId="{21300B12-471B-4A8C-B9A1-24934DB5EE8D}" srcOrd="5" destOrd="0" presId="urn:microsoft.com/office/officeart/2009/3/layout/HorizontalOrganizationChart"/>
    <dgm:cxn modelId="{DFFC0C89-918D-4CE1-8C28-62C0C1BC4EDF}" type="presParOf" srcId="{21300B12-471B-4A8C-B9A1-24934DB5EE8D}" destId="{DF7FA0A5-0186-419E-81D9-4466960DD5C1}" srcOrd="0" destOrd="0" presId="urn:microsoft.com/office/officeart/2009/3/layout/HorizontalOrganizationChart"/>
    <dgm:cxn modelId="{C4F3CD7A-2BB6-40EA-9A95-54B8BE56D5AB}" type="presParOf" srcId="{DF7FA0A5-0186-419E-81D9-4466960DD5C1}" destId="{4A3069A6-7B0F-4ED3-9053-4254EAA485F2}" srcOrd="0" destOrd="0" presId="urn:microsoft.com/office/officeart/2009/3/layout/HorizontalOrganizationChart"/>
    <dgm:cxn modelId="{E5C26987-04D9-4BB8-8C2C-36DCB907A9B2}" type="presParOf" srcId="{DF7FA0A5-0186-419E-81D9-4466960DD5C1}" destId="{513CDCA2-69F6-4F4C-BAE5-549491B3528D}" srcOrd="1" destOrd="0" presId="urn:microsoft.com/office/officeart/2009/3/layout/HorizontalOrganizationChart"/>
    <dgm:cxn modelId="{67EB6EA2-7C94-4CAA-A316-DB7A3034412A}" type="presParOf" srcId="{21300B12-471B-4A8C-B9A1-24934DB5EE8D}" destId="{3813F64F-B1AC-4512-AAEB-33ED4A2E13F5}" srcOrd="1" destOrd="0" presId="urn:microsoft.com/office/officeart/2009/3/layout/HorizontalOrganizationChart"/>
    <dgm:cxn modelId="{22EEA903-DE6B-480B-B552-D334385EFFDB}" type="presParOf" srcId="{21300B12-471B-4A8C-B9A1-24934DB5EE8D}" destId="{E4BEFA09-A430-4C19-B7DC-6542B4DCE281}" srcOrd="2" destOrd="0" presId="urn:microsoft.com/office/officeart/2009/3/layout/HorizontalOrganizationChart"/>
    <dgm:cxn modelId="{03C84248-D3EA-4C1B-ADC7-DE3B3FDDC5BE}" type="presParOf" srcId="{4E5D46BA-9AA9-45DB-B932-C712B9D9C60B}" destId="{BB9D6BE9-7C37-4070-83CB-32B874AE290E}" srcOrd="6" destOrd="0" presId="urn:microsoft.com/office/officeart/2009/3/layout/HorizontalOrganizationChart"/>
    <dgm:cxn modelId="{E5FDFD81-42D8-4D62-B50E-52D08720C6C0}" type="presParOf" srcId="{4E5D46BA-9AA9-45DB-B932-C712B9D9C60B}" destId="{D25DDAAA-C958-4156-9F01-4B0AF5142EA6}" srcOrd="7" destOrd="0" presId="urn:microsoft.com/office/officeart/2009/3/layout/HorizontalOrganizationChart"/>
    <dgm:cxn modelId="{EC7FE5EA-F678-427D-8BA1-ADA4E2DF2D1C}" type="presParOf" srcId="{D25DDAAA-C958-4156-9F01-4B0AF5142EA6}" destId="{2481E8DB-92A3-4EB1-A42C-C3B7F9298209}" srcOrd="0" destOrd="0" presId="urn:microsoft.com/office/officeart/2009/3/layout/HorizontalOrganizationChart"/>
    <dgm:cxn modelId="{E808074F-ECED-4DAA-8796-18ED595AB603}" type="presParOf" srcId="{2481E8DB-92A3-4EB1-A42C-C3B7F9298209}" destId="{640525EB-0566-456C-9835-09616535BAE3}" srcOrd="0" destOrd="0" presId="urn:microsoft.com/office/officeart/2009/3/layout/HorizontalOrganizationChart"/>
    <dgm:cxn modelId="{079BCF70-1C84-45D2-BAD3-B93AAB9C271D}" type="presParOf" srcId="{2481E8DB-92A3-4EB1-A42C-C3B7F9298209}" destId="{2917B62B-0C9C-4598-9C41-339448DF7D6A}" srcOrd="1" destOrd="0" presId="urn:microsoft.com/office/officeart/2009/3/layout/HorizontalOrganizationChart"/>
    <dgm:cxn modelId="{10AE587A-D5CB-4CCC-A4AD-D84B5F6614FC}" type="presParOf" srcId="{D25DDAAA-C958-4156-9F01-4B0AF5142EA6}" destId="{F15C52AA-C3CC-4DE2-9CC4-70723BF1825B}" srcOrd="1" destOrd="0" presId="urn:microsoft.com/office/officeart/2009/3/layout/HorizontalOrganizationChart"/>
    <dgm:cxn modelId="{14FDBAF5-7B0F-4544-9A8D-C2813350B331}" type="presParOf" srcId="{D25DDAAA-C958-4156-9F01-4B0AF5142EA6}" destId="{2492F3F2-30C4-4AEA-8086-0621AEF37EFC}" srcOrd="2" destOrd="0" presId="urn:microsoft.com/office/officeart/2009/3/layout/HorizontalOrganizationChart"/>
    <dgm:cxn modelId="{DECE1BF7-2C36-429A-AA90-401A3F951E85}" type="presParOf" srcId="{79735EB8-D6C1-4F26-AD7D-61C21EB0C707}" destId="{FF07EEA8-E219-4090-9B9E-83EE94E0B7E4}" srcOrd="2" destOrd="0" presId="urn:microsoft.com/office/officeart/2009/3/layout/HorizontalOrganizationChart"/>
    <dgm:cxn modelId="{53A76BEF-493C-465E-940B-6D731A55B719}" type="presParOf" srcId="{DF615C35-0683-4F34-9C6B-073CCCD9C99C}" destId="{4173CA86-969D-41DA-88F2-6BC1A332122A}" srcOrd="1" destOrd="0" presId="urn:microsoft.com/office/officeart/2009/3/layout/HorizontalOrganizationChart"/>
    <dgm:cxn modelId="{80101B09-8E36-473C-91B6-1FBA62E110A4}" type="presParOf" srcId="{4173CA86-969D-41DA-88F2-6BC1A332122A}" destId="{8D44E5BE-D1A1-4BB3-9E79-595603679D0E}" srcOrd="0" destOrd="0" presId="urn:microsoft.com/office/officeart/2009/3/layout/HorizontalOrganizationChart"/>
    <dgm:cxn modelId="{C34D2D3B-59B8-4E7F-A0AE-EE59EC2150B2}" type="presParOf" srcId="{8D44E5BE-D1A1-4BB3-9E79-595603679D0E}" destId="{CE8958D6-5155-4258-B26F-D41CC8767407}" srcOrd="0" destOrd="0" presId="urn:microsoft.com/office/officeart/2009/3/layout/HorizontalOrganizationChart"/>
    <dgm:cxn modelId="{EFA9E36A-35A1-4584-874A-8CBF5B3F54CC}" type="presParOf" srcId="{8D44E5BE-D1A1-4BB3-9E79-595603679D0E}" destId="{2024F46A-225E-4FBC-BA7C-9348076579AA}" srcOrd="1" destOrd="0" presId="urn:microsoft.com/office/officeart/2009/3/layout/HorizontalOrganizationChart"/>
    <dgm:cxn modelId="{5BEE4521-B5E2-4A84-807A-95597AD5DDA6}" type="presParOf" srcId="{4173CA86-969D-41DA-88F2-6BC1A332122A}" destId="{CD0A5D20-6CDF-46CE-A3B5-F881F783173A}" srcOrd="1" destOrd="0" presId="urn:microsoft.com/office/officeart/2009/3/layout/HorizontalOrganizationChart"/>
    <dgm:cxn modelId="{81F98FFB-457E-49EC-BBFD-CF50F9FD0883}" type="presParOf" srcId="{CD0A5D20-6CDF-46CE-A3B5-F881F783173A}" destId="{43C0CB17-6D19-407B-AC7E-20A52CABEE0E}" srcOrd="0" destOrd="0" presId="urn:microsoft.com/office/officeart/2009/3/layout/HorizontalOrganizationChart"/>
    <dgm:cxn modelId="{EB92153C-9A88-45CC-B472-8D34E5B60637}" type="presParOf" srcId="{CD0A5D20-6CDF-46CE-A3B5-F881F783173A}" destId="{6A125700-B455-49C6-823D-EB04792BA512}" srcOrd="1" destOrd="0" presId="urn:microsoft.com/office/officeart/2009/3/layout/HorizontalOrganizationChart"/>
    <dgm:cxn modelId="{546A410F-747B-4A19-A3E1-861174A3FE3D}" type="presParOf" srcId="{6A125700-B455-49C6-823D-EB04792BA512}" destId="{64926969-5785-4013-8853-F9EFEF85E3FE}" srcOrd="0" destOrd="0" presId="urn:microsoft.com/office/officeart/2009/3/layout/HorizontalOrganizationChart"/>
    <dgm:cxn modelId="{35908D2E-3DE5-4287-B41B-D85DA28B61CB}" type="presParOf" srcId="{64926969-5785-4013-8853-F9EFEF85E3FE}" destId="{B79B861C-6920-4924-BA42-914C052BA454}" srcOrd="0" destOrd="0" presId="urn:microsoft.com/office/officeart/2009/3/layout/HorizontalOrganizationChart"/>
    <dgm:cxn modelId="{F034A915-0A63-4B98-B3DF-ECE2F2F1FD96}" type="presParOf" srcId="{64926969-5785-4013-8853-F9EFEF85E3FE}" destId="{B86B5BE7-3AE5-40E7-B388-61A4D1BD508A}" srcOrd="1" destOrd="0" presId="urn:microsoft.com/office/officeart/2009/3/layout/HorizontalOrganizationChart"/>
    <dgm:cxn modelId="{86E6C4C8-C2CC-42DA-8DA8-736B5DDDF0FB}" type="presParOf" srcId="{6A125700-B455-49C6-823D-EB04792BA512}" destId="{F48FE4D8-9D80-49A7-9189-7D51636C8515}" srcOrd="1" destOrd="0" presId="urn:microsoft.com/office/officeart/2009/3/layout/HorizontalOrganizationChart"/>
    <dgm:cxn modelId="{BE105EFB-8495-449B-901B-D1C04D1B7D7B}" type="presParOf" srcId="{6A125700-B455-49C6-823D-EB04792BA512}" destId="{51994DB7-E098-46F2-89FD-8952DF004B45}" srcOrd="2" destOrd="0" presId="urn:microsoft.com/office/officeart/2009/3/layout/HorizontalOrganizationChart"/>
    <dgm:cxn modelId="{6B8E8E6C-29CE-4D1D-8F65-B526E724D1EE}" type="presParOf" srcId="{CD0A5D20-6CDF-46CE-A3B5-F881F783173A}" destId="{56BF06C7-A49A-46EA-A042-C50107A57593}" srcOrd="2" destOrd="0" presId="urn:microsoft.com/office/officeart/2009/3/layout/HorizontalOrganizationChart"/>
    <dgm:cxn modelId="{62A51949-942B-4796-A87F-5B46A64ABBDF}" type="presParOf" srcId="{CD0A5D20-6CDF-46CE-A3B5-F881F783173A}" destId="{1A98ACC0-5AF4-42AA-B687-4BB97CEB40FC}" srcOrd="3" destOrd="0" presId="urn:microsoft.com/office/officeart/2009/3/layout/HorizontalOrganizationChart"/>
    <dgm:cxn modelId="{4BC2120A-7CF6-4000-B197-B096C01BAA4E}" type="presParOf" srcId="{1A98ACC0-5AF4-42AA-B687-4BB97CEB40FC}" destId="{8ED64CA8-1733-47BB-95AD-359F8D42B8E1}" srcOrd="0" destOrd="0" presId="urn:microsoft.com/office/officeart/2009/3/layout/HorizontalOrganizationChart"/>
    <dgm:cxn modelId="{C2637B1C-D69F-42B5-8A47-27C228B4A070}" type="presParOf" srcId="{8ED64CA8-1733-47BB-95AD-359F8D42B8E1}" destId="{3FCB33FB-65BE-4135-8579-604E90983C4C}" srcOrd="0" destOrd="0" presId="urn:microsoft.com/office/officeart/2009/3/layout/HorizontalOrganizationChart"/>
    <dgm:cxn modelId="{8EFE0E6B-26DB-4E43-9962-092C7A727873}" type="presParOf" srcId="{8ED64CA8-1733-47BB-95AD-359F8D42B8E1}" destId="{3C76693C-8805-46A4-AFBF-C48F6AD6D39C}" srcOrd="1" destOrd="0" presId="urn:microsoft.com/office/officeart/2009/3/layout/HorizontalOrganizationChart"/>
    <dgm:cxn modelId="{A6F5A57B-D161-4D50-9E3F-158AF233682C}" type="presParOf" srcId="{1A98ACC0-5AF4-42AA-B687-4BB97CEB40FC}" destId="{6ABD44E7-AEFB-48D8-9D65-F4D0B03EAA4D}" srcOrd="1" destOrd="0" presId="urn:microsoft.com/office/officeart/2009/3/layout/HorizontalOrganizationChart"/>
    <dgm:cxn modelId="{18B0D95B-46B0-4319-A0E2-5EE35448D320}" type="presParOf" srcId="{1A98ACC0-5AF4-42AA-B687-4BB97CEB40FC}" destId="{DA4369C7-8200-437B-AADC-3F7CD6806321}" srcOrd="2" destOrd="0" presId="urn:microsoft.com/office/officeart/2009/3/layout/HorizontalOrganizationChart"/>
    <dgm:cxn modelId="{6953ED81-5DA6-4E7C-974C-A7BE213DE687}" type="presParOf" srcId="{CD0A5D20-6CDF-46CE-A3B5-F881F783173A}" destId="{CD113488-3DC7-4263-95E2-BECB8404B205}" srcOrd="4" destOrd="0" presId="urn:microsoft.com/office/officeart/2009/3/layout/HorizontalOrganizationChart"/>
    <dgm:cxn modelId="{8F50659C-0D13-46D5-8FFA-C282A86AEA6C}" type="presParOf" srcId="{CD0A5D20-6CDF-46CE-A3B5-F881F783173A}" destId="{1FD9F05E-013B-4D13-A755-A6AE816CBA0D}" srcOrd="5" destOrd="0" presId="urn:microsoft.com/office/officeart/2009/3/layout/HorizontalOrganizationChart"/>
    <dgm:cxn modelId="{AE31DDD0-5EE6-4345-993F-3EE5CB00B85C}" type="presParOf" srcId="{1FD9F05E-013B-4D13-A755-A6AE816CBA0D}" destId="{4FADB7CE-6EDB-4EAE-9F31-F6B736CC2CFD}" srcOrd="0" destOrd="0" presId="urn:microsoft.com/office/officeart/2009/3/layout/HorizontalOrganizationChart"/>
    <dgm:cxn modelId="{D1B72F33-E7DB-40A8-A16D-3D8641B7F003}" type="presParOf" srcId="{4FADB7CE-6EDB-4EAE-9F31-F6B736CC2CFD}" destId="{F2B17882-7DD5-439E-BA87-1598F574B312}" srcOrd="0" destOrd="0" presId="urn:microsoft.com/office/officeart/2009/3/layout/HorizontalOrganizationChart"/>
    <dgm:cxn modelId="{EC87618C-7F06-4F1F-8518-691DFEF7B003}" type="presParOf" srcId="{4FADB7CE-6EDB-4EAE-9F31-F6B736CC2CFD}" destId="{A3D0E32B-4E94-4455-9DC8-0932B224D7C3}" srcOrd="1" destOrd="0" presId="urn:microsoft.com/office/officeart/2009/3/layout/HorizontalOrganizationChart"/>
    <dgm:cxn modelId="{D8EAEA2D-2837-4DB6-BFF8-F9FAE2BB2C00}" type="presParOf" srcId="{1FD9F05E-013B-4D13-A755-A6AE816CBA0D}" destId="{CAB13138-9540-4620-8D04-34154F6929AF}" srcOrd="1" destOrd="0" presId="urn:microsoft.com/office/officeart/2009/3/layout/HorizontalOrganizationChart"/>
    <dgm:cxn modelId="{A7A3B0D1-EDA8-40DD-BDFA-B989DD7D2A11}" type="presParOf" srcId="{1FD9F05E-013B-4D13-A755-A6AE816CBA0D}" destId="{976DC927-0E80-43D6-BC9E-D57541D97C16}" srcOrd="2" destOrd="0" presId="urn:microsoft.com/office/officeart/2009/3/layout/HorizontalOrganizationChart"/>
    <dgm:cxn modelId="{D9568B86-FB9C-43B8-8436-2DD66D61A512}" type="presParOf" srcId="{4173CA86-969D-41DA-88F2-6BC1A332122A}" destId="{50B18809-4680-4A36-8F9E-DB8CB813D8EA}" srcOrd="2" destOrd="0" presId="urn:microsoft.com/office/officeart/2009/3/layout/HorizontalOrganizationChart"/>
    <dgm:cxn modelId="{074B30D8-7BA9-4FC9-BFDC-EBA04BFE0AD6}" type="presParOf" srcId="{DF615C35-0683-4F34-9C6B-073CCCD9C99C}" destId="{F8C7F8A1-C2F6-4079-B7DF-754B262AAA66}" srcOrd="2" destOrd="0" presId="urn:microsoft.com/office/officeart/2009/3/layout/HorizontalOrganizationChart"/>
    <dgm:cxn modelId="{89BAC257-80B0-4D55-8E55-C43A938845BA}" type="presParOf" srcId="{F8C7F8A1-C2F6-4079-B7DF-754B262AAA66}" destId="{A7F42B87-0530-4CE4-80A4-C25E91549481}" srcOrd="0" destOrd="0" presId="urn:microsoft.com/office/officeart/2009/3/layout/HorizontalOrganizationChart"/>
    <dgm:cxn modelId="{7EA70BA5-F15B-4DA5-9C37-3034844717ED}" type="presParOf" srcId="{A7F42B87-0530-4CE4-80A4-C25E91549481}" destId="{9536D420-4F5E-44D0-BDC3-D05CF56B6853}" srcOrd="0" destOrd="0" presId="urn:microsoft.com/office/officeart/2009/3/layout/HorizontalOrganizationChart"/>
    <dgm:cxn modelId="{45FFBC4E-5231-4286-A1B4-FB56A1D4CEF9}" type="presParOf" srcId="{A7F42B87-0530-4CE4-80A4-C25E91549481}" destId="{CDCBECAF-6751-4BC2-B027-C64003F2F5A6}" srcOrd="1" destOrd="0" presId="urn:microsoft.com/office/officeart/2009/3/layout/HorizontalOrganizationChart"/>
    <dgm:cxn modelId="{DEE2A641-24B4-45A2-9795-965D70DD9C1F}" type="presParOf" srcId="{F8C7F8A1-C2F6-4079-B7DF-754B262AAA66}" destId="{BB36C779-9CBA-472D-884B-27718FBBAD61}" srcOrd="1" destOrd="0" presId="urn:microsoft.com/office/officeart/2009/3/layout/HorizontalOrganizationChart"/>
    <dgm:cxn modelId="{A2737B45-3B94-49A9-838F-D6D35495FBE3}" type="presParOf" srcId="{BB36C779-9CBA-472D-884B-27718FBBAD61}" destId="{3AADC536-41C4-480F-B2EF-15723F118305}" srcOrd="0" destOrd="0" presId="urn:microsoft.com/office/officeart/2009/3/layout/HorizontalOrganizationChart"/>
    <dgm:cxn modelId="{E5262581-BED1-4386-B83E-844A1059E678}" type="presParOf" srcId="{BB36C779-9CBA-472D-884B-27718FBBAD61}" destId="{A5E3048E-6452-4D9E-8A0D-255DB25FCC37}" srcOrd="1" destOrd="0" presId="urn:microsoft.com/office/officeart/2009/3/layout/HorizontalOrganizationChart"/>
    <dgm:cxn modelId="{BE419D8D-D91F-4095-87B2-9E2B8A0F1EE6}" type="presParOf" srcId="{A5E3048E-6452-4D9E-8A0D-255DB25FCC37}" destId="{AD8DF263-5C9D-4CB7-979A-F0DE4232E82F}" srcOrd="0" destOrd="0" presId="urn:microsoft.com/office/officeart/2009/3/layout/HorizontalOrganizationChart"/>
    <dgm:cxn modelId="{9380C14C-E2FB-46D8-8937-FF261A2C3CA7}" type="presParOf" srcId="{AD8DF263-5C9D-4CB7-979A-F0DE4232E82F}" destId="{B8723940-2E74-497E-BA34-83F11D3BCD51}" srcOrd="0" destOrd="0" presId="urn:microsoft.com/office/officeart/2009/3/layout/HorizontalOrganizationChart"/>
    <dgm:cxn modelId="{0B61303F-1D0C-4BFA-9C96-59D5D5CA5089}" type="presParOf" srcId="{AD8DF263-5C9D-4CB7-979A-F0DE4232E82F}" destId="{327CD113-8201-43DF-8DF3-FC82C7BFE45B}" srcOrd="1" destOrd="0" presId="urn:microsoft.com/office/officeart/2009/3/layout/HorizontalOrganizationChart"/>
    <dgm:cxn modelId="{554ADBB2-3568-4124-B8D4-D74C8BAD286D}" type="presParOf" srcId="{A5E3048E-6452-4D9E-8A0D-255DB25FCC37}" destId="{E9A487B4-C491-44DC-9368-D86D04C1B484}" srcOrd="1" destOrd="0" presId="urn:microsoft.com/office/officeart/2009/3/layout/HorizontalOrganizationChart"/>
    <dgm:cxn modelId="{C3623F3C-787B-440C-9134-1F02B75521FB}" type="presParOf" srcId="{A5E3048E-6452-4D9E-8A0D-255DB25FCC37}" destId="{09281347-75F2-4797-839D-4A6134EE9C46}" srcOrd="2" destOrd="0" presId="urn:microsoft.com/office/officeart/2009/3/layout/HorizontalOrganizationChart"/>
    <dgm:cxn modelId="{B33F904E-0DE0-4D6D-AEE7-EAA45F7D1643}" type="presParOf" srcId="{BB36C779-9CBA-472D-884B-27718FBBAD61}" destId="{5F45BE29-F824-4A7D-AB9F-5595BF82F100}" srcOrd="2" destOrd="0" presId="urn:microsoft.com/office/officeart/2009/3/layout/HorizontalOrganizationChart"/>
    <dgm:cxn modelId="{2AE48D63-CB85-4F15-973A-B10729C20D7D}" type="presParOf" srcId="{BB36C779-9CBA-472D-884B-27718FBBAD61}" destId="{F552315E-0D9A-4EB8-88EF-30F29DA9692B}" srcOrd="3" destOrd="0" presId="urn:microsoft.com/office/officeart/2009/3/layout/HorizontalOrganizationChart"/>
    <dgm:cxn modelId="{E49EE79F-37BB-4F07-9219-176C3B0A2624}" type="presParOf" srcId="{F552315E-0D9A-4EB8-88EF-30F29DA9692B}" destId="{196F4C4D-057F-41CF-B1D9-24E3AC6DD976}" srcOrd="0" destOrd="0" presId="urn:microsoft.com/office/officeart/2009/3/layout/HorizontalOrganizationChart"/>
    <dgm:cxn modelId="{5839DC42-D8A8-4366-B346-65868F1C2A71}" type="presParOf" srcId="{196F4C4D-057F-41CF-B1D9-24E3AC6DD976}" destId="{F4F2549B-0927-4B94-A75A-F6E0CF894AD4}" srcOrd="0" destOrd="0" presId="urn:microsoft.com/office/officeart/2009/3/layout/HorizontalOrganizationChart"/>
    <dgm:cxn modelId="{3BCB07AA-FFF5-4D32-A201-AF4480ED53D6}" type="presParOf" srcId="{196F4C4D-057F-41CF-B1D9-24E3AC6DD976}" destId="{81859457-2AD7-4442-A69B-A6A08451016B}" srcOrd="1" destOrd="0" presId="urn:microsoft.com/office/officeart/2009/3/layout/HorizontalOrganizationChart"/>
    <dgm:cxn modelId="{C79234B4-668B-4BAD-84F4-1AD0116CD511}" type="presParOf" srcId="{F552315E-0D9A-4EB8-88EF-30F29DA9692B}" destId="{79804E61-7133-4870-94FC-5419E75C7382}" srcOrd="1" destOrd="0" presId="urn:microsoft.com/office/officeart/2009/3/layout/HorizontalOrganizationChart"/>
    <dgm:cxn modelId="{E80C22B0-A5F8-49CC-B75D-0FCA040DD54F}" type="presParOf" srcId="{F552315E-0D9A-4EB8-88EF-30F29DA9692B}" destId="{83D8782F-44B7-4488-80A4-BEE7E116D065}" srcOrd="2" destOrd="0" presId="urn:microsoft.com/office/officeart/2009/3/layout/HorizontalOrganizationChart"/>
    <dgm:cxn modelId="{2DE8DEA2-968B-4DF6-9AB3-54F979D306F2}" type="presParOf" srcId="{BB36C779-9CBA-472D-884B-27718FBBAD61}" destId="{9AA3EC31-E64B-40CD-B959-E4790E0A4BA4}" srcOrd="4" destOrd="0" presId="urn:microsoft.com/office/officeart/2009/3/layout/HorizontalOrganizationChart"/>
    <dgm:cxn modelId="{F8F0F7C1-1A9F-4003-A3E4-41E0A286CECA}" type="presParOf" srcId="{BB36C779-9CBA-472D-884B-27718FBBAD61}" destId="{7E3DAA51-8687-4AF3-A82C-1CD43F54160F}" srcOrd="5" destOrd="0" presId="urn:microsoft.com/office/officeart/2009/3/layout/HorizontalOrganizationChart"/>
    <dgm:cxn modelId="{CD183577-6EA6-4842-8DBC-62D6BC2132A4}" type="presParOf" srcId="{7E3DAA51-8687-4AF3-A82C-1CD43F54160F}" destId="{39608DDE-DB4C-43ED-8BA1-2E2ACDBB1791}" srcOrd="0" destOrd="0" presId="urn:microsoft.com/office/officeart/2009/3/layout/HorizontalOrganizationChart"/>
    <dgm:cxn modelId="{E00EA513-29F2-4802-BAFE-1E2674B49C6E}" type="presParOf" srcId="{39608DDE-DB4C-43ED-8BA1-2E2ACDBB1791}" destId="{6C56FD5E-E0A7-4D0D-84AA-082F6251E5A6}" srcOrd="0" destOrd="0" presId="urn:microsoft.com/office/officeart/2009/3/layout/HorizontalOrganizationChart"/>
    <dgm:cxn modelId="{0105C4E3-4A12-4976-B1C7-085FEA64B0E7}" type="presParOf" srcId="{39608DDE-DB4C-43ED-8BA1-2E2ACDBB1791}" destId="{B61BCDD9-2F74-41B6-BA3C-83F5ECFBAA0B}" srcOrd="1" destOrd="0" presId="urn:microsoft.com/office/officeart/2009/3/layout/HorizontalOrganizationChart"/>
    <dgm:cxn modelId="{A58B1CC9-4FAE-4DB7-BC73-0CDF7DEA4C6A}" type="presParOf" srcId="{7E3DAA51-8687-4AF3-A82C-1CD43F54160F}" destId="{C38DAA27-D89C-4FE0-A039-94F7613B17ED}" srcOrd="1" destOrd="0" presId="urn:microsoft.com/office/officeart/2009/3/layout/HorizontalOrganizationChart"/>
    <dgm:cxn modelId="{72134181-7DDB-4A34-B4CB-32269655381F}" type="presParOf" srcId="{7E3DAA51-8687-4AF3-A82C-1CD43F54160F}" destId="{E8CDEDAB-B8DC-47CD-B689-885EBB2D2ED6}" srcOrd="2" destOrd="0" presId="urn:microsoft.com/office/officeart/2009/3/layout/HorizontalOrganizationChart"/>
    <dgm:cxn modelId="{5C77981B-6397-484B-A2A1-8CDC6C0213F5}" type="presParOf" srcId="{F8C7F8A1-C2F6-4079-B7DF-754B262AAA66}" destId="{76153E90-9D91-4539-BD0A-429C99593026}" srcOrd="2" destOrd="0" presId="urn:microsoft.com/office/officeart/2009/3/layout/HorizontalOrganizationChart"/>
    <dgm:cxn modelId="{BB1EE6EB-2BCD-4379-AF5F-608E462F8047}" type="presParOf" srcId="{DF615C35-0683-4F34-9C6B-073CCCD9C99C}" destId="{06A98CAE-FA90-4B8F-B07F-69EED08E7BA1}" srcOrd="3" destOrd="0" presId="urn:microsoft.com/office/officeart/2009/3/layout/HorizontalOrganizationChart"/>
    <dgm:cxn modelId="{E586B442-31B5-4230-AE67-B9C6E5B1C32C}" type="presParOf" srcId="{06A98CAE-FA90-4B8F-B07F-69EED08E7BA1}" destId="{34693ABB-4993-499E-A6AE-CA14F86B9D52}" srcOrd="0" destOrd="0" presId="urn:microsoft.com/office/officeart/2009/3/layout/HorizontalOrganizationChart"/>
    <dgm:cxn modelId="{CF20871A-89DF-4541-8214-5AB53577CC1D}" type="presParOf" srcId="{34693ABB-4993-499E-A6AE-CA14F86B9D52}" destId="{A21BEE1B-30ED-4131-9619-7F93D4638318}" srcOrd="0" destOrd="0" presId="urn:microsoft.com/office/officeart/2009/3/layout/HorizontalOrganizationChart"/>
    <dgm:cxn modelId="{4C0EBE93-98E3-4073-B16C-2F0E521ADAA3}" type="presParOf" srcId="{34693ABB-4993-499E-A6AE-CA14F86B9D52}" destId="{275E8ED3-8802-4999-97C7-BBD348D97B4E}" srcOrd="1" destOrd="0" presId="urn:microsoft.com/office/officeart/2009/3/layout/HorizontalOrganizationChart"/>
    <dgm:cxn modelId="{81808F6B-35AE-4061-ABC0-A1D128EB4DB1}" type="presParOf" srcId="{06A98CAE-FA90-4B8F-B07F-69EED08E7BA1}" destId="{1E01CD38-3919-4A48-946B-4BFF58EA3274}" srcOrd="1" destOrd="0" presId="urn:microsoft.com/office/officeart/2009/3/layout/HorizontalOrganizationChart"/>
    <dgm:cxn modelId="{06A23F0F-C999-4642-B84C-9E5EE4FAFB13}" type="presParOf" srcId="{1E01CD38-3919-4A48-946B-4BFF58EA3274}" destId="{43302BD2-592F-45AF-A873-8B4EBBEF4BEA}" srcOrd="0" destOrd="0" presId="urn:microsoft.com/office/officeart/2009/3/layout/HorizontalOrganizationChart"/>
    <dgm:cxn modelId="{44F848F0-7989-4551-93E1-447B94993713}" type="presParOf" srcId="{1E01CD38-3919-4A48-946B-4BFF58EA3274}" destId="{B66AA83D-6E56-463D-86B7-639DCBFC7020}" srcOrd="1" destOrd="0" presId="urn:microsoft.com/office/officeart/2009/3/layout/HorizontalOrganizationChart"/>
    <dgm:cxn modelId="{668748EE-E39E-415A-834A-895FDDF81A81}" type="presParOf" srcId="{B66AA83D-6E56-463D-86B7-639DCBFC7020}" destId="{82AF7126-B640-4A43-8A6E-B2A83D2182E0}" srcOrd="0" destOrd="0" presId="urn:microsoft.com/office/officeart/2009/3/layout/HorizontalOrganizationChart"/>
    <dgm:cxn modelId="{CDEBF090-0679-445D-BDAC-3A3A73E68F73}" type="presParOf" srcId="{82AF7126-B640-4A43-8A6E-B2A83D2182E0}" destId="{FEB9876D-CF86-429F-92F1-693A3C8F5426}" srcOrd="0" destOrd="0" presId="urn:microsoft.com/office/officeart/2009/3/layout/HorizontalOrganizationChart"/>
    <dgm:cxn modelId="{95DCBEA5-FCAF-4B45-B7C4-6303CEE95579}" type="presParOf" srcId="{82AF7126-B640-4A43-8A6E-B2A83D2182E0}" destId="{1674A906-7DF7-4BED-AD61-8CDD319AA448}" srcOrd="1" destOrd="0" presId="urn:microsoft.com/office/officeart/2009/3/layout/HorizontalOrganizationChart"/>
    <dgm:cxn modelId="{12946C68-411A-414A-9A1D-7C35F63FADD5}" type="presParOf" srcId="{B66AA83D-6E56-463D-86B7-639DCBFC7020}" destId="{B1E9522C-5E81-4D51-A5EF-93E1630B4EF1}" srcOrd="1" destOrd="0" presId="urn:microsoft.com/office/officeart/2009/3/layout/HorizontalOrganizationChart"/>
    <dgm:cxn modelId="{B8ED1EF9-FCA5-41D9-8D75-8F04539ACDBA}" type="presParOf" srcId="{B66AA83D-6E56-463D-86B7-639DCBFC7020}" destId="{4B236D0B-EDA8-4EB2-B234-93903A0F7ADE}" srcOrd="2" destOrd="0" presId="urn:microsoft.com/office/officeart/2009/3/layout/HorizontalOrganizationChart"/>
    <dgm:cxn modelId="{B4B42D84-ECA6-4F4D-8E35-01EA530A0133}" type="presParOf" srcId="{1E01CD38-3919-4A48-946B-4BFF58EA3274}" destId="{1986E71B-C1CB-4105-8806-A0F891189BBF}" srcOrd="2" destOrd="0" presId="urn:microsoft.com/office/officeart/2009/3/layout/HorizontalOrganizationChart"/>
    <dgm:cxn modelId="{8310BAB7-0470-48D9-8186-352337DFF6DE}" type="presParOf" srcId="{1E01CD38-3919-4A48-946B-4BFF58EA3274}" destId="{C11AA7BA-5987-42ED-99E4-B3F93ED35B31}" srcOrd="3" destOrd="0" presId="urn:microsoft.com/office/officeart/2009/3/layout/HorizontalOrganizationChart"/>
    <dgm:cxn modelId="{0C071F36-EA6D-4B90-B16D-8692333B8863}" type="presParOf" srcId="{C11AA7BA-5987-42ED-99E4-B3F93ED35B31}" destId="{380AD7B4-6AB4-4758-9612-B6898F02288F}" srcOrd="0" destOrd="0" presId="urn:microsoft.com/office/officeart/2009/3/layout/HorizontalOrganizationChart"/>
    <dgm:cxn modelId="{28BFF89D-D763-4BA0-A275-4A4DFA90AB2C}" type="presParOf" srcId="{380AD7B4-6AB4-4758-9612-B6898F02288F}" destId="{1306EA0B-EDEF-4389-BAAC-955BC6F4A956}" srcOrd="0" destOrd="0" presId="urn:microsoft.com/office/officeart/2009/3/layout/HorizontalOrganizationChart"/>
    <dgm:cxn modelId="{21191B26-7A29-49F7-A30C-DA010398EBF9}" type="presParOf" srcId="{380AD7B4-6AB4-4758-9612-B6898F02288F}" destId="{C10344BA-1112-4126-BC18-ED9CC9B96809}" srcOrd="1" destOrd="0" presId="urn:microsoft.com/office/officeart/2009/3/layout/HorizontalOrganizationChart"/>
    <dgm:cxn modelId="{7E4AD49E-26A0-40B1-9B81-19165C9731C8}" type="presParOf" srcId="{C11AA7BA-5987-42ED-99E4-B3F93ED35B31}" destId="{13A4D5E4-6247-4D2A-A105-9A4897410422}" srcOrd="1" destOrd="0" presId="urn:microsoft.com/office/officeart/2009/3/layout/HorizontalOrganizationChart"/>
    <dgm:cxn modelId="{76A3FD6A-7230-40A5-83E5-13092A49337F}" type="presParOf" srcId="{C11AA7BA-5987-42ED-99E4-B3F93ED35B31}" destId="{213345FB-D05F-456E-A5DC-D47373F57A6F}" srcOrd="2" destOrd="0" presId="urn:microsoft.com/office/officeart/2009/3/layout/HorizontalOrganizationChart"/>
    <dgm:cxn modelId="{421EFFB5-D25F-4566-AC3B-5B4DBF728E3B}" type="presParOf" srcId="{06A98CAE-FA90-4B8F-B07F-69EED08E7BA1}" destId="{B839B676-3EE3-4637-BB1D-2BF20F9896D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8FB987-A7FE-4E25-8DE8-AC7D788D945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AE034E6-49EF-4A17-B269-B9CF48C639FC}">
      <dgm:prSet phldrT="[テキスト]"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機械工学院</a:t>
          </a:r>
        </a:p>
      </dgm:t>
    </dgm:pt>
    <dgm:pt modelId="{D4D63D8E-18B0-44EA-8649-D44289E7DD3A}" type="parTrans" cxnId="{D52C6768-A648-49AF-A3A4-4401D0CDCC87}">
      <dgm:prSet/>
      <dgm:spPr/>
      <dgm:t>
        <a:bodyPr/>
        <a:lstStyle/>
        <a:p>
          <a:endParaRPr kumimoji="1" lang="ja-JP" altLang="en-US" sz="1000" b="1"/>
        </a:p>
      </dgm:t>
    </dgm:pt>
    <dgm:pt modelId="{D04D5029-A404-4697-9CDF-7E8B3AB21F3C}" type="sibTrans" cxnId="{D52C6768-A648-49AF-A3A4-4401D0CDCC87}">
      <dgm:prSet/>
      <dgm:spPr/>
      <dgm:t>
        <a:bodyPr/>
        <a:lstStyle/>
        <a:p>
          <a:endParaRPr kumimoji="1" lang="ja-JP" altLang="en-US" sz="1000" b="1"/>
        </a:p>
      </dgm:t>
    </dgm:pt>
    <dgm:pt modelId="{999CF7E1-B971-4107-9F66-362BD21E7C22}">
      <dgm:prSet phldrT="[テキスト]" custT="1"/>
      <dgm:spPr/>
      <dgm:t>
        <a:bodyPr/>
        <a:lstStyle/>
        <a:p>
          <a:r>
            <a:rPr kumimoji="1" lang="ja-JP" altLang="en-US" sz="1000" b="1" dirty="0"/>
            <a:t>機械工学系</a:t>
          </a:r>
        </a:p>
      </dgm:t>
    </dgm:pt>
    <dgm:pt modelId="{6AEA25C2-B257-4A15-8BDB-A165683446F4}" type="parTrans" cxnId="{B650128D-1DD3-446F-A223-650677B92BCA}">
      <dgm:prSet/>
      <dgm:spPr/>
      <dgm:t>
        <a:bodyPr/>
        <a:lstStyle/>
        <a:p>
          <a:endParaRPr kumimoji="1" lang="ja-JP" altLang="en-US" sz="1000" b="1"/>
        </a:p>
      </dgm:t>
    </dgm:pt>
    <dgm:pt modelId="{92A71294-CBF4-4483-BBFF-7531794C48D0}" type="sibTrans" cxnId="{B650128D-1DD3-446F-A223-650677B92BCA}">
      <dgm:prSet/>
      <dgm:spPr/>
      <dgm:t>
        <a:bodyPr/>
        <a:lstStyle/>
        <a:p>
          <a:endParaRPr kumimoji="1" lang="ja-JP" altLang="en-US" sz="1000" b="1"/>
        </a:p>
      </dgm:t>
    </dgm:pt>
    <dgm:pt modelId="{9CA42D5A-9945-4E2C-B080-F878BC30A40E}">
      <dgm:prSet phldrT="[テキスト]" custT="1"/>
      <dgm:spPr/>
      <dgm:t>
        <a:bodyPr/>
        <a:lstStyle/>
        <a:p>
          <a:r>
            <a:rPr kumimoji="1" lang="ja-JP" altLang="en-US" sz="1000" b="1" dirty="0"/>
            <a:t>精密機器系</a:t>
          </a:r>
        </a:p>
      </dgm:t>
    </dgm:pt>
    <dgm:pt modelId="{FB854E4E-E400-48D4-A5F8-E5AB9A80D2DE}" type="parTrans" cxnId="{400FBDBC-E316-4A44-9064-BD2E975CEF9C}">
      <dgm:prSet/>
      <dgm:spPr/>
      <dgm:t>
        <a:bodyPr/>
        <a:lstStyle/>
        <a:p>
          <a:endParaRPr kumimoji="1" lang="ja-JP" altLang="en-US" sz="1000" b="1"/>
        </a:p>
      </dgm:t>
    </dgm:pt>
    <dgm:pt modelId="{4C563BE9-77B4-4328-8384-254F97CBFF42}" type="sibTrans" cxnId="{400FBDBC-E316-4A44-9064-BD2E975CEF9C}">
      <dgm:prSet/>
      <dgm:spPr/>
      <dgm:t>
        <a:bodyPr/>
        <a:lstStyle/>
        <a:p>
          <a:endParaRPr kumimoji="1" lang="ja-JP" altLang="en-US" sz="1000" b="1"/>
        </a:p>
      </dgm:t>
    </dgm:pt>
    <dgm:pt modelId="{3B7D3E6B-F569-4203-A2A1-C1B67EE36701}">
      <dgm:prSet phldrT="[テキスト]" custT="1"/>
      <dgm:spPr/>
      <dgm:t>
        <a:bodyPr/>
        <a:lstStyle/>
        <a:p>
          <a:r>
            <a:rPr kumimoji="1" lang="ja-JP" altLang="en-US" sz="1000" b="1" dirty="0"/>
            <a:t>エネルギー工学系</a:t>
          </a:r>
        </a:p>
      </dgm:t>
    </dgm:pt>
    <dgm:pt modelId="{7D45B41C-3479-4558-91FF-92E4E8FB6907}" type="parTrans" cxnId="{076DCAA8-2E0A-42F7-8950-2A6B13CD4E92}">
      <dgm:prSet/>
      <dgm:spPr/>
      <dgm:t>
        <a:bodyPr/>
        <a:lstStyle/>
        <a:p>
          <a:endParaRPr kumimoji="1" lang="ja-JP" altLang="en-US" sz="1000" b="1"/>
        </a:p>
      </dgm:t>
    </dgm:pt>
    <dgm:pt modelId="{752262D6-46DC-4522-9ECE-076C36419FFA}" type="sibTrans" cxnId="{076DCAA8-2E0A-42F7-8950-2A6B13CD4E92}">
      <dgm:prSet/>
      <dgm:spPr/>
      <dgm:t>
        <a:bodyPr/>
        <a:lstStyle/>
        <a:p>
          <a:endParaRPr kumimoji="1" lang="ja-JP" altLang="en-US" sz="1000" b="1"/>
        </a:p>
      </dgm:t>
    </dgm:pt>
    <dgm:pt modelId="{33149526-35B6-4B5B-A1B5-A1B732CFB1FA}">
      <dgm:prSet phldrT="[テキスト]" custT="1"/>
      <dgm:spPr/>
      <dgm:t>
        <a:bodyPr/>
        <a:lstStyle/>
        <a:p>
          <a:r>
            <a:rPr kumimoji="1" lang="ja-JP" altLang="en-US" sz="1000" b="1" dirty="0"/>
            <a:t>乗用車系</a:t>
          </a:r>
        </a:p>
      </dgm:t>
    </dgm:pt>
    <dgm:pt modelId="{2816C8C6-7B80-459D-8504-9F8F64BD6B15}" type="parTrans" cxnId="{DDEE1972-26BF-46D1-9747-26FD4975E9A2}">
      <dgm:prSet/>
      <dgm:spPr/>
      <dgm:t>
        <a:bodyPr/>
        <a:lstStyle/>
        <a:p>
          <a:endParaRPr kumimoji="1" lang="ja-JP" altLang="en-US" sz="1000" b="1"/>
        </a:p>
      </dgm:t>
    </dgm:pt>
    <dgm:pt modelId="{E977B171-6DAF-4B0D-98BD-064641C71FA3}" type="sibTrans" cxnId="{DDEE1972-26BF-46D1-9747-26FD4975E9A2}">
      <dgm:prSet/>
      <dgm:spPr/>
      <dgm:t>
        <a:bodyPr/>
        <a:lstStyle/>
        <a:p>
          <a:endParaRPr kumimoji="1" lang="ja-JP" altLang="en-US" sz="1000" b="1"/>
        </a:p>
      </dgm:t>
    </dgm:pt>
    <dgm:pt modelId="{6990E4E4-E507-439E-A8F8-97E694C622BC}">
      <dgm:prSet phldrT="[テキスト]" custT="1"/>
      <dgm:spPr/>
      <dgm:t>
        <a:bodyPr/>
        <a:lstStyle/>
        <a:p>
          <a:r>
            <a:rPr kumimoji="1" lang="ja-JP" altLang="en-US" sz="1000" b="1" dirty="0"/>
            <a:t>産業工学系</a:t>
          </a:r>
        </a:p>
      </dgm:t>
    </dgm:pt>
    <dgm:pt modelId="{9F20C447-947A-4F21-B24F-E7BB3F1A59B3}" type="parTrans" cxnId="{97DFDA05-7FAD-4ABE-BBD4-8CC9F440B217}">
      <dgm:prSet/>
      <dgm:spPr/>
      <dgm:t>
        <a:bodyPr/>
        <a:lstStyle/>
        <a:p>
          <a:endParaRPr kumimoji="1" lang="ja-JP" altLang="en-US" sz="1000" b="1"/>
        </a:p>
      </dgm:t>
    </dgm:pt>
    <dgm:pt modelId="{7F985239-FC85-4A25-AC3E-B46D17C02FB4}" type="sibTrans" cxnId="{97DFDA05-7FAD-4ABE-BBD4-8CC9F440B217}">
      <dgm:prSet/>
      <dgm:spPr/>
      <dgm:t>
        <a:bodyPr/>
        <a:lstStyle/>
        <a:p>
          <a:endParaRPr kumimoji="1" lang="ja-JP" altLang="en-US" sz="1000" b="1"/>
        </a:p>
      </dgm:t>
    </dgm:pt>
    <dgm:pt modelId="{4ADD8595-8559-4466-B7BB-0DC003FE24D6}">
      <dgm:prSet phldrT="[テキスト]"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情報科学技術院</a:t>
          </a:r>
        </a:p>
      </dgm:t>
    </dgm:pt>
    <dgm:pt modelId="{2E51AD93-A69E-4A2D-83D1-273FB59B7F70}" type="parTrans" cxnId="{3452CA0C-E380-4565-A874-AA2F02827946}">
      <dgm:prSet/>
      <dgm:spPr/>
      <dgm:t>
        <a:bodyPr/>
        <a:lstStyle/>
        <a:p>
          <a:endParaRPr kumimoji="1" lang="ja-JP" altLang="en-US" sz="1000" b="1"/>
        </a:p>
      </dgm:t>
    </dgm:pt>
    <dgm:pt modelId="{4CC160B7-F8B2-48C1-ACE2-CB346C90355F}" type="sibTrans" cxnId="{3452CA0C-E380-4565-A874-AA2F02827946}">
      <dgm:prSet/>
      <dgm:spPr/>
      <dgm:t>
        <a:bodyPr/>
        <a:lstStyle/>
        <a:p>
          <a:endParaRPr kumimoji="1" lang="ja-JP" altLang="en-US" sz="1000" b="1"/>
        </a:p>
      </dgm:t>
    </dgm:pt>
    <dgm:pt modelId="{E0F884D5-3107-431C-8C19-E2DED6B44CD6}">
      <dgm:prSet phldrT="[テキスト]" custT="1"/>
      <dgm:spPr/>
      <dgm:t>
        <a:bodyPr/>
        <a:lstStyle/>
        <a:p>
          <a:r>
            <a:rPr kumimoji="1" lang="ja-JP" altLang="en-US" sz="1000" b="1" dirty="0"/>
            <a:t>電子工学系</a:t>
          </a:r>
        </a:p>
      </dgm:t>
    </dgm:pt>
    <dgm:pt modelId="{2D7CCD63-76DE-41EE-8EAF-17E276A6BB5A}" type="parTrans" cxnId="{27021547-0C7C-4442-95A6-006C3DE6A2F4}">
      <dgm:prSet/>
      <dgm:spPr/>
      <dgm:t>
        <a:bodyPr/>
        <a:lstStyle/>
        <a:p>
          <a:endParaRPr kumimoji="1" lang="ja-JP" altLang="en-US" sz="1000" b="1"/>
        </a:p>
      </dgm:t>
    </dgm:pt>
    <dgm:pt modelId="{3C455469-65B0-4A2A-A3A7-BAB596C08A86}" type="sibTrans" cxnId="{27021547-0C7C-4442-95A6-006C3DE6A2F4}">
      <dgm:prSet/>
      <dgm:spPr/>
      <dgm:t>
        <a:bodyPr/>
        <a:lstStyle/>
        <a:p>
          <a:endParaRPr kumimoji="1" lang="ja-JP" altLang="en-US" sz="1000" b="1"/>
        </a:p>
      </dgm:t>
    </dgm:pt>
    <dgm:pt modelId="{F9528F1D-D81A-4380-867E-15F41E59B89B}">
      <dgm:prSet phldrT="[テキスト]" custT="1"/>
      <dgm:spPr/>
      <dgm:t>
        <a:bodyPr/>
        <a:lstStyle/>
        <a:p>
          <a:r>
            <a:rPr kumimoji="1" lang="ja-JP" altLang="en-US" sz="1000" b="1" dirty="0"/>
            <a:t>コンピューター科学技術院</a:t>
          </a:r>
        </a:p>
      </dgm:t>
    </dgm:pt>
    <dgm:pt modelId="{04C5B150-47BB-48BE-90E3-EA12AADE5C28}" type="parTrans" cxnId="{E7E76ABC-0C2C-443E-9AD7-E73DCBFDDAF3}">
      <dgm:prSet/>
      <dgm:spPr/>
      <dgm:t>
        <a:bodyPr/>
        <a:lstStyle/>
        <a:p>
          <a:endParaRPr kumimoji="1" lang="ja-JP" altLang="en-US" sz="1000" b="1"/>
        </a:p>
      </dgm:t>
    </dgm:pt>
    <dgm:pt modelId="{F05C393F-9220-4799-8723-8C011EAB0DF5}" type="sibTrans" cxnId="{E7E76ABC-0C2C-443E-9AD7-E73DCBFDDAF3}">
      <dgm:prSet/>
      <dgm:spPr/>
      <dgm:t>
        <a:bodyPr/>
        <a:lstStyle/>
        <a:p>
          <a:endParaRPr kumimoji="1" lang="ja-JP" altLang="en-US" sz="1000" b="1"/>
        </a:p>
      </dgm:t>
    </dgm:pt>
    <dgm:pt modelId="{EF8F8611-00BC-4DE3-9A97-097B2F9D228D}">
      <dgm:prSet phldrT="[テキスト]" custT="1"/>
      <dgm:spPr/>
      <dgm:t>
        <a:bodyPr/>
        <a:lstStyle/>
        <a:p>
          <a:r>
            <a:rPr kumimoji="1" lang="ja-JP" altLang="en-US" sz="1000" b="1" dirty="0"/>
            <a:t>自動化系</a:t>
          </a:r>
        </a:p>
      </dgm:t>
    </dgm:pt>
    <dgm:pt modelId="{FCC644DC-7D16-4F81-86BD-5CE0B93B86D2}" type="parTrans" cxnId="{820C28DC-BEF9-457A-8560-FB9D1259AC68}">
      <dgm:prSet/>
      <dgm:spPr/>
      <dgm:t>
        <a:bodyPr/>
        <a:lstStyle/>
        <a:p>
          <a:endParaRPr kumimoji="1" lang="ja-JP" altLang="en-US" sz="1000" b="1"/>
        </a:p>
      </dgm:t>
    </dgm:pt>
    <dgm:pt modelId="{C349F346-59A7-4EA9-B899-618D137E16D0}" type="sibTrans" cxnId="{820C28DC-BEF9-457A-8560-FB9D1259AC68}">
      <dgm:prSet/>
      <dgm:spPr/>
      <dgm:t>
        <a:bodyPr/>
        <a:lstStyle/>
        <a:p>
          <a:endParaRPr kumimoji="1" lang="ja-JP" altLang="en-US" sz="1000" b="1"/>
        </a:p>
      </dgm:t>
    </dgm:pt>
    <dgm:pt modelId="{B65D7113-38E6-4330-A390-A37E5CA1F6A5}">
      <dgm:prSet phldrT="[テキスト]" custT="1"/>
      <dgm:spPr/>
      <dgm:t>
        <a:bodyPr/>
        <a:lstStyle/>
        <a:p>
          <a:r>
            <a:rPr kumimoji="1" lang="ja-JP" altLang="en-US" sz="1000" b="1" dirty="0"/>
            <a:t>組み込み回路系</a:t>
          </a:r>
        </a:p>
      </dgm:t>
    </dgm:pt>
    <dgm:pt modelId="{79A4418D-4DA0-419F-BD31-03BB742DFDC4}" type="parTrans" cxnId="{A10FBBE3-2568-4D68-B1B6-23A235E2101E}">
      <dgm:prSet/>
      <dgm:spPr/>
      <dgm:t>
        <a:bodyPr/>
        <a:lstStyle/>
        <a:p>
          <a:endParaRPr kumimoji="1" lang="ja-JP" altLang="en-US" sz="1000" b="1"/>
        </a:p>
      </dgm:t>
    </dgm:pt>
    <dgm:pt modelId="{9AB2BC76-1E15-401D-B513-3BA52BAF3DE1}" type="sibTrans" cxnId="{A10FBBE3-2568-4D68-B1B6-23A235E2101E}">
      <dgm:prSet/>
      <dgm:spPr/>
      <dgm:t>
        <a:bodyPr/>
        <a:lstStyle/>
        <a:p>
          <a:endParaRPr kumimoji="1" lang="ja-JP" altLang="en-US" sz="1000" b="1"/>
        </a:p>
      </dgm:t>
    </dgm:pt>
    <dgm:pt modelId="{7E3D0A23-D533-4232-A882-AB642F564692}">
      <dgm:prSet phldrT="[テキスト]" custT="1"/>
      <dgm:spPr/>
      <dgm:t>
        <a:bodyPr/>
        <a:lstStyle/>
        <a:p>
          <a:r>
            <a:rPr kumimoji="1" lang="ja-JP" altLang="en-US" sz="1000" b="1" dirty="0"/>
            <a:t>ソフトウェア系</a:t>
          </a:r>
        </a:p>
      </dgm:t>
    </dgm:pt>
    <dgm:pt modelId="{0D69ECCF-AC42-4E2C-AAEB-B127758FB448}" type="parTrans" cxnId="{D7E0B8E7-8566-4FFC-BE67-905865A128FC}">
      <dgm:prSet/>
      <dgm:spPr/>
      <dgm:t>
        <a:bodyPr/>
        <a:lstStyle/>
        <a:p>
          <a:endParaRPr kumimoji="1" lang="ja-JP" altLang="en-US" sz="1000" b="1"/>
        </a:p>
      </dgm:t>
    </dgm:pt>
    <dgm:pt modelId="{0191FEBA-4242-4EC1-A3B9-E5394BFFE32F}" type="sibTrans" cxnId="{D7E0B8E7-8566-4FFC-BE67-905865A128FC}">
      <dgm:prSet/>
      <dgm:spPr/>
      <dgm:t>
        <a:bodyPr/>
        <a:lstStyle/>
        <a:p>
          <a:endParaRPr kumimoji="1" lang="ja-JP" altLang="en-US" sz="1000" b="1"/>
        </a:p>
      </dgm:t>
    </dgm:pt>
    <dgm:pt modelId="{0717D03C-02F3-4F07-AC9E-93B28191EEB1}" type="pres">
      <dgm:prSet presAssocID="{8A8FB987-A7FE-4E25-8DE8-AC7D788D94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66F551-BA0A-4237-AFB2-0E069158AD32}" type="pres">
      <dgm:prSet presAssocID="{CAE034E6-49EF-4A17-B269-B9CF48C639FC}" presName="hierRoot1" presStyleCnt="0">
        <dgm:presLayoutVars>
          <dgm:hierBranch val="init"/>
        </dgm:presLayoutVars>
      </dgm:prSet>
      <dgm:spPr/>
    </dgm:pt>
    <dgm:pt modelId="{C4B3667E-6592-4802-B7DF-950DF2675543}" type="pres">
      <dgm:prSet presAssocID="{CAE034E6-49EF-4A17-B269-B9CF48C639FC}" presName="rootComposite1" presStyleCnt="0"/>
      <dgm:spPr/>
    </dgm:pt>
    <dgm:pt modelId="{84E029BB-6FB9-4FFB-9CE1-91EAD48B0A61}" type="pres">
      <dgm:prSet presAssocID="{CAE034E6-49EF-4A17-B269-B9CF48C639FC}" presName="rootText1" presStyleLbl="node0" presStyleIdx="0" presStyleCnt="2">
        <dgm:presLayoutVars>
          <dgm:chPref val="3"/>
        </dgm:presLayoutVars>
      </dgm:prSet>
      <dgm:spPr/>
    </dgm:pt>
    <dgm:pt modelId="{CCAB76E3-DE07-4058-A7C8-AEA55BF768DF}" type="pres">
      <dgm:prSet presAssocID="{CAE034E6-49EF-4A17-B269-B9CF48C639FC}" presName="rootConnector1" presStyleLbl="node1" presStyleIdx="0" presStyleCnt="0"/>
      <dgm:spPr/>
    </dgm:pt>
    <dgm:pt modelId="{8ED1E62C-3A7C-4AE5-AB32-745B19C9EA9F}" type="pres">
      <dgm:prSet presAssocID="{CAE034E6-49EF-4A17-B269-B9CF48C639FC}" presName="hierChild2" presStyleCnt="0"/>
      <dgm:spPr/>
    </dgm:pt>
    <dgm:pt modelId="{BFDFBD33-3EFC-4F8D-9263-B8D0EB3F94A0}" type="pres">
      <dgm:prSet presAssocID="{6AEA25C2-B257-4A15-8BDB-A165683446F4}" presName="Name64" presStyleLbl="parChTrans1D2" presStyleIdx="0" presStyleCnt="10"/>
      <dgm:spPr/>
    </dgm:pt>
    <dgm:pt modelId="{665910B0-B71A-4BDF-B287-83C4565136ED}" type="pres">
      <dgm:prSet presAssocID="{999CF7E1-B971-4107-9F66-362BD21E7C22}" presName="hierRoot2" presStyleCnt="0">
        <dgm:presLayoutVars>
          <dgm:hierBranch val="init"/>
        </dgm:presLayoutVars>
      </dgm:prSet>
      <dgm:spPr/>
    </dgm:pt>
    <dgm:pt modelId="{E861680B-B4A0-4DFD-96CF-BF24B6B2E27B}" type="pres">
      <dgm:prSet presAssocID="{999CF7E1-B971-4107-9F66-362BD21E7C22}" presName="rootComposite" presStyleCnt="0"/>
      <dgm:spPr/>
    </dgm:pt>
    <dgm:pt modelId="{5FCF536B-6C9E-46EC-B32A-3448965D1F3E}" type="pres">
      <dgm:prSet presAssocID="{999CF7E1-B971-4107-9F66-362BD21E7C22}" presName="rootText" presStyleLbl="node2" presStyleIdx="0" presStyleCnt="10">
        <dgm:presLayoutVars>
          <dgm:chPref val="3"/>
        </dgm:presLayoutVars>
      </dgm:prSet>
      <dgm:spPr/>
    </dgm:pt>
    <dgm:pt modelId="{93FF4766-B5B6-4607-AE82-D17F7C9437CF}" type="pres">
      <dgm:prSet presAssocID="{999CF7E1-B971-4107-9F66-362BD21E7C22}" presName="rootConnector" presStyleLbl="node2" presStyleIdx="0" presStyleCnt="10"/>
      <dgm:spPr/>
    </dgm:pt>
    <dgm:pt modelId="{F7DF35E8-3CD6-4151-B7FA-224C9C3FA27E}" type="pres">
      <dgm:prSet presAssocID="{999CF7E1-B971-4107-9F66-362BD21E7C22}" presName="hierChild4" presStyleCnt="0"/>
      <dgm:spPr/>
    </dgm:pt>
    <dgm:pt modelId="{B6811CF9-58D7-4D5A-9674-5BB4253806DC}" type="pres">
      <dgm:prSet presAssocID="{999CF7E1-B971-4107-9F66-362BD21E7C22}" presName="hierChild5" presStyleCnt="0"/>
      <dgm:spPr/>
    </dgm:pt>
    <dgm:pt modelId="{968F2F73-E2FF-4C82-85CD-3D743E598ED6}" type="pres">
      <dgm:prSet presAssocID="{FB854E4E-E400-48D4-A5F8-E5AB9A80D2DE}" presName="Name64" presStyleLbl="parChTrans1D2" presStyleIdx="1" presStyleCnt="10"/>
      <dgm:spPr/>
    </dgm:pt>
    <dgm:pt modelId="{3808DA3E-CF2A-4191-BCB2-DC2CDB72B553}" type="pres">
      <dgm:prSet presAssocID="{9CA42D5A-9945-4E2C-B080-F878BC30A40E}" presName="hierRoot2" presStyleCnt="0">
        <dgm:presLayoutVars>
          <dgm:hierBranch val="init"/>
        </dgm:presLayoutVars>
      </dgm:prSet>
      <dgm:spPr/>
    </dgm:pt>
    <dgm:pt modelId="{1A846422-55AE-4E14-8FEF-978F6538D202}" type="pres">
      <dgm:prSet presAssocID="{9CA42D5A-9945-4E2C-B080-F878BC30A40E}" presName="rootComposite" presStyleCnt="0"/>
      <dgm:spPr/>
    </dgm:pt>
    <dgm:pt modelId="{2F16AB11-B901-4D5A-BFE9-63512B41C96A}" type="pres">
      <dgm:prSet presAssocID="{9CA42D5A-9945-4E2C-B080-F878BC30A40E}" presName="rootText" presStyleLbl="node2" presStyleIdx="1" presStyleCnt="10">
        <dgm:presLayoutVars>
          <dgm:chPref val="3"/>
        </dgm:presLayoutVars>
      </dgm:prSet>
      <dgm:spPr/>
    </dgm:pt>
    <dgm:pt modelId="{67D1B8C9-5C54-490D-BDB0-31B08512140F}" type="pres">
      <dgm:prSet presAssocID="{9CA42D5A-9945-4E2C-B080-F878BC30A40E}" presName="rootConnector" presStyleLbl="node2" presStyleIdx="1" presStyleCnt="10"/>
      <dgm:spPr/>
    </dgm:pt>
    <dgm:pt modelId="{760D2DB3-8FA7-429E-9EF7-C3BAD7F78BFB}" type="pres">
      <dgm:prSet presAssocID="{9CA42D5A-9945-4E2C-B080-F878BC30A40E}" presName="hierChild4" presStyleCnt="0"/>
      <dgm:spPr/>
    </dgm:pt>
    <dgm:pt modelId="{7151B7B9-3296-4882-8879-88CA40F427F4}" type="pres">
      <dgm:prSet presAssocID="{9CA42D5A-9945-4E2C-B080-F878BC30A40E}" presName="hierChild5" presStyleCnt="0"/>
      <dgm:spPr/>
    </dgm:pt>
    <dgm:pt modelId="{4C3AC89D-C03C-44C5-9900-10FDD24347AE}" type="pres">
      <dgm:prSet presAssocID="{7D45B41C-3479-4558-91FF-92E4E8FB6907}" presName="Name64" presStyleLbl="parChTrans1D2" presStyleIdx="2" presStyleCnt="10"/>
      <dgm:spPr/>
    </dgm:pt>
    <dgm:pt modelId="{A64AA640-4703-4C38-BDED-9D2CC78EFCD4}" type="pres">
      <dgm:prSet presAssocID="{3B7D3E6B-F569-4203-A2A1-C1B67EE36701}" presName="hierRoot2" presStyleCnt="0">
        <dgm:presLayoutVars>
          <dgm:hierBranch val="init"/>
        </dgm:presLayoutVars>
      </dgm:prSet>
      <dgm:spPr/>
    </dgm:pt>
    <dgm:pt modelId="{6C85368D-BA16-4642-B451-8BD6628EE14E}" type="pres">
      <dgm:prSet presAssocID="{3B7D3E6B-F569-4203-A2A1-C1B67EE36701}" presName="rootComposite" presStyleCnt="0"/>
      <dgm:spPr/>
    </dgm:pt>
    <dgm:pt modelId="{3C38040B-CE1A-4396-89FE-83620EBF2A55}" type="pres">
      <dgm:prSet presAssocID="{3B7D3E6B-F569-4203-A2A1-C1B67EE36701}" presName="rootText" presStyleLbl="node2" presStyleIdx="2" presStyleCnt="10">
        <dgm:presLayoutVars>
          <dgm:chPref val="3"/>
        </dgm:presLayoutVars>
      </dgm:prSet>
      <dgm:spPr/>
    </dgm:pt>
    <dgm:pt modelId="{9DFB1F99-4D2A-4210-8C84-0B2500B13D70}" type="pres">
      <dgm:prSet presAssocID="{3B7D3E6B-F569-4203-A2A1-C1B67EE36701}" presName="rootConnector" presStyleLbl="node2" presStyleIdx="2" presStyleCnt="10"/>
      <dgm:spPr/>
    </dgm:pt>
    <dgm:pt modelId="{B2722641-B03D-46FB-8655-A880D1E4997C}" type="pres">
      <dgm:prSet presAssocID="{3B7D3E6B-F569-4203-A2A1-C1B67EE36701}" presName="hierChild4" presStyleCnt="0"/>
      <dgm:spPr/>
    </dgm:pt>
    <dgm:pt modelId="{022041C0-F6A4-463C-9676-8C5462F2168F}" type="pres">
      <dgm:prSet presAssocID="{3B7D3E6B-F569-4203-A2A1-C1B67EE36701}" presName="hierChild5" presStyleCnt="0"/>
      <dgm:spPr/>
    </dgm:pt>
    <dgm:pt modelId="{B5D88CA0-4F47-4FDB-803A-773251D8E699}" type="pres">
      <dgm:prSet presAssocID="{2816C8C6-7B80-459D-8504-9F8F64BD6B15}" presName="Name64" presStyleLbl="parChTrans1D2" presStyleIdx="3" presStyleCnt="10"/>
      <dgm:spPr/>
    </dgm:pt>
    <dgm:pt modelId="{F5B097F0-D0D6-4376-8C71-45BC5D3CC9F1}" type="pres">
      <dgm:prSet presAssocID="{33149526-35B6-4B5B-A1B5-A1B732CFB1FA}" presName="hierRoot2" presStyleCnt="0">
        <dgm:presLayoutVars>
          <dgm:hierBranch val="init"/>
        </dgm:presLayoutVars>
      </dgm:prSet>
      <dgm:spPr/>
    </dgm:pt>
    <dgm:pt modelId="{4B113DA1-9BF5-4F64-A183-276485BC575F}" type="pres">
      <dgm:prSet presAssocID="{33149526-35B6-4B5B-A1B5-A1B732CFB1FA}" presName="rootComposite" presStyleCnt="0"/>
      <dgm:spPr/>
    </dgm:pt>
    <dgm:pt modelId="{48F9C87F-45B7-4BEA-9958-49F85D1E83C2}" type="pres">
      <dgm:prSet presAssocID="{33149526-35B6-4B5B-A1B5-A1B732CFB1FA}" presName="rootText" presStyleLbl="node2" presStyleIdx="3" presStyleCnt="10">
        <dgm:presLayoutVars>
          <dgm:chPref val="3"/>
        </dgm:presLayoutVars>
      </dgm:prSet>
      <dgm:spPr/>
    </dgm:pt>
    <dgm:pt modelId="{3672FECB-A71D-4A51-842B-4AE10BE386F9}" type="pres">
      <dgm:prSet presAssocID="{33149526-35B6-4B5B-A1B5-A1B732CFB1FA}" presName="rootConnector" presStyleLbl="node2" presStyleIdx="3" presStyleCnt="10"/>
      <dgm:spPr/>
    </dgm:pt>
    <dgm:pt modelId="{602B6439-6949-4B56-AB8D-DC6E4AA6CE48}" type="pres">
      <dgm:prSet presAssocID="{33149526-35B6-4B5B-A1B5-A1B732CFB1FA}" presName="hierChild4" presStyleCnt="0"/>
      <dgm:spPr/>
    </dgm:pt>
    <dgm:pt modelId="{C2E8FB41-C394-4088-9245-922AA378A174}" type="pres">
      <dgm:prSet presAssocID="{33149526-35B6-4B5B-A1B5-A1B732CFB1FA}" presName="hierChild5" presStyleCnt="0"/>
      <dgm:spPr/>
    </dgm:pt>
    <dgm:pt modelId="{A85DF3B4-579C-4C5D-BA26-DE76F5D3F14B}" type="pres">
      <dgm:prSet presAssocID="{9F20C447-947A-4F21-B24F-E7BB3F1A59B3}" presName="Name64" presStyleLbl="parChTrans1D2" presStyleIdx="4" presStyleCnt="10"/>
      <dgm:spPr/>
    </dgm:pt>
    <dgm:pt modelId="{8F7295FC-244A-48BE-8EBD-88B299C78C70}" type="pres">
      <dgm:prSet presAssocID="{6990E4E4-E507-439E-A8F8-97E694C622BC}" presName="hierRoot2" presStyleCnt="0">
        <dgm:presLayoutVars>
          <dgm:hierBranch val="init"/>
        </dgm:presLayoutVars>
      </dgm:prSet>
      <dgm:spPr/>
    </dgm:pt>
    <dgm:pt modelId="{50233555-2DFC-4C2D-AED0-582A87A47418}" type="pres">
      <dgm:prSet presAssocID="{6990E4E4-E507-439E-A8F8-97E694C622BC}" presName="rootComposite" presStyleCnt="0"/>
      <dgm:spPr/>
    </dgm:pt>
    <dgm:pt modelId="{740A3D34-AD23-4E70-B35D-D531F0C49E30}" type="pres">
      <dgm:prSet presAssocID="{6990E4E4-E507-439E-A8F8-97E694C622BC}" presName="rootText" presStyleLbl="node2" presStyleIdx="4" presStyleCnt="10">
        <dgm:presLayoutVars>
          <dgm:chPref val="3"/>
        </dgm:presLayoutVars>
      </dgm:prSet>
      <dgm:spPr/>
    </dgm:pt>
    <dgm:pt modelId="{3C03FB60-D6CB-4641-BB63-7352CDE3FD6C}" type="pres">
      <dgm:prSet presAssocID="{6990E4E4-E507-439E-A8F8-97E694C622BC}" presName="rootConnector" presStyleLbl="node2" presStyleIdx="4" presStyleCnt="10"/>
      <dgm:spPr/>
    </dgm:pt>
    <dgm:pt modelId="{2A0FB8F9-2767-462F-96C5-386650C341D7}" type="pres">
      <dgm:prSet presAssocID="{6990E4E4-E507-439E-A8F8-97E694C622BC}" presName="hierChild4" presStyleCnt="0"/>
      <dgm:spPr/>
    </dgm:pt>
    <dgm:pt modelId="{BEA5FDB1-5775-4A25-94F5-990E1CAE58CC}" type="pres">
      <dgm:prSet presAssocID="{6990E4E4-E507-439E-A8F8-97E694C622BC}" presName="hierChild5" presStyleCnt="0"/>
      <dgm:spPr/>
    </dgm:pt>
    <dgm:pt modelId="{C3E74044-56FA-449F-9AC0-01C98719ED56}" type="pres">
      <dgm:prSet presAssocID="{CAE034E6-49EF-4A17-B269-B9CF48C639FC}" presName="hierChild3" presStyleCnt="0"/>
      <dgm:spPr/>
    </dgm:pt>
    <dgm:pt modelId="{D0551379-2D80-42BE-959A-A29BA580F4E7}" type="pres">
      <dgm:prSet presAssocID="{4ADD8595-8559-4466-B7BB-0DC003FE24D6}" presName="hierRoot1" presStyleCnt="0">
        <dgm:presLayoutVars>
          <dgm:hierBranch val="init"/>
        </dgm:presLayoutVars>
      </dgm:prSet>
      <dgm:spPr/>
    </dgm:pt>
    <dgm:pt modelId="{64C9172B-21A8-4956-B738-DD6D68BF735E}" type="pres">
      <dgm:prSet presAssocID="{4ADD8595-8559-4466-B7BB-0DC003FE24D6}" presName="rootComposite1" presStyleCnt="0"/>
      <dgm:spPr/>
    </dgm:pt>
    <dgm:pt modelId="{B0F0DBB1-EF70-4295-BB82-1404AA31C99A}" type="pres">
      <dgm:prSet presAssocID="{4ADD8595-8559-4466-B7BB-0DC003FE24D6}" presName="rootText1" presStyleLbl="node0" presStyleIdx="1" presStyleCnt="2">
        <dgm:presLayoutVars>
          <dgm:chPref val="3"/>
        </dgm:presLayoutVars>
      </dgm:prSet>
      <dgm:spPr/>
    </dgm:pt>
    <dgm:pt modelId="{BE9B61B2-C79D-483D-A1F0-F6B62638614B}" type="pres">
      <dgm:prSet presAssocID="{4ADD8595-8559-4466-B7BB-0DC003FE24D6}" presName="rootConnector1" presStyleLbl="node1" presStyleIdx="0" presStyleCnt="0"/>
      <dgm:spPr/>
    </dgm:pt>
    <dgm:pt modelId="{3FC4CEF9-9DD3-4CC1-9201-CD8AB470BC64}" type="pres">
      <dgm:prSet presAssocID="{4ADD8595-8559-4466-B7BB-0DC003FE24D6}" presName="hierChild2" presStyleCnt="0"/>
      <dgm:spPr/>
    </dgm:pt>
    <dgm:pt modelId="{0719D784-E4A1-48B7-9EA4-2397EC76DED2}" type="pres">
      <dgm:prSet presAssocID="{2D7CCD63-76DE-41EE-8EAF-17E276A6BB5A}" presName="Name64" presStyleLbl="parChTrans1D2" presStyleIdx="5" presStyleCnt="10"/>
      <dgm:spPr/>
    </dgm:pt>
    <dgm:pt modelId="{84695619-A3A0-4C5F-AF4E-E43CEBCA57F9}" type="pres">
      <dgm:prSet presAssocID="{E0F884D5-3107-431C-8C19-E2DED6B44CD6}" presName="hierRoot2" presStyleCnt="0">
        <dgm:presLayoutVars>
          <dgm:hierBranch val="init"/>
        </dgm:presLayoutVars>
      </dgm:prSet>
      <dgm:spPr/>
    </dgm:pt>
    <dgm:pt modelId="{0E39DC25-46AB-4B60-91FC-00A6E3AA71B3}" type="pres">
      <dgm:prSet presAssocID="{E0F884D5-3107-431C-8C19-E2DED6B44CD6}" presName="rootComposite" presStyleCnt="0"/>
      <dgm:spPr/>
    </dgm:pt>
    <dgm:pt modelId="{44EB21DD-DC81-4977-A987-1AA296A62B9F}" type="pres">
      <dgm:prSet presAssocID="{E0F884D5-3107-431C-8C19-E2DED6B44CD6}" presName="rootText" presStyleLbl="node2" presStyleIdx="5" presStyleCnt="10">
        <dgm:presLayoutVars>
          <dgm:chPref val="3"/>
        </dgm:presLayoutVars>
      </dgm:prSet>
      <dgm:spPr/>
    </dgm:pt>
    <dgm:pt modelId="{86B2602A-62C1-47F6-9172-D7FB0AE8AD01}" type="pres">
      <dgm:prSet presAssocID="{E0F884D5-3107-431C-8C19-E2DED6B44CD6}" presName="rootConnector" presStyleLbl="node2" presStyleIdx="5" presStyleCnt="10"/>
      <dgm:spPr/>
    </dgm:pt>
    <dgm:pt modelId="{516D873A-0EC8-4D4F-BF07-7E28015D590D}" type="pres">
      <dgm:prSet presAssocID="{E0F884D5-3107-431C-8C19-E2DED6B44CD6}" presName="hierChild4" presStyleCnt="0"/>
      <dgm:spPr/>
    </dgm:pt>
    <dgm:pt modelId="{862769B9-9C99-4FAB-93AB-63A551205B6F}" type="pres">
      <dgm:prSet presAssocID="{E0F884D5-3107-431C-8C19-E2DED6B44CD6}" presName="hierChild5" presStyleCnt="0"/>
      <dgm:spPr/>
    </dgm:pt>
    <dgm:pt modelId="{289FE5EE-B5D1-46F2-83C8-ED29A215313E}" type="pres">
      <dgm:prSet presAssocID="{04C5B150-47BB-48BE-90E3-EA12AADE5C28}" presName="Name64" presStyleLbl="parChTrans1D2" presStyleIdx="6" presStyleCnt="10"/>
      <dgm:spPr/>
    </dgm:pt>
    <dgm:pt modelId="{4A020879-6514-42D0-B669-C20A23090D63}" type="pres">
      <dgm:prSet presAssocID="{F9528F1D-D81A-4380-867E-15F41E59B89B}" presName="hierRoot2" presStyleCnt="0">
        <dgm:presLayoutVars>
          <dgm:hierBranch val="init"/>
        </dgm:presLayoutVars>
      </dgm:prSet>
      <dgm:spPr/>
    </dgm:pt>
    <dgm:pt modelId="{4FF7A999-96B0-4962-AA5F-107670FC93EE}" type="pres">
      <dgm:prSet presAssocID="{F9528F1D-D81A-4380-867E-15F41E59B89B}" presName="rootComposite" presStyleCnt="0"/>
      <dgm:spPr/>
    </dgm:pt>
    <dgm:pt modelId="{A1B4DEB5-2D53-4F75-8E3B-84CD5BFA430A}" type="pres">
      <dgm:prSet presAssocID="{F9528F1D-D81A-4380-867E-15F41E59B89B}" presName="rootText" presStyleLbl="node2" presStyleIdx="6" presStyleCnt="10">
        <dgm:presLayoutVars>
          <dgm:chPref val="3"/>
        </dgm:presLayoutVars>
      </dgm:prSet>
      <dgm:spPr/>
    </dgm:pt>
    <dgm:pt modelId="{DBEB8985-ADBD-4FF2-9644-56D17240A39C}" type="pres">
      <dgm:prSet presAssocID="{F9528F1D-D81A-4380-867E-15F41E59B89B}" presName="rootConnector" presStyleLbl="node2" presStyleIdx="6" presStyleCnt="10"/>
      <dgm:spPr/>
    </dgm:pt>
    <dgm:pt modelId="{A904EC51-3195-404A-B6EC-C53FF089DAF9}" type="pres">
      <dgm:prSet presAssocID="{F9528F1D-D81A-4380-867E-15F41E59B89B}" presName="hierChild4" presStyleCnt="0"/>
      <dgm:spPr/>
    </dgm:pt>
    <dgm:pt modelId="{DC48E23F-8112-4042-B566-22AC3163EA50}" type="pres">
      <dgm:prSet presAssocID="{F9528F1D-D81A-4380-867E-15F41E59B89B}" presName="hierChild5" presStyleCnt="0"/>
      <dgm:spPr/>
    </dgm:pt>
    <dgm:pt modelId="{C3D0C6BD-06A9-4CFC-8A76-499245721417}" type="pres">
      <dgm:prSet presAssocID="{FCC644DC-7D16-4F81-86BD-5CE0B93B86D2}" presName="Name64" presStyleLbl="parChTrans1D2" presStyleIdx="7" presStyleCnt="10"/>
      <dgm:spPr/>
    </dgm:pt>
    <dgm:pt modelId="{953F8A57-28DC-40DB-A4FE-E8308B5E1209}" type="pres">
      <dgm:prSet presAssocID="{EF8F8611-00BC-4DE3-9A97-097B2F9D228D}" presName="hierRoot2" presStyleCnt="0">
        <dgm:presLayoutVars>
          <dgm:hierBranch val="init"/>
        </dgm:presLayoutVars>
      </dgm:prSet>
      <dgm:spPr/>
    </dgm:pt>
    <dgm:pt modelId="{0E2D34CC-D6F5-4957-9706-CB0B8E21B695}" type="pres">
      <dgm:prSet presAssocID="{EF8F8611-00BC-4DE3-9A97-097B2F9D228D}" presName="rootComposite" presStyleCnt="0"/>
      <dgm:spPr/>
    </dgm:pt>
    <dgm:pt modelId="{44F824A5-F92E-4F27-91BA-1B7416F3D576}" type="pres">
      <dgm:prSet presAssocID="{EF8F8611-00BC-4DE3-9A97-097B2F9D228D}" presName="rootText" presStyleLbl="node2" presStyleIdx="7" presStyleCnt="10">
        <dgm:presLayoutVars>
          <dgm:chPref val="3"/>
        </dgm:presLayoutVars>
      </dgm:prSet>
      <dgm:spPr/>
    </dgm:pt>
    <dgm:pt modelId="{FCFD3E8E-BB12-424F-B700-AC82D43EDEED}" type="pres">
      <dgm:prSet presAssocID="{EF8F8611-00BC-4DE3-9A97-097B2F9D228D}" presName="rootConnector" presStyleLbl="node2" presStyleIdx="7" presStyleCnt="10"/>
      <dgm:spPr/>
    </dgm:pt>
    <dgm:pt modelId="{3E16CC51-46AB-4680-8513-389707319CC3}" type="pres">
      <dgm:prSet presAssocID="{EF8F8611-00BC-4DE3-9A97-097B2F9D228D}" presName="hierChild4" presStyleCnt="0"/>
      <dgm:spPr/>
    </dgm:pt>
    <dgm:pt modelId="{6D1ED7BC-3A62-43D5-A3AA-8A17F36D14BF}" type="pres">
      <dgm:prSet presAssocID="{EF8F8611-00BC-4DE3-9A97-097B2F9D228D}" presName="hierChild5" presStyleCnt="0"/>
      <dgm:spPr/>
    </dgm:pt>
    <dgm:pt modelId="{555894E7-5830-4BB3-9A3D-B81D895A965B}" type="pres">
      <dgm:prSet presAssocID="{79A4418D-4DA0-419F-BD31-03BB742DFDC4}" presName="Name64" presStyleLbl="parChTrans1D2" presStyleIdx="8" presStyleCnt="10"/>
      <dgm:spPr/>
    </dgm:pt>
    <dgm:pt modelId="{5837333F-9CA4-445A-9541-490C370542EC}" type="pres">
      <dgm:prSet presAssocID="{B65D7113-38E6-4330-A390-A37E5CA1F6A5}" presName="hierRoot2" presStyleCnt="0">
        <dgm:presLayoutVars>
          <dgm:hierBranch val="init"/>
        </dgm:presLayoutVars>
      </dgm:prSet>
      <dgm:spPr/>
    </dgm:pt>
    <dgm:pt modelId="{E6A60988-ED3E-4126-A266-771A7FBDE0B1}" type="pres">
      <dgm:prSet presAssocID="{B65D7113-38E6-4330-A390-A37E5CA1F6A5}" presName="rootComposite" presStyleCnt="0"/>
      <dgm:spPr/>
    </dgm:pt>
    <dgm:pt modelId="{8DDABB55-67CB-42BC-97BF-9AECE9AB6451}" type="pres">
      <dgm:prSet presAssocID="{B65D7113-38E6-4330-A390-A37E5CA1F6A5}" presName="rootText" presStyleLbl="node2" presStyleIdx="8" presStyleCnt="10">
        <dgm:presLayoutVars>
          <dgm:chPref val="3"/>
        </dgm:presLayoutVars>
      </dgm:prSet>
      <dgm:spPr/>
    </dgm:pt>
    <dgm:pt modelId="{A83D5754-EF4B-48DA-8405-C1F82F8F2AD3}" type="pres">
      <dgm:prSet presAssocID="{B65D7113-38E6-4330-A390-A37E5CA1F6A5}" presName="rootConnector" presStyleLbl="node2" presStyleIdx="8" presStyleCnt="10"/>
      <dgm:spPr/>
    </dgm:pt>
    <dgm:pt modelId="{31F715AC-8594-4982-826B-0D699C2C50DB}" type="pres">
      <dgm:prSet presAssocID="{B65D7113-38E6-4330-A390-A37E5CA1F6A5}" presName="hierChild4" presStyleCnt="0"/>
      <dgm:spPr/>
    </dgm:pt>
    <dgm:pt modelId="{C292B62E-703D-412F-B227-3F5289A47F23}" type="pres">
      <dgm:prSet presAssocID="{B65D7113-38E6-4330-A390-A37E5CA1F6A5}" presName="hierChild5" presStyleCnt="0"/>
      <dgm:spPr/>
    </dgm:pt>
    <dgm:pt modelId="{0F21CCF5-95B8-480E-9F4A-77B068A11C5B}" type="pres">
      <dgm:prSet presAssocID="{0D69ECCF-AC42-4E2C-AAEB-B127758FB448}" presName="Name64" presStyleLbl="parChTrans1D2" presStyleIdx="9" presStyleCnt="10"/>
      <dgm:spPr/>
    </dgm:pt>
    <dgm:pt modelId="{6A3F14DD-D849-4329-82E9-AD9B49DD91AF}" type="pres">
      <dgm:prSet presAssocID="{7E3D0A23-D533-4232-A882-AB642F564692}" presName="hierRoot2" presStyleCnt="0">
        <dgm:presLayoutVars>
          <dgm:hierBranch val="init"/>
        </dgm:presLayoutVars>
      </dgm:prSet>
      <dgm:spPr/>
    </dgm:pt>
    <dgm:pt modelId="{5DDDF735-7020-4256-96BA-8EB2DB88D026}" type="pres">
      <dgm:prSet presAssocID="{7E3D0A23-D533-4232-A882-AB642F564692}" presName="rootComposite" presStyleCnt="0"/>
      <dgm:spPr/>
    </dgm:pt>
    <dgm:pt modelId="{9BD43147-7BED-405D-BF83-3ADA2F0971CF}" type="pres">
      <dgm:prSet presAssocID="{7E3D0A23-D533-4232-A882-AB642F564692}" presName="rootText" presStyleLbl="node2" presStyleIdx="9" presStyleCnt="10">
        <dgm:presLayoutVars>
          <dgm:chPref val="3"/>
        </dgm:presLayoutVars>
      </dgm:prSet>
      <dgm:spPr/>
    </dgm:pt>
    <dgm:pt modelId="{7C97BFC7-BC25-4875-BC28-F2A2AEC6401E}" type="pres">
      <dgm:prSet presAssocID="{7E3D0A23-D533-4232-A882-AB642F564692}" presName="rootConnector" presStyleLbl="node2" presStyleIdx="9" presStyleCnt="10"/>
      <dgm:spPr/>
    </dgm:pt>
    <dgm:pt modelId="{72903E89-DDC7-4E1C-8818-B66B0E209926}" type="pres">
      <dgm:prSet presAssocID="{7E3D0A23-D533-4232-A882-AB642F564692}" presName="hierChild4" presStyleCnt="0"/>
      <dgm:spPr/>
    </dgm:pt>
    <dgm:pt modelId="{46ACB3DF-6E01-4475-A858-F8C93DE2F545}" type="pres">
      <dgm:prSet presAssocID="{7E3D0A23-D533-4232-A882-AB642F564692}" presName="hierChild5" presStyleCnt="0"/>
      <dgm:spPr/>
    </dgm:pt>
    <dgm:pt modelId="{C6198339-1A29-4826-8358-F9E6B59BBD11}" type="pres">
      <dgm:prSet presAssocID="{4ADD8595-8559-4466-B7BB-0DC003FE24D6}" presName="hierChild3" presStyleCnt="0"/>
      <dgm:spPr/>
    </dgm:pt>
  </dgm:ptLst>
  <dgm:cxnLst>
    <dgm:cxn modelId="{5E5A3A03-21E1-4CEF-94AD-6562925A706E}" type="presOf" srcId="{9CA42D5A-9945-4E2C-B080-F878BC30A40E}" destId="{67D1B8C9-5C54-490D-BDB0-31B08512140F}" srcOrd="1" destOrd="0" presId="urn:microsoft.com/office/officeart/2009/3/layout/HorizontalOrganizationChart"/>
    <dgm:cxn modelId="{97DFDA05-7FAD-4ABE-BBD4-8CC9F440B217}" srcId="{CAE034E6-49EF-4A17-B269-B9CF48C639FC}" destId="{6990E4E4-E507-439E-A8F8-97E694C622BC}" srcOrd="4" destOrd="0" parTransId="{9F20C447-947A-4F21-B24F-E7BB3F1A59B3}" sibTransId="{7F985239-FC85-4A25-AC3E-B46D17C02FB4}"/>
    <dgm:cxn modelId="{3452CA0C-E380-4565-A874-AA2F02827946}" srcId="{8A8FB987-A7FE-4E25-8DE8-AC7D788D9451}" destId="{4ADD8595-8559-4466-B7BB-0DC003FE24D6}" srcOrd="1" destOrd="0" parTransId="{2E51AD93-A69E-4A2D-83D1-273FB59B7F70}" sibTransId="{4CC160B7-F8B2-48C1-ACE2-CB346C90355F}"/>
    <dgm:cxn modelId="{F675150D-B97A-4AA8-B3E5-CD0F6453994B}" type="presOf" srcId="{F9528F1D-D81A-4380-867E-15F41E59B89B}" destId="{DBEB8985-ADBD-4FF2-9644-56D17240A39C}" srcOrd="1" destOrd="0" presId="urn:microsoft.com/office/officeart/2009/3/layout/HorizontalOrganizationChart"/>
    <dgm:cxn modelId="{84BB810D-3E98-4B40-9AA2-1B35D5410903}" type="presOf" srcId="{79A4418D-4DA0-419F-BD31-03BB742DFDC4}" destId="{555894E7-5830-4BB3-9A3D-B81D895A965B}" srcOrd="0" destOrd="0" presId="urn:microsoft.com/office/officeart/2009/3/layout/HorizontalOrganizationChart"/>
    <dgm:cxn modelId="{E26DE90E-B111-43FA-8455-469FEC46A268}" type="presOf" srcId="{FCC644DC-7D16-4F81-86BD-5CE0B93B86D2}" destId="{C3D0C6BD-06A9-4CFC-8A76-499245721417}" srcOrd="0" destOrd="0" presId="urn:microsoft.com/office/officeart/2009/3/layout/HorizontalOrganizationChart"/>
    <dgm:cxn modelId="{7FAE1311-8B1C-4039-B60B-09FFDB9B8CC8}" type="presOf" srcId="{6990E4E4-E507-439E-A8F8-97E694C622BC}" destId="{740A3D34-AD23-4E70-B35D-D531F0C49E30}" srcOrd="0" destOrd="0" presId="urn:microsoft.com/office/officeart/2009/3/layout/HorizontalOrganizationChart"/>
    <dgm:cxn modelId="{AE903A14-8387-4D4F-AD12-63D11A4978ED}" type="presOf" srcId="{3B7D3E6B-F569-4203-A2A1-C1B67EE36701}" destId="{9DFB1F99-4D2A-4210-8C84-0B2500B13D70}" srcOrd="1" destOrd="0" presId="urn:microsoft.com/office/officeart/2009/3/layout/HorizontalOrganizationChart"/>
    <dgm:cxn modelId="{39CCC215-564C-4148-A9AA-26C20CE4427B}" type="presOf" srcId="{0D69ECCF-AC42-4E2C-AAEB-B127758FB448}" destId="{0F21CCF5-95B8-480E-9F4A-77B068A11C5B}" srcOrd="0" destOrd="0" presId="urn:microsoft.com/office/officeart/2009/3/layout/HorizontalOrganizationChart"/>
    <dgm:cxn modelId="{3A1A5D28-5F35-4442-8931-B761140AC0D5}" type="presOf" srcId="{F9528F1D-D81A-4380-867E-15F41E59B89B}" destId="{A1B4DEB5-2D53-4F75-8E3B-84CD5BFA430A}" srcOrd="0" destOrd="0" presId="urn:microsoft.com/office/officeart/2009/3/layout/HorizontalOrganizationChart"/>
    <dgm:cxn modelId="{90BF662F-B55E-41A1-9B81-2DAD48E6EFE1}" type="presOf" srcId="{CAE034E6-49EF-4A17-B269-B9CF48C639FC}" destId="{CCAB76E3-DE07-4058-A7C8-AEA55BF768DF}" srcOrd="1" destOrd="0" presId="urn:microsoft.com/office/officeart/2009/3/layout/HorizontalOrganizationChart"/>
    <dgm:cxn modelId="{3189685D-CB4B-464C-818E-673C528E3159}" type="presOf" srcId="{33149526-35B6-4B5B-A1B5-A1B732CFB1FA}" destId="{48F9C87F-45B7-4BEA-9958-49F85D1E83C2}" srcOrd="0" destOrd="0" presId="urn:microsoft.com/office/officeart/2009/3/layout/HorizontalOrganizationChart"/>
    <dgm:cxn modelId="{C3B15F64-FC8C-47E2-B0BC-C7D1821CCA93}" type="presOf" srcId="{2D7CCD63-76DE-41EE-8EAF-17E276A6BB5A}" destId="{0719D784-E4A1-48B7-9EA4-2397EC76DED2}" srcOrd="0" destOrd="0" presId="urn:microsoft.com/office/officeart/2009/3/layout/HorizontalOrganizationChart"/>
    <dgm:cxn modelId="{27021547-0C7C-4442-95A6-006C3DE6A2F4}" srcId="{4ADD8595-8559-4466-B7BB-0DC003FE24D6}" destId="{E0F884D5-3107-431C-8C19-E2DED6B44CD6}" srcOrd="0" destOrd="0" parTransId="{2D7CCD63-76DE-41EE-8EAF-17E276A6BB5A}" sibTransId="{3C455469-65B0-4A2A-A3A7-BAB596C08A86}"/>
    <dgm:cxn modelId="{D52C6768-A648-49AF-A3A4-4401D0CDCC87}" srcId="{8A8FB987-A7FE-4E25-8DE8-AC7D788D9451}" destId="{CAE034E6-49EF-4A17-B269-B9CF48C639FC}" srcOrd="0" destOrd="0" parTransId="{D4D63D8E-18B0-44EA-8649-D44289E7DD3A}" sibTransId="{D04D5029-A404-4697-9CDF-7E8B3AB21F3C}"/>
    <dgm:cxn modelId="{66F44469-4AD8-42C9-8DBF-E3A4E557603F}" type="presOf" srcId="{999CF7E1-B971-4107-9F66-362BD21E7C22}" destId="{5FCF536B-6C9E-46EC-B32A-3448965D1F3E}" srcOrd="0" destOrd="0" presId="urn:microsoft.com/office/officeart/2009/3/layout/HorizontalOrganizationChart"/>
    <dgm:cxn modelId="{064C096A-7FC6-4F18-8AE1-CDF524DE8567}" type="presOf" srcId="{B65D7113-38E6-4330-A390-A37E5CA1F6A5}" destId="{A83D5754-EF4B-48DA-8405-C1F82F8F2AD3}" srcOrd="1" destOrd="0" presId="urn:microsoft.com/office/officeart/2009/3/layout/HorizontalOrganizationChart"/>
    <dgm:cxn modelId="{08872E4A-1979-4718-8D79-233E9E11A6B1}" type="presOf" srcId="{2816C8C6-7B80-459D-8504-9F8F64BD6B15}" destId="{B5D88CA0-4F47-4FDB-803A-773251D8E699}" srcOrd="0" destOrd="0" presId="urn:microsoft.com/office/officeart/2009/3/layout/HorizontalOrganizationChart"/>
    <dgm:cxn modelId="{DDEE1972-26BF-46D1-9747-26FD4975E9A2}" srcId="{CAE034E6-49EF-4A17-B269-B9CF48C639FC}" destId="{33149526-35B6-4B5B-A1B5-A1B732CFB1FA}" srcOrd="3" destOrd="0" parTransId="{2816C8C6-7B80-459D-8504-9F8F64BD6B15}" sibTransId="{E977B171-6DAF-4B0D-98BD-064641C71FA3}"/>
    <dgm:cxn modelId="{1C3F9A53-9745-45FC-9DBB-14D2D7998B31}" type="presOf" srcId="{04C5B150-47BB-48BE-90E3-EA12AADE5C28}" destId="{289FE5EE-B5D1-46F2-83C8-ED29A215313E}" srcOrd="0" destOrd="0" presId="urn:microsoft.com/office/officeart/2009/3/layout/HorizontalOrganizationChart"/>
    <dgm:cxn modelId="{E1A30F74-238D-45F8-AAFA-11389B5238E5}" type="presOf" srcId="{9CA42D5A-9945-4E2C-B080-F878BC30A40E}" destId="{2F16AB11-B901-4D5A-BFE9-63512B41C96A}" srcOrd="0" destOrd="0" presId="urn:microsoft.com/office/officeart/2009/3/layout/HorizontalOrganizationChart"/>
    <dgm:cxn modelId="{CDC39E55-5109-41F1-B888-53C90C77364A}" type="presOf" srcId="{33149526-35B6-4B5B-A1B5-A1B732CFB1FA}" destId="{3672FECB-A71D-4A51-842B-4AE10BE386F9}" srcOrd="1" destOrd="0" presId="urn:microsoft.com/office/officeart/2009/3/layout/HorizontalOrganizationChart"/>
    <dgm:cxn modelId="{B650128D-1DD3-446F-A223-650677B92BCA}" srcId="{CAE034E6-49EF-4A17-B269-B9CF48C639FC}" destId="{999CF7E1-B971-4107-9F66-362BD21E7C22}" srcOrd="0" destOrd="0" parTransId="{6AEA25C2-B257-4A15-8BDB-A165683446F4}" sibTransId="{92A71294-CBF4-4483-BBFF-7531794C48D0}"/>
    <dgm:cxn modelId="{60AA869A-53B5-4EB9-B2CD-8677D4193AC0}" type="presOf" srcId="{4ADD8595-8559-4466-B7BB-0DC003FE24D6}" destId="{B0F0DBB1-EF70-4295-BB82-1404AA31C99A}" srcOrd="0" destOrd="0" presId="urn:microsoft.com/office/officeart/2009/3/layout/HorizontalOrganizationChart"/>
    <dgm:cxn modelId="{2CBBE9A7-C69D-4BA3-9EA6-94EB9C4C1397}" type="presOf" srcId="{E0F884D5-3107-431C-8C19-E2DED6B44CD6}" destId="{44EB21DD-DC81-4977-A987-1AA296A62B9F}" srcOrd="0" destOrd="0" presId="urn:microsoft.com/office/officeart/2009/3/layout/HorizontalOrganizationChart"/>
    <dgm:cxn modelId="{076DCAA8-2E0A-42F7-8950-2A6B13CD4E92}" srcId="{CAE034E6-49EF-4A17-B269-B9CF48C639FC}" destId="{3B7D3E6B-F569-4203-A2A1-C1B67EE36701}" srcOrd="2" destOrd="0" parTransId="{7D45B41C-3479-4558-91FF-92E4E8FB6907}" sibTransId="{752262D6-46DC-4522-9ECE-076C36419FFA}"/>
    <dgm:cxn modelId="{C9CF63AD-8AF3-4DC8-89CD-1745D23C8C7B}" type="presOf" srcId="{E0F884D5-3107-431C-8C19-E2DED6B44CD6}" destId="{86B2602A-62C1-47F6-9172-D7FB0AE8AD01}" srcOrd="1" destOrd="0" presId="urn:microsoft.com/office/officeart/2009/3/layout/HorizontalOrganizationChart"/>
    <dgm:cxn modelId="{F82DACAF-3E77-48E7-8FC0-ECAF9DAB968D}" type="presOf" srcId="{7E3D0A23-D533-4232-A882-AB642F564692}" destId="{9BD43147-7BED-405D-BF83-3ADA2F0971CF}" srcOrd="0" destOrd="0" presId="urn:microsoft.com/office/officeart/2009/3/layout/HorizontalOrganizationChart"/>
    <dgm:cxn modelId="{983EEEBA-7521-46FB-ADAD-00AC4C44038B}" type="presOf" srcId="{EF8F8611-00BC-4DE3-9A97-097B2F9D228D}" destId="{FCFD3E8E-BB12-424F-B700-AC82D43EDEED}" srcOrd="1" destOrd="0" presId="urn:microsoft.com/office/officeart/2009/3/layout/HorizontalOrganizationChart"/>
    <dgm:cxn modelId="{E7E76ABC-0C2C-443E-9AD7-E73DCBFDDAF3}" srcId="{4ADD8595-8559-4466-B7BB-0DC003FE24D6}" destId="{F9528F1D-D81A-4380-867E-15F41E59B89B}" srcOrd="1" destOrd="0" parTransId="{04C5B150-47BB-48BE-90E3-EA12AADE5C28}" sibTransId="{F05C393F-9220-4799-8723-8C011EAB0DF5}"/>
    <dgm:cxn modelId="{1FFD8ABC-9134-4A2D-97D5-279DCD13F807}" type="presOf" srcId="{6AEA25C2-B257-4A15-8BDB-A165683446F4}" destId="{BFDFBD33-3EFC-4F8D-9263-B8D0EB3F94A0}" srcOrd="0" destOrd="0" presId="urn:microsoft.com/office/officeart/2009/3/layout/HorizontalOrganizationChart"/>
    <dgm:cxn modelId="{400FBDBC-E316-4A44-9064-BD2E975CEF9C}" srcId="{CAE034E6-49EF-4A17-B269-B9CF48C639FC}" destId="{9CA42D5A-9945-4E2C-B080-F878BC30A40E}" srcOrd="1" destOrd="0" parTransId="{FB854E4E-E400-48D4-A5F8-E5AB9A80D2DE}" sibTransId="{4C563BE9-77B4-4328-8384-254F97CBFF42}"/>
    <dgm:cxn modelId="{F43688C1-6448-49DE-86AB-289DB5AC237C}" type="presOf" srcId="{7E3D0A23-D533-4232-A882-AB642F564692}" destId="{7C97BFC7-BC25-4875-BC28-F2A2AEC6401E}" srcOrd="1" destOrd="0" presId="urn:microsoft.com/office/officeart/2009/3/layout/HorizontalOrganizationChart"/>
    <dgm:cxn modelId="{9865B0D2-90F2-40D9-A996-A48E28D70704}" type="presOf" srcId="{9F20C447-947A-4F21-B24F-E7BB3F1A59B3}" destId="{A85DF3B4-579C-4C5D-BA26-DE76F5D3F14B}" srcOrd="0" destOrd="0" presId="urn:microsoft.com/office/officeart/2009/3/layout/HorizontalOrganizationChart"/>
    <dgm:cxn modelId="{12B23FDA-B580-4903-B804-C329DF602BC5}" type="presOf" srcId="{999CF7E1-B971-4107-9F66-362BD21E7C22}" destId="{93FF4766-B5B6-4607-AE82-D17F7C9437CF}" srcOrd="1" destOrd="0" presId="urn:microsoft.com/office/officeart/2009/3/layout/HorizontalOrganizationChart"/>
    <dgm:cxn modelId="{820C28DC-BEF9-457A-8560-FB9D1259AC68}" srcId="{4ADD8595-8559-4466-B7BB-0DC003FE24D6}" destId="{EF8F8611-00BC-4DE3-9A97-097B2F9D228D}" srcOrd="2" destOrd="0" parTransId="{FCC644DC-7D16-4F81-86BD-5CE0B93B86D2}" sibTransId="{C349F346-59A7-4EA9-B899-618D137E16D0}"/>
    <dgm:cxn modelId="{A52208DF-42B3-4A32-97F4-E7D1EC3B56AD}" type="presOf" srcId="{CAE034E6-49EF-4A17-B269-B9CF48C639FC}" destId="{84E029BB-6FB9-4FFB-9CE1-91EAD48B0A61}" srcOrd="0" destOrd="0" presId="urn:microsoft.com/office/officeart/2009/3/layout/HorizontalOrganizationChart"/>
    <dgm:cxn modelId="{B0C718DF-EFFD-4DF0-97BD-35B350715608}" type="presOf" srcId="{7D45B41C-3479-4558-91FF-92E4E8FB6907}" destId="{4C3AC89D-C03C-44C5-9900-10FDD24347AE}" srcOrd="0" destOrd="0" presId="urn:microsoft.com/office/officeart/2009/3/layout/HorizontalOrganizationChart"/>
    <dgm:cxn modelId="{D74F22E0-BD62-4E7F-9B04-3D0C2A19838F}" type="presOf" srcId="{FB854E4E-E400-48D4-A5F8-E5AB9A80D2DE}" destId="{968F2F73-E2FF-4C82-85CD-3D743E598ED6}" srcOrd="0" destOrd="0" presId="urn:microsoft.com/office/officeart/2009/3/layout/HorizontalOrganizationChart"/>
    <dgm:cxn modelId="{A10FBBE3-2568-4D68-B1B6-23A235E2101E}" srcId="{4ADD8595-8559-4466-B7BB-0DC003FE24D6}" destId="{B65D7113-38E6-4330-A390-A37E5CA1F6A5}" srcOrd="3" destOrd="0" parTransId="{79A4418D-4DA0-419F-BD31-03BB742DFDC4}" sibTransId="{9AB2BC76-1E15-401D-B513-3BA52BAF3DE1}"/>
    <dgm:cxn modelId="{EA9FA5E6-9101-4227-A78A-C0F286B323A7}" type="presOf" srcId="{3B7D3E6B-F569-4203-A2A1-C1B67EE36701}" destId="{3C38040B-CE1A-4396-89FE-83620EBF2A55}" srcOrd="0" destOrd="0" presId="urn:microsoft.com/office/officeart/2009/3/layout/HorizontalOrganizationChart"/>
    <dgm:cxn modelId="{D7E0B8E7-8566-4FFC-BE67-905865A128FC}" srcId="{4ADD8595-8559-4466-B7BB-0DC003FE24D6}" destId="{7E3D0A23-D533-4232-A882-AB642F564692}" srcOrd="4" destOrd="0" parTransId="{0D69ECCF-AC42-4E2C-AAEB-B127758FB448}" sibTransId="{0191FEBA-4242-4EC1-A3B9-E5394BFFE32F}"/>
    <dgm:cxn modelId="{1335A5EA-CC15-4D9B-9BBB-F51DAE41DAE2}" type="presOf" srcId="{8A8FB987-A7FE-4E25-8DE8-AC7D788D9451}" destId="{0717D03C-02F3-4F07-AC9E-93B28191EEB1}" srcOrd="0" destOrd="0" presId="urn:microsoft.com/office/officeart/2009/3/layout/HorizontalOrganizationChart"/>
    <dgm:cxn modelId="{519D7CEF-72B5-49E2-A1F1-11AE9A91236E}" type="presOf" srcId="{4ADD8595-8559-4466-B7BB-0DC003FE24D6}" destId="{BE9B61B2-C79D-483D-A1F0-F6B62638614B}" srcOrd="1" destOrd="0" presId="urn:microsoft.com/office/officeart/2009/3/layout/HorizontalOrganizationChart"/>
    <dgm:cxn modelId="{D36CBCF3-EE2E-4926-B114-68730D94DC81}" type="presOf" srcId="{6990E4E4-E507-439E-A8F8-97E694C622BC}" destId="{3C03FB60-D6CB-4641-BB63-7352CDE3FD6C}" srcOrd="1" destOrd="0" presId="urn:microsoft.com/office/officeart/2009/3/layout/HorizontalOrganizationChart"/>
    <dgm:cxn modelId="{1AD1B8F8-A504-4E52-B2DC-15DCAA911FB3}" type="presOf" srcId="{B65D7113-38E6-4330-A390-A37E5CA1F6A5}" destId="{8DDABB55-67CB-42BC-97BF-9AECE9AB6451}" srcOrd="0" destOrd="0" presId="urn:microsoft.com/office/officeart/2009/3/layout/HorizontalOrganizationChart"/>
    <dgm:cxn modelId="{48FFC8FB-EFA9-44D2-9EF7-97ABB36563BB}" type="presOf" srcId="{EF8F8611-00BC-4DE3-9A97-097B2F9D228D}" destId="{44F824A5-F92E-4F27-91BA-1B7416F3D576}" srcOrd="0" destOrd="0" presId="urn:microsoft.com/office/officeart/2009/3/layout/HorizontalOrganizationChart"/>
    <dgm:cxn modelId="{C2BC83D6-4AFE-45CF-9261-1204253E52B9}" type="presParOf" srcId="{0717D03C-02F3-4F07-AC9E-93B28191EEB1}" destId="{7766F551-BA0A-4237-AFB2-0E069158AD32}" srcOrd="0" destOrd="0" presId="urn:microsoft.com/office/officeart/2009/3/layout/HorizontalOrganizationChart"/>
    <dgm:cxn modelId="{CAF4E332-EBF4-4F84-9394-BF84F4C745E5}" type="presParOf" srcId="{7766F551-BA0A-4237-AFB2-0E069158AD32}" destId="{C4B3667E-6592-4802-B7DF-950DF2675543}" srcOrd="0" destOrd="0" presId="urn:microsoft.com/office/officeart/2009/3/layout/HorizontalOrganizationChart"/>
    <dgm:cxn modelId="{23A9F306-68AB-4541-8A8A-5A4B7273D559}" type="presParOf" srcId="{C4B3667E-6592-4802-B7DF-950DF2675543}" destId="{84E029BB-6FB9-4FFB-9CE1-91EAD48B0A61}" srcOrd="0" destOrd="0" presId="urn:microsoft.com/office/officeart/2009/3/layout/HorizontalOrganizationChart"/>
    <dgm:cxn modelId="{DDD86D2C-E3DC-459F-BE1A-5F8641D4C67C}" type="presParOf" srcId="{C4B3667E-6592-4802-B7DF-950DF2675543}" destId="{CCAB76E3-DE07-4058-A7C8-AEA55BF768DF}" srcOrd="1" destOrd="0" presId="urn:microsoft.com/office/officeart/2009/3/layout/HorizontalOrganizationChart"/>
    <dgm:cxn modelId="{02A9705E-18A2-40A2-BBA3-B68315337D8A}" type="presParOf" srcId="{7766F551-BA0A-4237-AFB2-0E069158AD32}" destId="{8ED1E62C-3A7C-4AE5-AB32-745B19C9EA9F}" srcOrd="1" destOrd="0" presId="urn:microsoft.com/office/officeart/2009/3/layout/HorizontalOrganizationChart"/>
    <dgm:cxn modelId="{12349758-571A-4217-9931-B5031B0F921A}" type="presParOf" srcId="{8ED1E62C-3A7C-4AE5-AB32-745B19C9EA9F}" destId="{BFDFBD33-3EFC-4F8D-9263-B8D0EB3F94A0}" srcOrd="0" destOrd="0" presId="urn:microsoft.com/office/officeart/2009/3/layout/HorizontalOrganizationChart"/>
    <dgm:cxn modelId="{77F573BF-832B-4D1C-82C7-993516932480}" type="presParOf" srcId="{8ED1E62C-3A7C-4AE5-AB32-745B19C9EA9F}" destId="{665910B0-B71A-4BDF-B287-83C4565136ED}" srcOrd="1" destOrd="0" presId="urn:microsoft.com/office/officeart/2009/3/layout/HorizontalOrganizationChart"/>
    <dgm:cxn modelId="{CFE87B12-7D41-4A15-96E3-D03035177167}" type="presParOf" srcId="{665910B0-B71A-4BDF-B287-83C4565136ED}" destId="{E861680B-B4A0-4DFD-96CF-BF24B6B2E27B}" srcOrd="0" destOrd="0" presId="urn:microsoft.com/office/officeart/2009/3/layout/HorizontalOrganizationChart"/>
    <dgm:cxn modelId="{65090FDE-8890-4C80-BDD6-D2DE7D96D30D}" type="presParOf" srcId="{E861680B-B4A0-4DFD-96CF-BF24B6B2E27B}" destId="{5FCF536B-6C9E-46EC-B32A-3448965D1F3E}" srcOrd="0" destOrd="0" presId="urn:microsoft.com/office/officeart/2009/3/layout/HorizontalOrganizationChart"/>
    <dgm:cxn modelId="{44C50A71-6E9E-4A08-9BAC-300379184F6B}" type="presParOf" srcId="{E861680B-B4A0-4DFD-96CF-BF24B6B2E27B}" destId="{93FF4766-B5B6-4607-AE82-D17F7C9437CF}" srcOrd="1" destOrd="0" presId="urn:microsoft.com/office/officeart/2009/3/layout/HorizontalOrganizationChart"/>
    <dgm:cxn modelId="{7CAA11C2-A167-47C5-9519-9B8B4AE464AC}" type="presParOf" srcId="{665910B0-B71A-4BDF-B287-83C4565136ED}" destId="{F7DF35E8-3CD6-4151-B7FA-224C9C3FA27E}" srcOrd="1" destOrd="0" presId="urn:microsoft.com/office/officeart/2009/3/layout/HorizontalOrganizationChart"/>
    <dgm:cxn modelId="{275D3B16-F20D-4FC9-A52A-AC38559C62CC}" type="presParOf" srcId="{665910B0-B71A-4BDF-B287-83C4565136ED}" destId="{B6811CF9-58D7-4D5A-9674-5BB4253806DC}" srcOrd="2" destOrd="0" presId="urn:microsoft.com/office/officeart/2009/3/layout/HorizontalOrganizationChart"/>
    <dgm:cxn modelId="{48293B7F-492E-42E0-9EEF-E60A1926446A}" type="presParOf" srcId="{8ED1E62C-3A7C-4AE5-AB32-745B19C9EA9F}" destId="{968F2F73-E2FF-4C82-85CD-3D743E598ED6}" srcOrd="2" destOrd="0" presId="urn:microsoft.com/office/officeart/2009/3/layout/HorizontalOrganizationChart"/>
    <dgm:cxn modelId="{895EE830-B72A-497A-AF4C-3A44237B2B77}" type="presParOf" srcId="{8ED1E62C-3A7C-4AE5-AB32-745B19C9EA9F}" destId="{3808DA3E-CF2A-4191-BCB2-DC2CDB72B553}" srcOrd="3" destOrd="0" presId="urn:microsoft.com/office/officeart/2009/3/layout/HorizontalOrganizationChart"/>
    <dgm:cxn modelId="{F11A9412-33F7-4660-9738-A7ABD008EE28}" type="presParOf" srcId="{3808DA3E-CF2A-4191-BCB2-DC2CDB72B553}" destId="{1A846422-55AE-4E14-8FEF-978F6538D202}" srcOrd="0" destOrd="0" presId="urn:microsoft.com/office/officeart/2009/3/layout/HorizontalOrganizationChart"/>
    <dgm:cxn modelId="{8834D1E5-31FB-4D3E-B2B0-AD8F42F63E5D}" type="presParOf" srcId="{1A846422-55AE-4E14-8FEF-978F6538D202}" destId="{2F16AB11-B901-4D5A-BFE9-63512B41C96A}" srcOrd="0" destOrd="0" presId="urn:microsoft.com/office/officeart/2009/3/layout/HorizontalOrganizationChart"/>
    <dgm:cxn modelId="{DBF3218D-8664-41CF-B67E-394DCB807D63}" type="presParOf" srcId="{1A846422-55AE-4E14-8FEF-978F6538D202}" destId="{67D1B8C9-5C54-490D-BDB0-31B08512140F}" srcOrd="1" destOrd="0" presId="urn:microsoft.com/office/officeart/2009/3/layout/HorizontalOrganizationChart"/>
    <dgm:cxn modelId="{A3141AC7-DB6E-4DD1-A178-CDA157A74773}" type="presParOf" srcId="{3808DA3E-CF2A-4191-BCB2-DC2CDB72B553}" destId="{760D2DB3-8FA7-429E-9EF7-C3BAD7F78BFB}" srcOrd="1" destOrd="0" presId="urn:microsoft.com/office/officeart/2009/3/layout/HorizontalOrganizationChart"/>
    <dgm:cxn modelId="{9F88C2C2-3217-4B49-BD15-4AE9C6B4EA9C}" type="presParOf" srcId="{3808DA3E-CF2A-4191-BCB2-DC2CDB72B553}" destId="{7151B7B9-3296-4882-8879-88CA40F427F4}" srcOrd="2" destOrd="0" presId="urn:microsoft.com/office/officeart/2009/3/layout/HorizontalOrganizationChart"/>
    <dgm:cxn modelId="{DE8C0C1E-372F-411B-986A-D8D71206CB75}" type="presParOf" srcId="{8ED1E62C-3A7C-4AE5-AB32-745B19C9EA9F}" destId="{4C3AC89D-C03C-44C5-9900-10FDD24347AE}" srcOrd="4" destOrd="0" presId="urn:microsoft.com/office/officeart/2009/3/layout/HorizontalOrganizationChart"/>
    <dgm:cxn modelId="{755FAF0A-26DC-4313-A994-E5CA89DA025E}" type="presParOf" srcId="{8ED1E62C-3A7C-4AE5-AB32-745B19C9EA9F}" destId="{A64AA640-4703-4C38-BDED-9D2CC78EFCD4}" srcOrd="5" destOrd="0" presId="urn:microsoft.com/office/officeart/2009/3/layout/HorizontalOrganizationChart"/>
    <dgm:cxn modelId="{BCED7197-D112-4308-9CEF-34A953C861F4}" type="presParOf" srcId="{A64AA640-4703-4C38-BDED-9D2CC78EFCD4}" destId="{6C85368D-BA16-4642-B451-8BD6628EE14E}" srcOrd="0" destOrd="0" presId="urn:microsoft.com/office/officeart/2009/3/layout/HorizontalOrganizationChart"/>
    <dgm:cxn modelId="{97BA1F97-F667-4034-B030-5F70BE88ACD1}" type="presParOf" srcId="{6C85368D-BA16-4642-B451-8BD6628EE14E}" destId="{3C38040B-CE1A-4396-89FE-83620EBF2A55}" srcOrd="0" destOrd="0" presId="urn:microsoft.com/office/officeart/2009/3/layout/HorizontalOrganizationChart"/>
    <dgm:cxn modelId="{7DE4672C-BECE-4D77-B67B-05994C2065F0}" type="presParOf" srcId="{6C85368D-BA16-4642-B451-8BD6628EE14E}" destId="{9DFB1F99-4D2A-4210-8C84-0B2500B13D70}" srcOrd="1" destOrd="0" presId="urn:microsoft.com/office/officeart/2009/3/layout/HorizontalOrganizationChart"/>
    <dgm:cxn modelId="{6F5E1696-22D9-4B1F-BC1C-6452C9590B09}" type="presParOf" srcId="{A64AA640-4703-4C38-BDED-9D2CC78EFCD4}" destId="{B2722641-B03D-46FB-8655-A880D1E4997C}" srcOrd="1" destOrd="0" presId="urn:microsoft.com/office/officeart/2009/3/layout/HorizontalOrganizationChart"/>
    <dgm:cxn modelId="{10DC721A-E012-4392-A51A-13BE291D0F47}" type="presParOf" srcId="{A64AA640-4703-4C38-BDED-9D2CC78EFCD4}" destId="{022041C0-F6A4-463C-9676-8C5462F2168F}" srcOrd="2" destOrd="0" presId="urn:microsoft.com/office/officeart/2009/3/layout/HorizontalOrganizationChart"/>
    <dgm:cxn modelId="{DFCC4BBA-66CD-42E2-9F49-64C0B935D8D6}" type="presParOf" srcId="{8ED1E62C-3A7C-4AE5-AB32-745B19C9EA9F}" destId="{B5D88CA0-4F47-4FDB-803A-773251D8E699}" srcOrd="6" destOrd="0" presId="urn:microsoft.com/office/officeart/2009/3/layout/HorizontalOrganizationChart"/>
    <dgm:cxn modelId="{99B584A5-4FDD-42C3-B82A-ABB67A4AD6D1}" type="presParOf" srcId="{8ED1E62C-3A7C-4AE5-AB32-745B19C9EA9F}" destId="{F5B097F0-D0D6-4376-8C71-45BC5D3CC9F1}" srcOrd="7" destOrd="0" presId="urn:microsoft.com/office/officeart/2009/3/layout/HorizontalOrganizationChart"/>
    <dgm:cxn modelId="{1C6A1FE3-3D18-46C5-A792-D3BF2873B6EF}" type="presParOf" srcId="{F5B097F0-D0D6-4376-8C71-45BC5D3CC9F1}" destId="{4B113DA1-9BF5-4F64-A183-276485BC575F}" srcOrd="0" destOrd="0" presId="urn:microsoft.com/office/officeart/2009/3/layout/HorizontalOrganizationChart"/>
    <dgm:cxn modelId="{3F4403C7-E4A0-4DDF-BC87-3A2106CF1161}" type="presParOf" srcId="{4B113DA1-9BF5-4F64-A183-276485BC575F}" destId="{48F9C87F-45B7-4BEA-9958-49F85D1E83C2}" srcOrd="0" destOrd="0" presId="urn:microsoft.com/office/officeart/2009/3/layout/HorizontalOrganizationChart"/>
    <dgm:cxn modelId="{00886112-0C9C-41A5-91F3-B2F08164B061}" type="presParOf" srcId="{4B113DA1-9BF5-4F64-A183-276485BC575F}" destId="{3672FECB-A71D-4A51-842B-4AE10BE386F9}" srcOrd="1" destOrd="0" presId="urn:microsoft.com/office/officeart/2009/3/layout/HorizontalOrganizationChart"/>
    <dgm:cxn modelId="{6929FD74-6883-4EA2-BEEA-63E92953E8C5}" type="presParOf" srcId="{F5B097F0-D0D6-4376-8C71-45BC5D3CC9F1}" destId="{602B6439-6949-4B56-AB8D-DC6E4AA6CE48}" srcOrd="1" destOrd="0" presId="urn:microsoft.com/office/officeart/2009/3/layout/HorizontalOrganizationChart"/>
    <dgm:cxn modelId="{1AEEE9B0-49C4-445F-9469-CD869F8B3A9F}" type="presParOf" srcId="{F5B097F0-D0D6-4376-8C71-45BC5D3CC9F1}" destId="{C2E8FB41-C394-4088-9245-922AA378A174}" srcOrd="2" destOrd="0" presId="urn:microsoft.com/office/officeart/2009/3/layout/HorizontalOrganizationChart"/>
    <dgm:cxn modelId="{20DC8B0A-5050-45EE-9080-53C1AD2E55B5}" type="presParOf" srcId="{8ED1E62C-3A7C-4AE5-AB32-745B19C9EA9F}" destId="{A85DF3B4-579C-4C5D-BA26-DE76F5D3F14B}" srcOrd="8" destOrd="0" presId="urn:microsoft.com/office/officeart/2009/3/layout/HorizontalOrganizationChart"/>
    <dgm:cxn modelId="{7567F2C6-E11F-476F-859E-A82627AB54A6}" type="presParOf" srcId="{8ED1E62C-3A7C-4AE5-AB32-745B19C9EA9F}" destId="{8F7295FC-244A-48BE-8EBD-88B299C78C70}" srcOrd="9" destOrd="0" presId="urn:microsoft.com/office/officeart/2009/3/layout/HorizontalOrganizationChart"/>
    <dgm:cxn modelId="{DED3974E-51CB-4A88-B8A1-6A9377E5601B}" type="presParOf" srcId="{8F7295FC-244A-48BE-8EBD-88B299C78C70}" destId="{50233555-2DFC-4C2D-AED0-582A87A47418}" srcOrd="0" destOrd="0" presId="urn:microsoft.com/office/officeart/2009/3/layout/HorizontalOrganizationChart"/>
    <dgm:cxn modelId="{7AC5128A-5DD4-4AA8-9497-176617478D1D}" type="presParOf" srcId="{50233555-2DFC-4C2D-AED0-582A87A47418}" destId="{740A3D34-AD23-4E70-B35D-D531F0C49E30}" srcOrd="0" destOrd="0" presId="urn:microsoft.com/office/officeart/2009/3/layout/HorizontalOrganizationChart"/>
    <dgm:cxn modelId="{C91408FE-7135-4ECB-975B-16973DD79540}" type="presParOf" srcId="{50233555-2DFC-4C2D-AED0-582A87A47418}" destId="{3C03FB60-D6CB-4641-BB63-7352CDE3FD6C}" srcOrd="1" destOrd="0" presId="urn:microsoft.com/office/officeart/2009/3/layout/HorizontalOrganizationChart"/>
    <dgm:cxn modelId="{635751E1-7ADD-4A86-812D-0B0E04E573A3}" type="presParOf" srcId="{8F7295FC-244A-48BE-8EBD-88B299C78C70}" destId="{2A0FB8F9-2767-462F-96C5-386650C341D7}" srcOrd="1" destOrd="0" presId="urn:microsoft.com/office/officeart/2009/3/layout/HorizontalOrganizationChart"/>
    <dgm:cxn modelId="{D9691413-5CE5-4743-BF7A-DF9BE8BB2AC0}" type="presParOf" srcId="{8F7295FC-244A-48BE-8EBD-88B299C78C70}" destId="{BEA5FDB1-5775-4A25-94F5-990E1CAE58CC}" srcOrd="2" destOrd="0" presId="urn:microsoft.com/office/officeart/2009/3/layout/HorizontalOrganizationChart"/>
    <dgm:cxn modelId="{D26696AD-01A1-4104-8409-745AB219CB0B}" type="presParOf" srcId="{7766F551-BA0A-4237-AFB2-0E069158AD32}" destId="{C3E74044-56FA-449F-9AC0-01C98719ED56}" srcOrd="2" destOrd="0" presId="urn:microsoft.com/office/officeart/2009/3/layout/HorizontalOrganizationChart"/>
    <dgm:cxn modelId="{2C7F40FE-8F5A-403F-ADEC-39FD5A024660}" type="presParOf" srcId="{0717D03C-02F3-4F07-AC9E-93B28191EEB1}" destId="{D0551379-2D80-42BE-959A-A29BA580F4E7}" srcOrd="1" destOrd="0" presId="urn:microsoft.com/office/officeart/2009/3/layout/HorizontalOrganizationChart"/>
    <dgm:cxn modelId="{517D10E2-BEE2-4D1B-88FB-7B801BEDE01E}" type="presParOf" srcId="{D0551379-2D80-42BE-959A-A29BA580F4E7}" destId="{64C9172B-21A8-4956-B738-DD6D68BF735E}" srcOrd="0" destOrd="0" presId="urn:microsoft.com/office/officeart/2009/3/layout/HorizontalOrganizationChart"/>
    <dgm:cxn modelId="{0C6C26F3-9034-427F-A701-8EEB6125448F}" type="presParOf" srcId="{64C9172B-21A8-4956-B738-DD6D68BF735E}" destId="{B0F0DBB1-EF70-4295-BB82-1404AA31C99A}" srcOrd="0" destOrd="0" presId="urn:microsoft.com/office/officeart/2009/3/layout/HorizontalOrganizationChart"/>
    <dgm:cxn modelId="{0B206493-CFB2-40F2-B8A8-8C4E5D968AB7}" type="presParOf" srcId="{64C9172B-21A8-4956-B738-DD6D68BF735E}" destId="{BE9B61B2-C79D-483D-A1F0-F6B62638614B}" srcOrd="1" destOrd="0" presId="urn:microsoft.com/office/officeart/2009/3/layout/HorizontalOrganizationChart"/>
    <dgm:cxn modelId="{257238B6-9416-4A46-A912-0884075339DD}" type="presParOf" srcId="{D0551379-2D80-42BE-959A-A29BA580F4E7}" destId="{3FC4CEF9-9DD3-4CC1-9201-CD8AB470BC64}" srcOrd="1" destOrd="0" presId="urn:microsoft.com/office/officeart/2009/3/layout/HorizontalOrganizationChart"/>
    <dgm:cxn modelId="{76EF522B-9F16-4E02-9FDC-D48EBC7C1A81}" type="presParOf" srcId="{3FC4CEF9-9DD3-4CC1-9201-CD8AB470BC64}" destId="{0719D784-E4A1-48B7-9EA4-2397EC76DED2}" srcOrd="0" destOrd="0" presId="urn:microsoft.com/office/officeart/2009/3/layout/HorizontalOrganizationChart"/>
    <dgm:cxn modelId="{B530B892-D6C6-4D4E-8408-29DC9AAB96CD}" type="presParOf" srcId="{3FC4CEF9-9DD3-4CC1-9201-CD8AB470BC64}" destId="{84695619-A3A0-4C5F-AF4E-E43CEBCA57F9}" srcOrd="1" destOrd="0" presId="urn:microsoft.com/office/officeart/2009/3/layout/HorizontalOrganizationChart"/>
    <dgm:cxn modelId="{AD4368BE-5393-4197-A565-54F3011CB164}" type="presParOf" srcId="{84695619-A3A0-4C5F-AF4E-E43CEBCA57F9}" destId="{0E39DC25-46AB-4B60-91FC-00A6E3AA71B3}" srcOrd="0" destOrd="0" presId="urn:microsoft.com/office/officeart/2009/3/layout/HorizontalOrganizationChart"/>
    <dgm:cxn modelId="{8E250743-A6EF-47F1-8746-0E723C93FBBE}" type="presParOf" srcId="{0E39DC25-46AB-4B60-91FC-00A6E3AA71B3}" destId="{44EB21DD-DC81-4977-A987-1AA296A62B9F}" srcOrd="0" destOrd="0" presId="urn:microsoft.com/office/officeart/2009/3/layout/HorizontalOrganizationChart"/>
    <dgm:cxn modelId="{E18B67A4-DEE8-4DE0-9F81-835703F14A9F}" type="presParOf" srcId="{0E39DC25-46AB-4B60-91FC-00A6E3AA71B3}" destId="{86B2602A-62C1-47F6-9172-D7FB0AE8AD01}" srcOrd="1" destOrd="0" presId="urn:microsoft.com/office/officeart/2009/3/layout/HorizontalOrganizationChart"/>
    <dgm:cxn modelId="{2238B4A4-8685-4ACA-A879-AB256FC8E38E}" type="presParOf" srcId="{84695619-A3A0-4C5F-AF4E-E43CEBCA57F9}" destId="{516D873A-0EC8-4D4F-BF07-7E28015D590D}" srcOrd="1" destOrd="0" presId="urn:microsoft.com/office/officeart/2009/3/layout/HorizontalOrganizationChart"/>
    <dgm:cxn modelId="{8B759672-CF7E-4D11-AA39-9FF0235C8A2D}" type="presParOf" srcId="{84695619-A3A0-4C5F-AF4E-E43CEBCA57F9}" destId="{862769B9-9C99-4FAB-93AB-63A551205B6F}" srcOrd="2" destOrd="0" presId="urn:microsoft.com/office/officeart/2009/3/layout/HorizontalOrganizationChart"/>
    <dgm:cxn modelId="{DD470670-81BB-48F9-9ABF-EAC4750DDFA8}" type="presParOf" srcId="{3FC4CEF9-9DD3-4CC1-9201-CD8AB470BC64}" destId="{289FE5EE-B5D1-46F2-83C8-ED29A215313E}" srcOrd="2" destOrd="0" presId="urn:microsoft.com/office/officeart/2009/3/layout/HorizontalOrganizationChart"/>
    <dgm:cxn modelId="{F423172D-614A-4EE7-9440-E90E2DD69342}" type="presParOf" srcId="{3FC4CEF9-9DD3-4CC1-9201-CD8AB470BC64}" destId="{4A020879-6514-42D0-B669-C20A23090D63}" srcOrd="3" destOrd="0" presId="urn:microsoft.com/office/officeart/2009/3/layout/HorizontalOrganizationChart"/>
    <dgm:cxn modelId="{DA2C0E70-C809-455A-94A7-D80DD1AAA9A2}" type="presParOf" srcId="{4A020879-6514-42D0-B669-C20A23090D63}" destId="{4FF7A999-96B0-4962-AA5F-107670FC93EE}" srcOrd="0" destOrd="0" presId="urn:microsoft.com/office/officeart/2009/3/layout/HorizontalOrganizationChart"/>
    <dgm:cxn modelId="{F9EEC447-376F-48EA-9995-87481EF5D857}" type="presParOf" srcId="{4FF7A999-96B0-4962-AA5F-107670FC93EE}" destId="{A1B4DEB5-2D53-4F75-8E3B-84CD5BFA430A}" srcOrd="0" destOrd="0" presId="urn:microsoft.com/office/officeart/2009/3/layout/HorizontalOrganizationChart"/>
    <dgm:cxn modelId="{CAE9A86B-D70D-4712-A8EA-CECA26F6BF32}" type="presParOf" srcId="{4FF7A999-96B0-4962-AA5F-107670FC93EE}" destId="{DBEB8985-ADBD-4FF2-9644-56D17240A39C}" srcOrd="1" destOrd="0" presId="urn:microsoft.com/office/officeart/2009/3/layout/HorizontalOrganizationChart"/>
    <dgm:cxn modelId="{8773F2E7-028B-499E-828F-EF5D37B9DB38}" type="presParOf" srcId="{4A020879-6514-42D0-B669-C20A23090D63}" destId="{A904EC51-3195-404A-B6EC-C53FF089DAF9}" srcOrd="1" destOrd="0" presId="urn:microsoft.com/office/officeart/2009/3/layout/HorizontalOrganizationChart"/>
    <dgm:cxn modelId="{95E89186-AC44-47D6-BD40-6D1899CE3DE6}" type="presParOf" srcId="{4A020879-6514-42D0-B669-C20A23090D63}" destId="{DC48E23F-8112-4042-B566-22AC3163EA50}" srcOrd="2" destOrd="0" presId="urn:microsoft.com/office/officeart/2009/3/layout/HorizontalOrganizationChart"/>
    <dgm:cxn modelId="{B0DAAC2A-95C4-4B4B-8D75-C65E40A6F22C}" type="presParOf" srcId="{3FC4CEF9-9DD3-4CC1-9201-CD8AB470BC64}" destId="{C3D0C6BD-06A9-4CFC-8A76-499245721417}" srcOrd="4" destOrd="0" presId="urn:microsoft.com/office/officeart/2009/3/layout/HorizontalOrganizationChart"/>
    <dgm:cxn modelId="{433E808A-1B2C-4781-B104-A16D144C4C78}" type="presParOf" srcId="{3FC4CEF9-9DD3-4CC1-9201-CD8AB470BC64}" destId="{953F8A57-28DC-40DB-A4FE-E8308B5E1209}" srcOrd="5" destOrd="0" presId="urn:microsoft.com/office/officeart/2009/3/layout/HorizontalOrganizationChart"/>
    <dgm:cxn modelId="{DB59A69C-F900-412F-88F4-B8CE782AEA8D}" type="presParOf" srcId="{953F8A57-28DC-40DB-A4FE-E8308B5E1209}" destId="{0E2D34CC-D6F5-4957-9706-CB0B8E21B695}" srcOrd="0" destOrd="0" presId="urn:microsoft.com/office/officeart/2009/3/layout/HorizontalOrganizationChart"/>
    <dgm:cxn modelId="{A13A2341-3F5C-4BFF-8822-A9DEA42C6722}" type="presParOf" srcId="{0E2D34CC-D6F5-4957-9706-CB0B8E21B695}" destId="{44F824A5-F92E-4F27-91BA-1B7416F3D576}" srcOrd="0" destOrd="0" presId="urn:microsoft.com/office/officeart/2009/3/layout/HorizontalOrganizationChart"/>
    <dgm:cxn modelId="{F5C3F126-D71B-4836-BD98-DD3387EE5CE6}" type="presParOf" srcId="{0E2D34CC-D6F5-4957-9706-CB0B8E21B695}" destId="{FCFD3E8E-BB12-424F-B700-AC82D43EDEED}" srcOrd="1" destOrd="0" presId="urn:microsoft.com/office/officeart/2009/3/layout/HorizontalOrganizationChart"/>
    <dgm:cxn modelId="{4F7FAF44-FFDD-4A65-9250-942CE6A60D93}" type="presParOf" srcId="{953F8A57-28DC-40DB-A4FE-E8308B5E1209}" destId="{3E16CC51-46AB-4680-8513-389707319CC3}" srcOrd="1" destOrd="0" presId="urn:microsoft.com/office/officeart/2009/3/layout/HorizontalOrganizationChart"/>
    <dgm:cxn modelId="{10BD3664-0420-4BE6-A9A0-83056DAF86AC}" type="presParOf" srcId="{953F8A57-28DC-40DB-A4FE-E8308B5E1209}" destId="{6D1ED7BC-3A62-43D5-A3AA-8A17F36D14BF}" srcOrd="2" destOrd="0" presId="urn:microsoft.com/office/officeart/2009/3/layout/HorizontalOrganizationChart"/>
    <dgm:cxn modelId="{89F1308D-8023-42B1-811B-A159F1C0B50E}" type="presParOf" srcId="{3FC4CEF9-9DD3-4CC1-9201-CD8AB470BC64}" destId="{555894E7-5830-4BB3-9A3D-B81D895A965B}" srcOrd="6" destOrd="0" presId="urn:microsoft.com/office/officeart/2009/3/layout/HorizontalOrganizationChart"/>
    <dgm:cxn modelId="{76E872AF-6D52-400C-80E8-3AD6885139EC}" type="presParOf" srcId="{3FC4CEF9-9DD3-4CC1-9201-CD8AB470BC64}" destId="{5837333F-9CA4-445A-9541-490C370542EC}" srcOrd="7" destOrd="0" presId="urn:microsoft.com/office/officeart/2009/3/layout/HorizontalOrganizationChart"/>
    <dgm:cxn modelId="{DBA6033E-FFAB-44DB-BF97-E6AACE80DF0D}" type="presParOf" srcId="{5837333F-9CA4-445A-9541-490C370542EC}" destId="{E6A60988-ED3E-4126-A266-771A7FBDE0B1}" srcOrd="0" destOrd="0" presId="urn:microsoft.com/office/officeart/2009/3/layout/HorizontalOrganizationChart"/>
    <dgm:cxn modelId="{BFC2604E-C262-4552-B568-DD93610EE630}" type="presParOf" srcId="{E6A60988-ED3E-4126-A266-771A7FBDE0B1}" destId="{8DDABB55-67CB-42BC-97BF-9AECE9AB6451}" srcOrd="0" destOrd="0" presId="urn:microsoft.com/office/officeart/2009/3/layout/HorizontalOrganizationChart"/>
    <dgm:cxn modelId="{37547A44-34FD-4E15-957C-DC7251B264EB}" type="presParOf" srcId="{E6A60988-ED3E-4126-A266-771A7FBDE0B1}" destId="{A83D5754-EF4B-48DA-8405-C1F82F8F2AD3}" srcOrd="1" destOrd="0" presId="urn:microsoft.com/office/officeart/2009/3/layout/HorizontalOrganizationChart"/>
    <dgm:cxn modelId="{E1C2C429-F747-4630-BD87-5C2FA00E2105}" type="presParOf" srcId="{5837333F-9CA4-445A-9541-490C370542EC}" destId="{31F715AC-8594-4982-826B-0D699C2C50DB}" srcOrd="1" destOrd="0" presId="urn:microsoft.com/office/officeart/2009/3/layout/HorizontalOrganizationChart"/>
    <dgm:cxn modelId="{0AF13766-2408-4688-934F-062D03F2BA2D}" type="presParOf" srcId="{5837333F-9CA4-445A-9541-490C370542EC}" destId="{C292B62E-703D-412F-B227-3F5289A47F23}" srcOrd="2" destOrd="0" presId="urn:microsoft.com/office/officeart/2009/3/layout/HorizontalOrganizationChart"/>
    <dgm:cxn modelId="{23B9726A-FD62-42C8-BF99-0A25CC4DFFF6}" type="presParOf" srcId="{3FC4CEF9-9DD3-4CC1-9201-CD8AB470BC64}" destId="{0F21CCF5-95B8-480E-9F4A-77B068A11C5B}" srcOrd="8" destOrd="0" presId="urn:microsoft.com/office/officeart/2009/3/layout/HorizontalOrganizationChart"/>
    <dgm:cxn modelId="{70DB5D84-4E0A-48BB-823F-92A8868948E2}" type="presParOf" srcId="{3FC4CEF9-9DD3-4CC1-9201-CD8AB470BC64}" destId="{6A3F14DD-D849-4329-82E9-AD9B49DD91AF}" srcOrd="9" destOrd="0" presId="urn:microsoft.com/office/officeart/2009/3/layout/HorizontalOrganizationChart"/>
    <dgm:cxn modelId="{5CB6827B-926F-424C-80A9-B25E11D41D98}" type="presParOf" srcId="{6A3F14DD-D849-4329-82E9-AD9B49DD91AF}" destId="{5DDDF735-7020-4256-96BA-8EB2DB88D026}" srcOrd="0" destOrd="0" presId="urn:microsoft.com/office/officeart/2009/3/layout/HorizontalOrganizationChart"/>
    <dgm:cxn modelId="{5F61D2ED-7D8C-446E-80C0-2DCD2812E1B4}" type="presParOf" srcId="{5DDDF735-7020-4256-96BA-8EB2DB88D026}" destId="{9BD43147-7BED-405D-BF83-3ADA2F0971CF}" srcOrd="0" destOrd="0" presId="urn:microsoft.com/office/officeart/2009/3/layout/HorizontalOrganizationChart"/>
    <dgm:cxn modelId="{7CD92F55-75AD-4377-9CD3-A436F1F1C297}" type="presParOf" srcId="{5DDDF735-7020-4256-96BA-8EB2DB88D026}" destId="{7C97BFC7-BC25-4875-BC28-F2A2AEC6401E}" srcOrd="1" destOrd="0" presId="urn:microsoft.com/office/officeart/2009/3/layout/HorizontalOrganizationChart"/>
    <dgm:cxn modelId="{126247BF-3DB5-43FF-BCB3-679D0A6DD62B}" type="presParOf" srcId="{6A3F14DD-D849-4329-82E9-AD9B49DD91AF}" destId="{72903E89-DDC7-4E1C-8818-B66B0E209926}" srcOrd="1" destOrd="0" presId="urn:microsoft.com/office/officeart/2009/3/layout/HorizontalOrganizationChart"/>
    <dgm:cxn modelId="{AD1FA7B2-2884-4444-8192-579FD7D257B1}" type="presParOf" srcId="{6A3F14DD-D849-4329-82E9-AD9B49DD91AF}" destId="{46ACB3DF-6E01-4475-A858-F8C93DE2F545}" srcOrd="2" destOrd="0" presId="urn:microsoft.com/office/officeart/2009/3/layout/HorizontalOrganizationChart"/>
    <dgm:cxn modelId="{CF8E1F76-DEDE-4CB1-83B7-6BCA029D7B8E}" type="presParOf" srcId="{D0551379-2D80-42BE-959A-A29BA580F4E7}" destId="{C6198339-1A29-4826-8358-F9E6B59BBD1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BC1AE7-3189-4BB4-B2AB-C1F28038EAE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771C5E0-6BCA-46AA-AB2E-64A4090DB902}">
      <dgm:prSet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医学院</a:t>
          </a:r>
        </a:p>
      </dgm:t>
    </dgm:pt>
    <dgm:pt modelId="{D714D676-7CD7-43C2-87F9-344B7DE5265C}" type="parTrans" cxnId="{504594E9-1677-4C1D-9660-8C7661E28DA7}">
      <dgm:prSet/>
      <dgm:spPr/>
      <dgm:t>
        <a:bodyPr/>
        <a:lstStyle/>
        <a:p>
          <a:endParaRPr kumimoji="1" lang="ja-JP" altLang="en-US" sz="1000" b="1"/>
        </a:p>
      </dgm:t>
    </dgm:pt>
    <dgm:pt modelId="{02DDF5C5-9B8E-4739-AFE9-C732BC293E28}" type="sibTrans" cxnId="{504594E9-1677-4C1D-9660-8C7661E28DA7}">
      <dgm:prSet/>
      <dgm:spPr/>
      <dgm:t>
        <a:bodyPr/>
        <a:lstStyle/>
        <a:p>
          <a:endParaRPr kumimoji="1" lang="ja-JP" altLang="en-US" sz="1000" b="1"/>
        </a:p>
      </dgm:t>
    </dgm:pt>
    <dgm:pt modelId="{DD5616BA-27EC-40EF-942F-31622B382248}">
      <dgm:prSet custT="1"/>
      <dgm:spPr/>
      <dgm:t>
        <a:bodyPr/>
        <a:lstStyle/>
        <a:p>
          <a:r>
            <a:rPr kumimoji="1" lang="ja-JP" altLang="en-US" sz="1000" b="1"/>
            <a:t>医学系</a:t>
          </a:r>
          <a:endParaRPr kumimoji="1" lang="ja-JP" altLang="en-US" sz="1000" b="1" dirty="0"/>
        </a:p>
      </dgm:t>
    </dgm:pt>
    <dgm:pt modelId="{38EBAA69-F07A-4F30-AA91-0F926848F961}" type="parTrans" cxnId="{FDC84331-67B4-43A3-82EE-F59FDB1B6FDF}">
      <dgm:prSet/>
      <dgm:spPr/>
      <dgm:t>
        <a:bodyPr/>
        <a:lstStyle/>
        <a:p>
          <a:endParaRPr kumimoji="1" lang="ja-JP" altLang="en-US" sz="1000" b="1"/>
        </a:p>
      </dgm:t>
    </dgm:pt>
    <dgm:pt modelId="{9033FB67-A133-4D34-B7DB-5DD4AEFF7A38}" type="sibTrans" cxnId="{FDC84331-67B4-43A3-82EE-F59FDB1B6FDF}">
      <dgm:prSet/>
      <dgm:spPr/>
      <dgm:t>
        <a:bodyPr/>
        <a:lstStyle/>
        <a:p>
          <a:endParaRPr kumimoji="1" lang="ja-JP" altLang="en-US" sz="1000" b="1"/>
        </a:p>
      </dgm:t>
    </dgm:pt>
    <dgm:pt modelId="{A65D8266-FBCE-4359-AD11-82E75FAB0155}">
      <dgm:prSet custT="1"/>
      <dgm:spPr/>
      <dgm:t>
        <a:bodyPr/>
        <a:lstStyle/>
        <a:p>
          <a:r>
            <a:rPr kumimoji="1" lang="ja-JP" altLang="en-US" sz="1000" b="1" dirty="0"/>
            <a:t>生物医学工学系</a:t>
          </a:r>
        </a:p>
      </dgm:t>
    </dgm:pt>
    <dgm:pt modelId="{21D8CE58-C5BD-4012-8F23-D1924A397B91}" type="parTrans" cxnId="{2DF5BECF-56A8-44D0-AF05-C9D138F28ADD}">
      <dgm:prSet/>
      <dgm:spPr/>
      <dgm:t>
        <a:bodyPr/>
        <a:lstStyle/>
        <a:p>
          <a:endParaRPr kumimoji="1" lang="ja-JP" altLang="en-US" sz="1000" b="1"/>
        </a:p>
      </dgm:t>
    </dgm:pt>
    <dgm:pt modelId="{CC4D984E-CCF7-40EC-9650-664739470C77}" type="sibTrans" cxnId="{2DF5BECF-56A8-44D0-AF05-C9D138F28ADD}">
      <dgm:prSet/>
      <dgm:spPr/>
      <dgm:t>
        <a:bodyPr/>
        <a:lstStyle/>
        <a:p>
          <a:endParaRPr kumimoji="1" lang="ja-JP" altLang="en-US" sz="1000" b="1"/>
        </a:p>
      </dgm:t>
    </dgm:pt>
    <dgm:pt modelId="{2FBCBDD5-DB05-4F6E-81F0-27A95445A55D}">
      <dgm:prSet custT="1"/>
      <dgm:spPr/>
      <dgm:t>
        <a:bodyPr/>
        <a:lstStyle/>
        <a:p>
          <a:r>
            <a:rPr kumimoji="1" lang="ja-JP" altLang="en-US" sz="1000" b="1" dirty="0"/>
            <a:t>臨床医学系</a:t>
          </a:r>
        </a:p>
      </dgm:t>
    </dgm:pt>
    <dgm:pt modelId="{D1E9E546-BD7B-4F92-A669-59E81599A8E1}" type="parTrans" cxnId="{AB3A450E-8702-449C-A249-5E8863B10EE9}">
      <dgm:prSet/>
      <dgm:spPr/>
      <dgm:t>
        <a:bodyPr/>
        <a:lstStyle/>
        <a:p>
          <a:endParaRPr kumimoji="1" lang="ja-JP" altLang="en-US" sz="1000" b="1"/>
        </a:p>
      </dgm:t>
    </dgm:pt>
    <dgm:pt modelId="{11CD9A00-09AB-4F0D-8B3F-73F330086A84}" type="sibTrans" cxnId="{AB3A450E-8702-449C-A249-5E8863B10EE9}">
      <dgm:prSet/>
      <dgm:spPr/>
      <dgm:t>
        <a:bodyPr/>
        <a:lstStyle/>
        <a:p>
          <a:endParaRPr kumimoji="1" lang="ja-JP" altLang="en-US" sz="1000" b="1"/>
        </a:p>
      </dgm:t>
    </dgm:pt>
    <dgm:pt modelId="{962B939C-293F-4923-90FA-52C3410E2133}">
      <dgm:prSet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経済・管理学院</a:t>
          </a:r>
        </a:p>
      </dgm:t>
    </dgm:pt>
    <dgm:pt modelId="{26B3A325-6EA3-4ABA-B76B-3A72B74630E3}" type="parTrans" cxnId="{661CC06F-369E-47D1-9051-E892DE8A1C35}">
      <dgm:prSet/>
      <dgm:spPr/>
      <dgm:t>
        <a:bodyPr/>
        <a:lstStyle/>
        <a:p>
          <a:endParaRPr kumimoji="1" lang="ja-JP" altLang="en-US" sz="1000" b="1"/>
        </a:p>
      </dgm:t>
    </dgm:pt>
    <dgm:pt modelId="{EBDC19C2-590D-409E-AE1A-45011E153208}" type="sibTrans" cxnId="{661CC06F-369E-47D1-9051-E892DE8A1C35}">
      <dgm:prSet/>
      <dgm:spPr/>
      <dgm:t>
        <a:bodyPr/>
        <a:lstStyle/>
        <a:p>
          <a:endParaRPr kumimoji="1" lang="ja-JP" altLang="en-US" sz="1000" b="1"/>
        </a:p>
      </dgm:t>
    </dgm:pt>
    <dgm:pt modelId="{B5CA4AF0-9E87-4509-B15D-ADCD9537A98E}">
      <dgm:prSet custT="1"/>
      <dgm:spPr/>
      <dgm:t>
        <a:bodyPr/>
        <a:lstStyle/>
        <a:p>
          <a:r>
            <a:rPr kumimoji="1" lang="ja-JP" altLang="en-US" sz="1000" b="1" dirty="0"/>
            <a:t>会計系</a:t>
          </a:r>
          <a:endParaRPr kumimoji="1" lang="en-US" altLang="ja-JP" sz="1000" b="1" dirty="0"/>
        </a:p>
      </dgm:t>
    </dgm:pt>
    <dgm:pt modelId="{59CEF1DD-94C7-4C83-8012-76B4C676F391}" type="parTrans" cxnId="{9BE22B9D-A83F-428B-8203-8B3BF464356F}">
      <dgm:prSet/>
      <dgm:spPr/>
      <dgm:t>
        <a:bodyPr/>
        <a:lstStyle/>
        <a:p>
          <a:endParaRPr kumimoji="1" lang="ja-JP" altLang="en-US" sz="1000" b="1"/>
        </a:p>
      </dgm:t>
    </dgm:pt>
    <dgm:pt modelId="{FF5DBB3C-B9C0-4D67-903E-AF7C63A4635E}" type="sibTrans" cxnId="{9BE22B9D-A83F-428B-8203-8B3BF464356F}">
      <dgm:prSet/>
      <dgm:spPr/>
      <dgm:t>
        <a:bodyPr/>
        <a:lstStyle/>
        <a:p>
          <a:endParaRPr kumimoji="1" lang="ja-JP" altLang="en-US" sz="1000" b="1"/>
        </a:p>
      </dgm:t>
    </dgm:pt>
    <dgm:pt modelId="{3A6E8547-7625-49ED-BB4E-8212CED0763B}">
      <dgm:prSet custT="1"/>
      <dgm:spPr/>
      <dgm:t>
        <a:bodyPr/>
        <a:lstStyle/>
        <a:p>
          <a:r>
            <a:rPr kumimoji="1" lang="ja-JP" altLang="en-US" sz="1000" b="1" dirty="0"/>
            <a:t>経済系</a:t>
          </a:r>
          <a:endParaRPr kumimoji="1" lang="en-US" altLang="ja-JP" sz="1000" b="1" dirty="0"/>
        </a:p>
      </dgm:t>
    </dgm:pt>
    <dgm:pt modelId="{E01633DD-9803-443F-81B8-9D2D909921B8}" type="parTrans" cxnId="{F675130C-D97F-4D72-BCB4-068F0CADDD87}">
      <dgm:prSet/>
      <dgm:spPr/>
      <dgm:t>
        <a:bodyPr/>
        <a:lstStyle/>
        <a:p>
          <a:endParaRPr kumimoji="1" lang="ja-JP" altLang="en-US" sz="1000" b="1"/>
        </a:p>
      </dgm:t>
    </dgm:pt>
    <dgm:pt modelId="{4C697A5A-3C5A-47B0-B55B-0576E120F223}" type="sibTrans" cxnId="{F675130C-D97F-4D72-BCB4-068F0CADDD87}">
      <dgm:prSet/>
      <dgm:spPr/>
      <dgm:t>
        <a:bodyPr/>
        <a:lstStyle/>
        <a:p>
          <a:endParaRPr kumimoji="1" lang="ja-JP" altLang="en-US" sz="1000" b="1"/>
        </a:p>
      </dgm:t>
    </dgm:pt>
    <dgm:pt modelId="{A5D9864D-1D46-45EE-92B8-D5C622818B25}">
      <dgm:prSet custT="1"/>
      <dgm:spPr/>
      <dgm:t>
        <a:bodyPr/>
        <a:lstStyle/>
        <a:p>
          <a:r>
            <a:rPr kumimoji="1" lang="ja-JP" altLang="en-US" sz="1000" b="1" dirty="0"/>
            <a:t>金融系</a:t>
          </a:r>
          <a:endParaRPr kumimoji="1" lang="en-US" altLang="ja-JP" sz="1000" b="1" dirty="0"/>
        </a:p>
      </dgm:t>
    </dgm:pt>
    <dgm:pt modelId="{C61F02ED-9058-43E6-9CE6-1779B9879B08}" type="parTrans" cxnId="{05AD9945-C67C-4B83-9F53-FEA6B990A2B0}">
      <dgm:prSet/>
      <dgm:spPr/>
      <dgm:t>
        <a:bodyPr/>
        <a:lstStyle/>
        <a:p>
          <a:endParaRPr kumimoji="1" lang="ja-JP" altLang="en-US" sz="1000" b="1"/>
        </a:p>
      </dgm:t>
    </dgm:pt>
    <dgm:pt modelId="{330C3559-0AB2-428F-A959-71ACE67646EB}" type="sibTrans" cxnId="{05AD9945-C67C-4B83-9F53-FEA6B990A2B0}">
      <dgm:prSet/>
      <dgm:spPr/>
      <dgm:t>
        <a:bodyPr/>
        <a:lstStyle/>
        <a:p>
          <a:endParaRPr kumimoji="1" lang="ja-JP" altLang="en-US" sz="1000" b="1"/>
        </a:p>
      </dgm:t>
    </dgm:pt>
    <dgm:pt modelId="{5F6765EB-2643-43F0-9B4A-BE295A09ABDA}">
      <dgm:prSet custT="1"/>
      <dgm:spPr/>
      <dgm:t>
        <a:bodyPr/>
        <a:lstStyle/>
        <a:p>
          <a:r>
            <a:rPr kumimoji="1" lang="ja-JP" altLang="en-US" sz="1000" b="1" dirty="0"/>
            <a:t>市場系</a:t>
          </a:r>
          <a:endParaRPr kumimoji="1" lang="en-US" altLang="ja-JP" sz="1000" b="1" dirty="0"/>
        </a:p>
      </dgm:t>
    </dgm:pt>
    <dgm:pt modelId="{D4556F87-07A1-4C5F-8710-3C6F04968F7A}" type="parTrans" cxnId="{BCFE4062-FD13-4BB8-99E2-0C772A8E0886}">
      <dgm:prSet/>
      <dgm:spPr/>
      <dgm:t>
        <a:bodyPr/>
        <a:lstStyle/>
        <a:p>
          <a:endParaRPr kumimoji="1" lang="ja-JP" altLang="en-US" sz="1000" b="1"/>
        </a:p>
      </dgm:t>
    </dgm:pt>
    <dgm:pt modelId="{1BA088F4-EA35-46DF-A336-AE152D8AB6A7}" type="sibTrans" cxnId="{BCFE4062-FD13-4BB8-99E2-0C772A8E0886}">
      <dgm:prSet/>
      <dgm:spPr/>
      <dgm:t>
        <a:bodyPr/>
        <a:lstStyle/>
        <a:p>
          <a:endParaRPr kumimoji="1" lang="ja-JP" altLang="en-US" sz="1000" b="1"/>
        </a:p>
      </dgm:t>
    </dgm:pt>
    <dgm:pt modelId="{4CC5AC5D-1192-41E4-BEF7-C3668876143D}">
      <dgm:prSet custT="1"/>
      <dgm:spPr/>
      <dgm:t>
        <a:bodyPr/>
        <a:lstStyle/>
        <a:p>
          <a:r>
            <a:rPr kumimoji="1" lang="ja-JP" altLang="en-US" sz="1000" b="1" dirty="0"/>
            <a:t>管理科学系</a:t>
          </a:r>
          <a:endParaRPr kumimoji="1" lang="en-US" altLang="ja-JP" sz="1000" b="1" dirty="0"/>
        </a:p>
      </dgm:t>
    </dgm:pt>
    <dgm:pt modelId="{B53AA3D1-AC32-43FC-B0DA-3449BEE4542A}" type="parTrans" cxnId="{800A4A80-4B2D-4E32-8648-C3BD3351941A}">
      <dgm:prSet/>
      <dgm:spPr/>
      <dgm:t>
        <a:bodyPr/>
        <a:lstStyle/>
        <a:p>
          <a:endParaRPr kumimoji="1" lang="ja-JP" altLang="en-US" sz="1000" b="1"/>
        </a:p>
      </dgm:t>
    </dgm:pt>
    <dgm:pt modelId="{8F5F2882-5385-46C0-AB54-AE2D00D23310}" type="sibTrans" cxnId="{800A4A80-4B2D-4E32-8648-C3BD3351941A}">
      <dgm:prSet/>
      <dgm:spPr/>
      <dgm:t>
        <a:bodyPr/>
        <a:lstStyle/>
        <a:p>
          <a:endParaRPr kumimoji="1" lang="ja-JP" altLang="en-US" sz="1000" b="1"/>
        </a:p>
      </dgm:t>
    </dgm:pt>
    <dgm:pt modelId="{FCD45CEE-46A7-4C81-BDB2-A7C69844BB7E}">
      <dgm:prSet custT="1"/>
      <dgm:spPr/>
      <dgm:t>
        <a:bodyPr/>
        <a:lstStyle/>
        <a:p>
          <a:r>
            <a:rPr kumimoji="1" lang="ja-JP" altLang="en-US" sz="1000" b="1" dirty="0"/>
            <a:t>組織管理系</a:t>
          </a:r>
          <a:endParaRPr kumimoji="1" lang="en-US" altLang="ja-JP" sz="1000" b="1" dirty="0"/>
        </a:p>
      </dgm:t>
    </dgm:pt>
    <dgm:pt modelId="{5F6AAFCD-5D4F-40EE-A820-162BBB56CD3B}" type="parTrans" cxnId="{8C5B530A-ECFC-4B00-858B-39F03DC11344}">
      <dgm:prSet/>
      <dgm:spPr/>
      <dgm:t>
        <a:bodyPr/>
        <a:lstStyle/>
        <a:p>
          <a:endParaRPr kumimoji="1" lang="ja-JP" altLang="en-US" sz="1000" b="1"/>
        </a:p>
      </dgm:t>
    </dgm:pt>
    <dgm:pt modelId="{96F7BCF6-9F05-488F-84C6-F98D87311225}" type="sibTrans" cxnId="{8C5B530A-ECFC-4B00-858B-39F03DC11344}">
      <dgm:prSet/>
      <dgm:spPr/>
      <dgm:t>
        <a:bodyPr/>
        <a:lstStyle/>
        <a:p>
          <a:endParaRPr kumimoji="1" lang="ja-JP" altLang="en-US" sz="1000" b="1"/>
        </a:p>
      </dgm:t>
    </dgm:pt>
    <dgm:pt modelId="{7292EC9F-B4E3-49FE-B762-BA128C1CBE86}">
      <dgm:prSet custT="1"/>
      <dgm:spPr/>
      <dgm:t>
        <a:bodyPr/>
        <a:lstStyle/>
        <a:p>
          <a:r>
            <a:rPr kumimoji="1" lang="ja-JP" altLang="en-US" sz="1000" b="1" dirty="0"/>
            <a:t>企業戦略系</a:t>
          </a:r>
          <a:endParaRPr kumimoji="1" lang="en-US" altLang="ja-JP" sz="1000" b="1" dirty="0"/>
        </a:p>
      </dgm:t>
    </dgm:pt>
    <dgm:pt modelId="{BEE7DD3F-8139-486A-BBEF-FDAD0BF61EDA}" type="parTrans" cxnId="{75960B58-F065-46CA-9575-C3369C984D0F}">
      <dgm:prSet/>
      <dgm:spPr/>
      <dgm:t>
        <a:bodyPr/>
        <a:lstStyle/>
        <a:p>
          <a:endParaRPr kumimoji="1" lang="ja-JP" altLang="en-US" sz="1000" b="1"/>
        </a:p>
      </dgm:t>
    </dgm:pt>
    <dgm:pt modelId="{58769CCF-F158-4D22-90B1-8AA765A5ED01}" type="sibTrans" cxnId="{75960B58-F065-46CA-9575-C3369C984D0F}">
      <dgm:prSet/>
      <dgm:spPr/>
      <dgm:t>
        <a:bodyPr/>
        <a:lstStyle/>
        <a:p>
          <a:endParaRPr kumimoji="1" lang="ja-JP" altLang="en-US" sz="1000" b="1"/>
        </a:p>
      </dgm:t>
    </dgm:pt>
    <dgm:pt modelId="{306316FD-1888-4FB6-8273-B019788006B7}">
      <dgm:prSet phldrT="[テキスト]"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航空宇宙工学院</a:t>
          </a:r>
        </a:p>
      </dgm:t>
    </dgm:pt>
    <dgm:pt modelId="{8EFC6199-A2DA-40EC-9B38-D8BE84B2CA45}" type="parTrans" cxnId="{190E04E5-05C9-430C-8861-FC7E8CFA2ACA}">
      <dgm:prSet/>
      <dgm:spPr/>
      <dgm:t>
        <a:bodyPr/>
        <a:lstStyle/>
        <a:p>
          <a:endParaRPr kumimoji="1" lang="ja-JP" altLang="en-US" sz="1000" b="1"/>
        </a:p>
      </dgm:t>
    </dgm:pt>
    <dgm:pt modelId="{6FE02E8C-010F-45F5-83B6-AE123921B20E}" type="sibTrans" cxnId="{190E04E5-05C9-430C-8861-FC7E8CFA2ACA}">
      <dgm:prSet/>
      <dgm:spPr/>
      <dgm:t>
        <a:bodyPr/>
        <a:lstStyle/>
        <a:p>
          <a:endParaRPr kumimoji="1" lang="ja-JP" altLang="en-US" sz="1000" b="1"/>
        </a:p>
      </dgm:t>
    </dgm:pt>
    <dgm:pt modelId="{29F4F4DB-4909-4F26-B4AD-BF4CDBC9F464}">
      <dgm:prSet phldrT="[テキスト]" custT="1"/>
      <dgm:spPr/>
      <dgm:t>
        <a:bodyPr/>
        <a:lstStyle/>
        <a:p>
          <a:r>
            <a:rPr kumimoji="1" lang="ja-JP" altLang="en-US" sz="1000" b="1" dirty="0"/>
            <a:t>工程力学系</a:t>
          </a:r>
        </a:p>
      </dgm:t>
    </dgm:pt>
    <dgm:pt modelId="{38064B85-C60F-430F-8592-360FFBB963A4}" type="parTrans" cxnId="{B6C73918-441B-46E5-BA6E-AF232E826CF1}">
      <dgm:prSet/>
      <dgm:spPr/>
      <dgm:t>
        <a:bodyPr/>
        <a:lstStyle/>
        <a:p>
          <a:endParaRPr kumimoji="1" lang="ja-JP" altLang="en-US" sz="1000" b="1"/>
        </a:p>
      </dgm:t>
    </dgm:pt>
    <dgm:pt modelId="{B3AD0D2E-B3A4-4C40-AF33-A912DEA3F133}" type="sibTrans" cxnId="{B6C73918-441B-46E5-BA6E-AF232E826CF1}">
      <dgm:prSet/>
      <dgm:spPr/>
      <dgm:t>
        <a:bodyPr/>
        <a:lstStyle/>
        <a:p>
          <a:endParaRPr kumimoji="1" lang="ja-JP" altLang="en-US" sz="1000" b="1"/>
        </a:p>
      </dgm:t>
    </dgm:pt>
    <dgm:pt modelId="{EB8C4A7C-1669-4CF8-9D1D-17B9DF372D99}">
      <dgm:prSet phldrT="[テキスト]" custT="1"/>
      <dgm:spPr/>
      <dgm:t>
        <a:bodyPr/>
        <a:lstStyle/>
        <a:p>
          <a:r>
            <a:rPr kumimoji="1" lang="ja-JP" altLang="en-US" sz="1000" b="1" dirty="0"/>
            <a:t>航空宇宙工学系</a:t>
          </a:r>
        </a:p>
      </dgm:t>
    </dgm:pt>
    <dgm:pt modelId="{2D8F8928-EA5F-4550-8D50-697C3203EC41}" type="parTrans" cxnId="{D3B547F7-1CED-4C50-BB4D-CC9055EADDFD}">
      <dgm:prSet/>
      <dgm:spPr/>
      <dgm:t>
        <a:bodyPr/>
        <a:lstStyle/>
        <a:p>
          <a:endParaRPr kumimoji="1" lang="ja-JP" altLang="en-US" sz="1000" b="1"/>
        </a:p>
      </dgm:t>
    </dgm:pt>
    <dgm:pt modelId="{EC7AEF80-0B3E-44A3-892F-10A9FCAE2278}" type="sibTrans" cxnId="{D3B547F7-1CED-4C50-BB4D-CC9055EADDFD}">
      <dgm:prSet/>
      <dgm:spPr/>
      <dgm:t>
        <a:bodyPr/>
        <a:lstStyle/>
        <a:p>
          <a:endParaRPr kumimoji="1" lang="ja-JP" altLang="en-US" sz="1000" b="1"/>
        </a:p>
      </dgm:t>
    </dgm:pt>
    <dgm:pt modelId="{CF50C1B9-376B-4B5D-B683-97BD691F69BD}" type="pres">
      <dgm:prSet presAssocID="{46BC1AE7-3189-4BB4-B2AB-C1F28038EA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E4E2E0-2DDA-47FA-914C-ACFE695C4615}" type="pres">
      <dgm:prSet presAssocID="{F771C5E0-6BCA-46AA-AB2E-64A4090DB902}" presName="hierRoot1" presStyleCnt="0">
        <dgm:presLayoutVars>
          <dgm:hierBranch val="init"/>
        </dgm:presLayoutVars>
      </dgm:prSet>
      <dgm:spPr/>
    </dgm:pt>
    <dgm:pt modelId="{4B88F6E7-68B9-4518-9819-7F483D500112}" type="pres">
      <dgm:prSet presAssocID="{F771C5E0-6BCA-46AA-AB2E-64A4090DB902}" presName="rootComposite1" presStyleCnt="0"/>
      <dgm:spPr/>
    </dgm:pt>
    <dgm:pt modelId="{CCB72FD3-4214-45DE-938A-CA389789D029}" type="pres">
      <dgm:prSet presAssocID="{F771C5E0-6BCA-46AA-AB2E-64A4090DB902}" presName="rootText1" presStyleLbl="node0" presStyleIdx="0" presStyleCnt="3">
        <dgm:presLayoutVars>
          <dgm:chPref val="3"/>
        </dgm:presLayoutVars>
      </dgm:prSet>
      <dgm:spPr/>
    </dgm:pt>
    <dgm:pt modelId="{9DA400E6-03D6-4E2B-83A6-1981F60230E8}" type="pres">
      <dgm:prSet presAssocID="{F771C5E0-6BCA-46AA-AB2E-64A4090DB902}" presName="rootConnector1" presStyleLbl="node1" presStyleIdx="0" presStyleCnt="0"/>
      <dgm:spPr/>
    </dgm:pt>
    <dgm:pt modelId="{07A34193-04F8-4730-BFDF-B2F0D3DA606B}" type="pres">
      <dgm:prSet presAssocID="{F771C5E0-6BCA-46AA-AB2E-64A4090DB902}" presName="hierChild2" presStyleCnt="0"/>
      <dgm:spPr/>
    </dgm:pt>
    <dgm:pt modelId="{77EB879B-0415-4484-BEBF-6F2552296CFE}" type="pres">
      <dgm:prSet presAssocID="{38EBAA69-F07A-4F30-AA91-0F926848F961}" presName="Name64" presStyleLbl="parChTrans1D2" presStyleIdx="0" presStyleCnt="12"/>
      <dgm:spPr/>
    </dgm:pt>
    <dgm:pt modelId="{FFFF8E2F-DAA2-4D8A-98BE-4B5466F57A41}" type="pres">
      <dgm:prSet presAssocID="{DD5616BA-27EC-40EF-942F-31622B382248}" presName="hierRoot2" presStyleCnt="0">
        <dgm:presLayoutVars>
          <dgm:hierBranch val="init"/>
        </dgm:presLayoutVars>
      </dgm:prSet>
      <dgm:spPr/>
    </dgm:pt>
    <dgm:pt modelId="{7D4BCCF3-3266-40B5-A636-97ED98BC248A}" type="pres">
      <dgm:prSet presAssocID="{DD5616BA-27EC-40EF-942F-31622B382248}" presName="rootComposite" presStyleCnt="0"/>
      <dgm:spPr/>
    </dgm:pt>
    <dgm:pt modelId="{B416CC8C-0658-4BBB-9AEA-80B9D43F6B76}" type="pres">
      <dgm:prSet presAssocID="{DD5616BA-27EC-40EF-942F-31622B382248}" presName="rootText" presStyleLbl="node2" presStyleIdx="0" presStyleCnt="12">
        <dgm:presLayoutVars>
          <dgm:chPref val="3"/>
        </dgm:presLayoutVars>
      </dgm:prSet>
      <dgm:spPr/>
    </dgm:pt>
    <dgm:pt modelId="{1A9702B7-3A21-4832-840A-40CA4F2B3922}" type="pres">
      <dgm:prSet presAssocID="{DD5616BA-27EC-40EF-942F-31622B382248}" presName="rootConnector" presStyleLbl="node2" presStyleIdx="0" presStyleCnt="12"/>
      <dgm:spPr/>
    </dgm:pt>
    <dgm:pt modelId="{CB97B363-12AD-4710-9F76-3A6419DD8108}" type="pres">
      <dgm:prSet presAssocID="{DD5616BA-27EC-40EF-942F-31622B382248}" presName="hierChild4" presStyleCnt="0"/>
      <dgm:spPr/>
    </dgm:pt>
    <dgm:pt modelId="{221CC6B0-7819-491F-B48D-0372CAD4047D}" type="pres">
      <dgm:prSet presAssocID="{DD5616BA-27EC-40EF-942F-31622B382248}" presName="hierChild5" presStyleCnt="0"/>
      <dgm:spPr/>
    </dgm:pt>
    <dgm:pt modelId="{D5F452AC-0E06-41BD-80BD-BA592CD5AC29}" type="pres">
      <dgm:prSet presAssocID="{21D8CE58-C5BD-4012-8F23-D1924A397B91}" presName="Name64" presStyleLbl="parChTrans1D2" presStyleIdx="1" presStyleCnt="12"/>
      <dgm:spPr/>
    </dgm:pt>
    <dgm:pt modelId="{B9544731-5E08-411C-889B-59A239661CE6}" type="pres">
      <dgm:prSet presAssocID="{A65D8266-FBCE-4359-AD11-82E75FAB0155}" presName="hierRoot2" presStyleCnt="0">
        <dgm:presLayoutVars>
          <dgm:hierBranch val="init"/>
        </dgm:presLayoutVars>
      </dgm:prSet>
      <dgm:spPr/>
    </dgm:pt>
    <dgm:pt modelId="{D0A41AA5-6705-4A7A-9061-BC44EEC21FCC}" type="pres">
      <dgm:prSet presAssocID="{A65D8266-FBCE-4359-AD11-82E75FAB0155}" presName="rootComposite" presStyleCnt="0"/>
      <dgm:spPr/>
    </dgm:pt>
    <dgm:pt modelId="{5892B5C5-9279-44A1-9BFB-BF5D9E0F07BE}" type="pres">
      <dgm:prSet presAssocID="{A65D8266-FBCE-4359-AD11-82E75FAB0155}" presName="rootText" presStyleLbl="node2" presStyleIdx="1" presStyleCnt="12">
        <dgm:presLayoutVars>
          <dgm:chPref val="3"/>
        </dgm:presLayoutVars>
      </dgm:prSet>
      <dgm:spPr/>
    </dgm:pt>
    <dgm:pt modelId="{2C64B8BE-69C5-46A7-941A-818BB0DBE750}" type="pres">
      <dgm:prSet presAssocID="{A65D8266-FBCE-4359-AD11-82E75FAB0155}" presName="rootConnector" presStyleLbl="node2" presStyleIdx="1" presStyleCnt="12"/>
      <dgm:spPr/>
    </dgm:pt>
    <dgm:pt modelId="{2AAD09D1-1136-414E-8906-7913B9A28B56}" type="pres">
      <dgm:prSet presAssocID="{A65D8266-FBCE-4359-AD11-82E75FAB0155}" presName="hierChild4" presStyleCnt="0"/>
      <dgm:spPr/>
    </dgm:pt>
    <dgm:pt modelId="{F62664FC-2E51-4DC3-A063-A32EAC6FACDC}" type="pres">
      <dgm:prSet presAssocID="{A65D8266-FBCE-4359-AD11-82E75FAB0155}" presName="hierChild5" presStyleCnt="0"/>
      <dgm:spPr/>
    </dgm:pt>
    <dgm:pt modelId="{72C62B40-4AAE-4666-820B-EAF5F1FB7F18}" type="pres">
      <dgm:prSet presAssocID="{D1E9E546-BD7B-4F92-A669-59E81599A8E1}" presName="Name64" presStyleLbl="parChTrans1D2" presStyleIdx="2" presStyleCnt="12"/>
      <dgm:spPr/>
    </dgm:pt>
    <dgm:pt modelId="{F3F77CD1-9C09-4988-BB4A-7C2E934BE1D6}" type="pres">
      <dgm:prSet presAssocID="{2FBCBDD5-DB05-4F6E-81F0-27A95445A55D}" presName="hierRoot2" presStyleCnt="0">
        <dgm:presLayoutVars>
          <dgm:hierBranch val="init"/>
        </dgm:presLayoutVars>
      </dgm:prSet>
      <dgm:spPr/>
    </dgm:pt>
    <dgm:pt modelId="{F36EFE98-ED05-4FBE-8660-C18714DEE9F2}" type="pres">
      <dgm:prSet presAssocID="{2FBCBDD5-DB05-4F6E-81F0-27A95445A55D}" presName="rootComposite" presStyleCnt="0"/>
      <dgm:spPr/>
    </dgm:pt>
    <dgm:pt modelId="{70FF564A-4953-4A22-B8CA-46A2FB960A24}" type="pres">
      <dgm:prSet presAssocID="{2FBCBDD5-DB05-4F6E-81F0-27A95445A55D}" presName="rootText" presStyleLbl="node2" presStyleIdx="2" presStyleCnt="12">
        <dgm:presLayoutVars>
          <dgm:chPref val="3"/>
        </dgm:presLayoutVars>
      </dgm:prSet>
      <dgm:spPr/>
    </dgm:pt>
    <dgm:pt modelId="{4C016523-C2A0-41B5-A020-89F9993EE5A7}" type="pres">
      <dgm:prSet presAssocID="{2FBCBDD5-DB05-4F6E-81F0-27A95445A55D}" presName="rootConnector" presStyleLbl="node2" presStyleIdx="2" presStyleCnt="12"/>
      <dgm:spPr/>
    </dgm:pt>
    <dgm:pt modelId="{5F129CD9-12B6-4C7C-968C-05E49E3E08E0}" type="pres">
      <dgm:prSet presAssocID="{2FBCBDD5-DB05-4F6E-81F0-27A95445A55D}" presName="hierChild4" presStyleCnt="0"/>
      <dgm:spPr/>
    </dgm:pt>
    <dgm:pt modelId="{F226DB3B-E257-4EE5-88AD-647709658424}" type="pres">
      <dgm:prSet presAssocID="{2FBCBDD5-DB05-4F6E-81F0-27A95445A55D}" presName="hierChild5" presStyleCnt="0"/>
      <dgm:spPr/>
    </dgm:pt>
    <dgm:pt modelId="{CF9BBFFC-2A9F-42C1-A58E-F3AF30D50D79}" type="pres">
      <dgm:prSet presAssocID="{F771C5E0-6BCA-46AA-AB2E-64A4090DB902}" presName="hierChild3" presStyleCnt="0"/>
      <dgm:spPr/>
    </dgm:pt>
    <dgm:pt modelId="{64AA81E6-4EB6-4CA0-BF09-3BC4239A3516}" type="pres">
      <dgm:prSet presAssocID="{306316FD-1888-4FB6-8273-B019788006B7}" presName="hierRoot1" presStyleCnt="0">
        <dgm:presLayoutVars>
          <dgm:hierBranch val="init"/>
        </dgm:presLayoutVars>
      </dgm:prSet>
      <dgm:spPr/>
    </dgm:pt>
    <dgm:pt modelId="{6A427808-659E-498D-8DC6-D0F3F8EDBD64}" type="pres">
      <dgm:prSet presAssocID="{306316FD-1888-4FB6-8273-B019788006B7}" presName="rootComposite1" presStyleCnt="0"/>
      <dgm:spPr/>
    </dgm:pt>
    <dgm:pt modelId="{E3CA9532-516A-4333-8699-9B0936C82E1A}" type="pres">
      <dgm:prSet presAssocID="{306316FD-1888-4FB6-8273-B019788006B7}" presName="rootText1" presStyleLbl="node0" presStyleIdx="1" presStyleCnt="3">
        <dgm:presLayoutVars>
          <dgm:chPref val="3"/>
        </dgm:presLayoutVars>
      </dgm:prSet>
      <dgm:spPr/>
    </dgm:pt>
    <dgm:pt modelId="{ECA7371B-AA46-454B-B204-83B69D61D557}" type="pres">
      <dgm:prSet presAssocID="{306316FD-1888-4FB6-8273-B019788006B7}" presName="rootConnector1" presStyleLbl="node1" presStyleIdx="0" presStyleCnt="0"/>
      <dgm:spPr/>
    </dgm:pt>
    <dgm:pt modelId="{A7D69E46-9362-4512-8972-5D049FCDC6CD}" type="pres">
      <dgm:prSet presAssocID="{306316FD-1888-4FB6-8273-B019788006B7}" presName="hierChild2" presStyleCnt="0"/>
      <dgm:spPr/>
    </dgm:pt>
    <dgm:pt modelId="{21A15D64-4CDE-4512-B579-20402260FE76}" type="pres">
      <dgm:prSet presAssocID="{38064B85-C60F-430F-8592-360FFBB963A4}" presName="Name64" presStyleLbl="parChTrans1D2" presStyleIdx="3" presStyleCnt="12"/>
      <dgm:spPr/>
    </dgm:pt>
    <dgm:pt modelId="{204B6627-B2AD-467D-8CD5-861360DBDCC5}" type="pres">
      <dgm:prSet presAssocID="{29F4F4DB-4909-4F26-B4AD-BF4CDBC9F464}" presName="hierRoot2" presStyleCnt="0">
        <dgm:presLayoutVars>
          <dgm:hierBranch val="init"/>
        </dgm:presLayoutVars>
      </dgm:prSet>
      <dgm:spPr/>
    </dgm:pt>
    <dgm:pt modelId="{8509E617-A4B6-40EE-992A-6014A299A29A}" type="pres">
      <dgm:prSet presAssocID="{29F4F4DB-4909-4F26-B4AD-BF4CDBC9F464}" presName="rootComposite" presStyleCnt="0"/>
      <dgm:spPr/>
    </dgm:pt>
    <dgm:pt modelId="{A3DC5709-4A28-42B2-ACA2-61A9EED7E090}" type="pres">
      <dgm:prSet presAssocID="{29F4F4DB-4909-4F26-B4AD-BF4CDBC9F464}" presName="rootText" presStyleLbl="node2" presStyleIdx="3" presStyleCnt="12">
        <dgm:presLayoutVars>
          <dgm:chPref val="3"/>
        </dgm:presLayoutVars>
      </dgm:prSet>
      <dgm:spPr/>
    </dgm:pt>
    <dgm:pt modelId="{741CAD71-EA93-48EF-9C54-F72E9B7CED32}" type="pres">
      <dgm:prSet presAssocID="{29F4F4DB-4909-4F26-B4AD-BF4CDBC9F464}" presName="rootConnector" presStyleLbl="node2" presStyleIdx="3" presStyleCnt="12"/>
      <dgm:spPr/>
    </dgm:pt>
    <dgm:pt modelId="{64ED1014-0B4F-4E9A-9133-7BE95BE5C9D4}" type="pres">
      <dgm:prSet presAssocID="{29F4F4DB-4909-4F26-B4AD-BF4CDBC9F464}" presName="hierChild4" presStyleCnt="0"/>
      <dgm:spPr/>
    </dgm:pt>
    <dgm:pt modelId="{12F6B420-B4F0-404B-B8BC-585B03DCEA6B}" type="pres">
      <dgm:prSet presAssocID="{29F4F4DB-4909-4F26-B4AD-BF4CDBC9F464}" presName="hierChild5" presStyleCnt="0"/>
      <dgm:spPr/>
    </dgm:pt>
    <dgm:pt modelId="{52462753-5F01-41DE-8CBE-758CB75BC5DB}" type="pres">
      <dgm:prSet presAssocID="{2D8F8928-EA5F-4550-8D50-697C3203EC41}" presName="Name64" presStyleLbl="parChTrans1D2" presStyleIdx="4" presStyleCnt="12"/>
      <dgm:spPr/>
    </dgm:pt>
    <dgm:pt modelId="{70F60A63-E8FF-4FD7-9946-970FB432DA24}" type="pres">
      <dgm:prSet presAssocID="{EB8C4A7C-1669-4CF8-9D1D-17B9DF372D99}" presName="hierRoot2" presStyleCnt="0">
        <dgm:presLayoutVars>
          <dgm:hierBranch val="init"/>
        </dgm:presLayoutVars>
      </dgm:prSet>
      <dgm:spPr/>
    </dgm:pt>
    <dgm:pt modelId="{A6810E3B-4F2A-4DCC-8324-B8CE6E670DCF}" type="pres">
      <dgm:prSet presAssocID="{EB8C4A7C-1669-4CF8-9D1D-17B9DF372D99}" presName="rootComposite" presStyleCnt="0"/>
      <dgm:spPr/>
    </dgm:pt>
    <dgm:pt modelId="{9A5B128B-C4CB-49A7-84A5-8EAAE12E3230}" type="pres">
      <dgm:prSet presAssocID="{EB8C4A7C-1669-4CF8-9D1D-17B9DF372D99}" presName="rootText" presStyleLbl="node2" presStyleIdx="4" presStyleCnt="12">
        <dgm:presLayoutVars>
          <dgm:chPref val="3"/>
        </dgm:presLayoutVars>
      </dgm:prSet>
      <dgm:spPr/>
    </dgm:pt>
    <dgm:pt modelId="{0F0593DC-9E2A-4B0B-AA19-2C3E1B4A61D9}" type="pres">
      <dgm:prSet presAssocID="{EB8C4A7C-1669-4CF8-9D1D-17B9DF372D99}" presName="rootConnector" presStyleLbl="node2" presStyleIdx="4" presStyleCnt="12"/>
      <dgm:spPr/>
    </dgm:pt>
    <dgm:pt modelId="{37B7ECD0-F928-442A-84A6-8A1E93A81705}" type="pres">
      <dgm:prSet presAssocID="{EB8C4A7C-1669-4CF8-9D1D-17B9DF372D99}" presName="hierChild4" presStyleCnt="0"/>
      <dgm:spPr/>
    </dgm:pt>
    <dgm:pt modelId="{29AE8B01-8E6D-4C29-9CFB-425E87025F68}" type="pres">
      <dgm:prSet presAssocID="{EB8C4A7C-1669-4CF8-9D1D-17B9DF372D99}" presName="hierChild5" presStyleCnt="0"/>
      <dgm:spPr/>
    </dgm:pt>
    <dgm:pt modelId="{03035A48-8118-4879-85E4-1E5530182664}" type="pres">
      <dgm:prSet presAssocID="{306316FD-1888-4FB6-8273-B019788006B7}" presName="hierChild3" presStyleCnt="0"/>
      <dgm:spPr/>
    </dgm:pt>
    <dgm:pt modelId="{64670DE6-A39F-4083-AD14-28D405971A71}" type="pres">
      <dgm:prSet presAssocID="{962B939C-293F-4923-90FA-52C3410E2133}" presName="hierRoot1" presStyleCnt="0">
        <dgm:presLayoutVars>
          <dgm:hierBranch val="init"/>
        </dgm:presLayoutVars>
      </dgm:prSet>
      <dgm:spPr/>
    </dgm:pt>
    <dgm:pt modelId="{2A6B493B-F3F8-41DE-9772-0FA465ED70F5}" type="pres">
      <dgm:prSet presAssocID="{962B939C-293F-4923-90FA-52C3410E2133}" presName="rootComposite1" presStyleCnt="0"/>
      <dgm:spPr/>
    </dgm:pt>
    <dgm:pt modelId="{0B283FA1-A9B6-476C-9667-65BF64596747}" type="pres">
      <dgm:prSet presAssocID="{962B939C-293F-4923-90FA-52C3410E2133}" presName="rootText1" presStyleLbl="node0" presStyleIdx="2" presStyleCnt="3">
        <dgm:presLayoutVars>
          <dgm:chPref val="3"/>
        </dgm:presLayoutVars>
      </dgm:prSet>
      <dgm:spPr/>
    </dgm:pt>
    <dgm:pt modelId="{49C5F1F6-C228-46CC-B344-3281FC3676E1}" type="pres">
      <dgm:prSet presAssocID="{962B939C-293F-4923-90FA-52C3410E2133}" presName="rootConnector1" presStyleLbl="node1" presStyleIdx="0" presStyleCnt="0"/>
      <dgm:spPr/>
    </dgm:pt>
    <dgm:pt modelId="{20A649CF-E669-4016-8246-0761342FB2C3}" type="pres">
      <dgm:prSet presAssocID="{962B939C-293F-4923-90FA-52C3410E2133}" presName="hierChild2" presStyleCnt="0"/>
      <dgm:spPr/>
    </dgm:pt>
    <dgm:pt modelId="{5873F392-8176-42F7-A97B-9505666319E5}" type="pres">
      <dgm:prSet presAssocID="{59CEF1DD-94C7-4C83-8012-76B4C676F391}" presName="Name64" presStyleLbl="parChTrans1D2" presStyleIdx="5" presStyleCnt="12"/>
      <dgm:spPr/>
    </dgm:pt>
    <dgm:pt modelId="{6BDB6CD1-957F-44A6-B65D-3241599B708F}" type="pres">
      <dgm:prSet presAssocID="{B5CA4AF0-9E87-4509-B15D-ADCD9537A98E}" presName="hierRoot2" presStyleCnt="0">
        <dgm:presLayoutVars>
          <dgm:hierBranch val="init"/>
        </dgm:presLayoutVars>
      </dgm:prSet>
      <dgm:spPr/>
    </dgm:pt>
    <dgm:pt modelId="{4187B04D-F219-42E2-8A88-9F5FDF4370E7}" type="pres">
      <dgm:prSet presAssocID="{B5CA4AF0-9E87-4509-B15D-ADCD9537A98E}" presName="rootComposite" presStyleCnt="0"/>
      <dgm:spPr/>
    </dgm:pt>
    <dgm:pt modelId="{D4E15C74-0862-4978-988A-931589328FEE}" type="pres">
      <dgm:prSet presAssocID="{B5CA4AF0-9E87-4509-B15D-ADCD9537A98E}" presName="rootText" presStyleLbl="node2" presStyleIdx="5" presStyleCnt="12">
        <dgm:presLayoutVars>
          <dgm:chPref val="3"/>
        </dgm:presLayoutVars>
      </dgm:prSet>
      <dgm:spPr/>
    </dgm:pt>
    <dgm:pt modelId="{A6DA07BB-04DB-4392-A98E-2A2A353427BB}" type="pres">
      <dgm:prSet presAssocID="{B5CA4AF0-9E87-4509-B15D-ADCD9537A98E}" presName="rootConnector" presStyleLbl="node2" presStyleIdx="5" presStyleCnt="12"/>
      <dgm:spPr/>
    </dgm:pt>
    <dgm:pt modelId="{29045029-9E6E-464D-B70F-0918DA11D026}" type="pres">
      <dgm:prSet presAssocID="{B5CA4AF0-9E87-4509-B15D-ADCD9537A98E}" presName="hierChild4" presStyleCnt="0"/>
      <dgm:spPr/>
    </dgm:pt>
    <dgm:pt modelId="{9AFF8F70-FE40-4C9E-BBD1-DE12083A1B70}" type="pres">
      <dgm:prSet presAssocID="{B5CA4AF0-9E87-4509-B15D-ADCD9537A98E}" presName="hierChild5" presStyleCnt="0"/>
      <dgm:spPr/>
    </dgm:pt>
    <dgm:pt modelId="{C393F387-A42E-4A72-B519-DC65223F46AC}" type="pres">
      <dgm:prSet presAssocID="{E01633DD-9803-443F-81B8-9D2D909921B8}" presName="Name64" presStyleLbl="parChTrans1D2" presStyleIdx="6" presStyleCnt="12"/>
      <dgm:spPr/>
    </dgm:pt>
    <dgm:pt modelId="{D159934F-70DE-4B9F-9B54-FC888B81F247}" type="pres">
      <dgm:prSet presAssocID="{3A6E8547-7625-49ED-BB4E-8212CED0763B}" presName="hierRoot2" presStyleCnt="0">
        <dgm:presLayoutVars>
          <dgm:hierBranch val="init"/>
        </dgm:presLayoutVars>
      </dgm:prSet>
      <dgm:spPr/>
    </dgm:pt>
    <dgm:pt modelId="{A455B78A-0A5D-48C2-8D8A-DD3C3125D25A}" type="pres">
      <dgm:prSet presAssocID="{3A6E8547-7625-49ED-BB4E-8212CED0763B}" presName="rootComposite" presStyleCnt="0"/>
      <dgm:spPr/>
    </dgm:pt>
    <dgm:pt modelId="{874E1F94-0D58-4029-A283-15FADB2646C7}" type="pres">
      <dgm:prSet presAssocID="{3A6E8547-7625-49ED-BB4E-8212CED0763B}" presName="rootText" presStyleLbl="node2" presStyleIdx="6" presStyleCnt="12">
        <dgm:presLayoutVars>
          <dgm:chPref val="3"/>
        </dgm:presLayoutVars>
      </dgm:prSet>
      <dgm:spPr/>
    </dgm:pt>
    <dgm:pt modelId="{CA60864E-B54A-440F-9CFB-C1E61CABD297}" type="pres">
      <dgm:prSet presAssocID="{3A6E8547-7625-49ED-BB4E-8212CED0763B}" presName="rootConnector" presStyleLbl="node2" presStyleIdx="6" presStyleCnt="12"/>
      <dgm:spPr/>
    </dgm:pt>
    <dgm:pt modelId="{6C611E29-CB17-472C-8B58-4731A9BE3385}" type="pres">
      <dgm:prSet presAssocID="{3A6E8547-7625-49ED-BB4E-8212CED0763B}" presName="hierChild4" presStyleCnt="0"/>
      <dgm:spPr/>
    </dgm:pt>
    <dgm:pt modelId="{BDBA6605-14F9-4743-934C-D61EDBD3A0D8}" type="pres">
      <dgm:prSet presAssocID="{3A6E8547-7625-49ED-BB4E-8212CED0763B}" presName="hierChild5" presStyleCnt="0"/>
      <dgm:spPr/>
    </dgm:pt>
    <dgm:pt modelId="{417B4BB6-AA97-44F1-8DED-5FAD1C59309B}" type="pres">
      <dgm:prSet presAssocID="{C61F02ED-9058-43E6-9CE6-1779B9879B08}" presName="Name64" presStyleLbl="parChTrans1D2" presStyleIdx="7" presStyleCnt="12"/>
      <dgm:spPr/>
    </dgm:pt>
    <dgm:pt modelId="{90EA3F59-858D-4B78-9A06-B51A780AA0D2}" type="pres">
      <dgm:prSet presAssocID="{A5D9864D-1D46-45EE-92B8-D5C622818B25}" presName="hierRoot2" presStyleCnt="0">
        <dgm:presLayoutVars>
          <dgm:hierBranch val="init"/>
        </dgm:presLayoutVars>
      </dgm:prSet>
      <dgm:spPr/>
    </dgm:pt>
    <dgm:pt modelId="{350E151C-FAA1-4924-A8B3-BFCC05A3FBC5}" type="pres">
      <dgm:prSet presAssocID="{A5D9864D-1D46-45EE-92B8-D5C622818B25}" presName="rootComposite" presStyleCnt="0"/>
      <dgm:spPr/>
    </dgm:pt>
    <dgm:pt modelId="{027D7731-347F-453E-AB3E-F8A8585B30CC}" type="pres">
      <dgm:prSet presAssocID="{A5D9864D-1D46-45EE-92B8-D5C622818B25}" presName="rootText" presStyleLbl="node2" presStyleIdx="7" presStyleCnt="12">
        <dgm:presLayoutVars>
          <dgm:chPref val="3"/>
        </dgm:presLayoutVars>
      </dgm:prSet>
      <dgm:spPr/>
    </dgm:pt>
    <dgm:pt modelId="{1E1AB7B9-A28B-4B81-9253-0ABA10DF00A1}" type="pres">
      <dgm:prSet presAssocID="{A5D9864D-1D46-45EE-92B8-D5C622818B25}" presName="rootConnector" presStyleLbl="node2" presStyleIdx="7" presStyleCnt="12"/>
      <dgm:spPr/>
    </dgm:pt>
    <dgm:pt modelId="{06110B31-8A06-45C2-ACBB-80D1AE4E9CF5}" type="pres">
      <dgm:prSet presAssocID="{A5D9864D-1D46-45EE-92B8-D5C622818B25}" presName="hierChild4" presStyleCnt="0"/>
      <dgm:spPr/>
    </dgm:pt>
    <dgm:pt modelId="{816B9278-3CF3-4424-B08F-B430D9217FDF}" type="pres">
      <dgm:prSet presAssocID="{A5D9864D-1D46-45EE-92B8-D5C622818B25}" presName="hierChild5" presStyleCnt="0"/>
      <dgm:spPr/>
    </dgm:pt>
    <dgm:pt modelId="{55B66F57-6BDE-486A-A7B4-37DC23B9CE3B}" type="pres">
      <dgm:prSet presAssocID="{D4556F87-07A1-4C5F-8710-3C6F04968F7A}" presName="Name64" presStyleLbl="parChTrans1D2" presStyleIdx="8" presStyleCnt="12"/>
      <dgm:spPr/>
    </dgm:pt>
    <dgm:pt modelId="{82E9B37D-B336-4CEE-8402-761C8A10DF82}" type="pres">
      <dgm:prSet presAssocID="{5F6765EB-2643-43F0-9B4A-BE295A09ABDA}" presName="hierRoot2" presStyleCnt="0">
        <dgm:presLayoutVars>
          <dgm:hierBranch val="init"/>
        </dgm:presLayoutVars>
      </dgm:prSet>
      <dgm:spPr/>
    </dgm:pt>
    <dgm:pt modelId="{42A916B9-71B4-4013-99E9-A2D7587069C5}" type="pres">
      <dgm:prSet presAssocID="{5F6765EB-2643-43F0-9B4A-BE295A09ABDA}" presName="rootComposite" presStyleCnt="0"/>
      <dgm:spPr/>
    </dgm:pt>
    <dgm:pt modelId="{7D6FC6A8-C4BA-477B-8405-C73E9FF000DB}" type="pres">
      <dgm:prSet presAssocID="{5F6765EB-2643-43F0-9B4A-BE295A09ABDA}" presName="rootText" presStyleLbl="node2" presStyleIdx="8" presStyleCnt="12">
        <dgm:presLayoutVars>
          <dgm:chPref val="3"/>
        </dgm:presLayoutVars>
      </dgm:prSet>
      <dgm:spPr/>
    </dgm:pt>
    <dgm:pt modelId="{8BA89CFF-3D2C-4998-8540-3D3F23B5379C}" type="pres">
      <dgm:prSet presAssocID="{5F6765EB-2643-43F0-9B4A-BE295A09ABDA}" presName="rootConnector" presStyleLbl="node2" presStyleIdx="8" presStyleCnt="12"/>
      <dgm:spPr/>
    </dgm:pt>
    <dgm:pt modelId="{368580CB-6741-4882-ABF4-D64D03931E9A}" type="pres">
      <dgm:prSet presAssocID="{5F6765EB-2643-43F0-9B4A-BE295A09ABDA}" presName="hierChild4" presStyleCnt="0"/>
      <dgm:spPr/>
    </dgm:pt>
    <dgm:pt modelId="{0ABC6B02-35F1-44C4-AABF-049C0EDA1C9F}" type="pres">
      <dgm:prSet presAssocID="{5F6765EB-2643-43F0-9B4A-BE295A09ABDA}" presName="hierChild5" presStyleCnt="0"/>
      <dgm:spPr/>
    </dgm:pt>
    <dgm:pt modelId="{720F3AE0-0B97-4A11-8DA0-0BA6D01471B7}" type="pres">
      <dgm:prSet presAssocID="{B53AA3D1-AC32-43FC-B0DA-3449BEE4542A}" presName="Name64" presStyleLbl="parChTrans1D2" presStyleIdx="9" presStyleCnt="12"/>
      <dgm:spPr/>
    </dgm:pt>
    <dgm:pt modelId="{D96D07D4-B7E7-4AE7-BA02-23FF0E06DC85}" type="pres">
      <dgm:prSet presAssocID="{4CC5AC5D-1192-41E4-BEF7-C3668876143D}" presName="hierRoot2" presStyleCnt="0">
        <dgm:presLayoutVars>
          <dgm:hierBranch val="init"/>
        </dgm:presLayoutVars>
      </dgm:prSet>
      <dgm:spPr/>
    </dgm:pt>
    <dgm:pt modelId="{5492FA40-7DBF-4F1B-94F1-D2F8608C05D3}" type="pres">
      <dgm:prSet presAssocID="{4CC5AC5D-1192-41E4-BEF7-C3668876143D}" presName="rootComposite" presStyleCnt="0"/>
      <dgm:spPr/>
    </dgm:pt>
    <dgm:pt modelId="{51B2370C-EEE2-4764-B6D9-03CCD1041F08}" type="pres">
      <dgm:prSet presAssocID="{4CC5AC5D-1192-41E4-BEF7-C3668876143D}" presName="rootText" presStyleLbl="node2" presStyleIdx="9" presStyleCnt="12">
        <dgm:presLayoutVars>
          <dgm:chPref val="3"/>
        </dgm:presLayoutVars>
      </dgm:prSet>
      <dgm:spPr/>
    </dgm:pt>
    <dgm:pt modelId="{F6C69398-08DB-4EA8-A2AB-1C660D85363B}" type="pres">
      <dgm:prSet presAssocID="{4CC5AC5D-1192-41E4-BEF7-C3668876143D}" presName="rootConnector" presStyleLbl="node2" presStyleIdx="9" presStyleCnt="12"/>
      <dgm:spPr/>
    </dgm:pt>
    <dgm:pt modelId="{687FCB14-4618-4ABD-8861-9C5CF89BB5CF}" type="pres">
      <dgm:prSet presAssocID="{4CC5AC5D-1192-41E4-BEF7-C3668876143D}" presName="hierChild4" presStyleCnt="0"/>
      <dgm:spPr/>
    </dgm:pt>
    <dgm:pt modelId="{A6C77A76-14DB-46C8-A32E-59A844CB4289}" type="pres">
      <dgm:prSet presAssocID="{4CC5AC5D-1192-41E4-BEF7-C3668876143D}" presName="hierChild5" presStyleCnt="0"/>
      <dgm:spPr/>
    </dgm:pt>
    <dgm:pt modelId="{23C4A8CD-9AEB-4AA7-98D2-923916203E5D}" type="pres">
      <dgm:prSet presAssocID="{5F6AAFCD-5D4F-40EE-A820-162BBB56CD3B}" presName="Name64" presStyleLbl="parChTrans1D2" presStyleIdx="10" presStyleCnt="12"/>
      <dgm:spPr/>
    </dgm:pt>
    <dgm:pt modelId="{5666CA02-1002-48E3-BB45-583043236F0C}" type="pres">
      <dgm:prSet presAssocID="{FCD45CEE-46A7-4C81-BDB2-A7C69844BB7E}" presName="hierRoot2" presStyleCnt="0">
        <dgm:presLayoutVars>
          <dgm:hierBranch val="init"/>
        </dgm:presLayoutVars>
      </dgm:prSet>
      <dgm:spPr/>
    </dgm:pt>
    <dgm:pt modelId="{27AB41E1-4C34-4A71-BA79-75B5F7C375D5}" type="pres">
      <dgm:prSet presAssocID="{FCD45CEE-46A7-4C81-BDB2-A7C69844BB7E}" presName="rootComposite" presStyleCnt="0"/>
      <dgm:spPr/>
    </dgm:pt>
    <dgm:pt modelId="{8844B1A4-F9E1-4715-BE4A-D0BE1D9FEF81}" type="pres">
      <dgm:prSet presAssocID="{FCD45CEE-46A7-4C81-BDB2-A7C69844BB7E}" presName="rootText" presStyleLbl="node2" presStyleIdx="10" presStyleCnt="12">
        <dgm:presLayoutVars>
          <dgm:chPref val="3"/>
        </dgm:presLayoutVars>
      </dgm:prSet>
      <dgm:spPr/>
    </dgm:pt>
    <dgm:pt modelId="{F3ADAE16-BD5C-43F0-92A5-F465A3FAAC74}" type="pres">
      <dgm:prSet presAssocID="{FCD45CEE-46A7-4C81-BDB2-A7C69844BB7E}" presName="rootConnector" presStyleLbl="node2" presStyleIdx="10" presStyleCnt="12"/>
      <dgm:spPr/>
    </dgm:pt>
    <dgm:pt modelId="{8692DC3F-5369-41A5-B36B-25F5DB515536}" type="pres">
      <dgm:prSet presAssocID="{FCD45CEE-46A7-4C81-BDB2-A7C69844BB7E}" presName="hierChild4" presStyleCnt="0"/>
      <dgm:spPr/>
    </dgm:pt>
    <dgm:pt modelId="{7BB0A81A-FF70-4268-9081-2F4A172B59E6}" type="pres">
      <dgm:prSet presAssocID="{FCD45CEE-46A7-4C81-BDB2-A7C69844BB7E}" presName="hierChild5" presStyleCnt="0"/>
      <dgm:spPr/>
    </dgm:pt>
    <dgm:pt modelId="{5A285E6E-6AA2-4A40-A987-F9A38C3E711E}" type="pres">
      <dgm:prSet presAssocID="{BEE7DD3F-8139-486A-BBEF-FDAD0BF61EDA}" presName="Name64" presStyleLbl="parChTrans1D2" presStyleIdx="11" presStyleCnt="12"/>
      <dgm:spPr/>
    </dgm:pt>
    <dgm:pt modelId="{095654B5-0832-4B0E-9D5B-AFCD7169E9AF}" type="pres">
      <dgm:prSet presAssocID="{7292EC9F-B4E3-49FE-B762-BA128C1CBE86}" presName="hierRoot2" presStyleCnt="0">
        <dgm:presLayoutVars>
          <dgm:hierBranch val="init"/>
        </dgm:presLayoutVars>
      </dgm:prSet>
      <dgm:spPr/>
    </dgm:pt>
    <dgm:pt modelId="{11891C85-9E99-4E99-A8F8-FB1E7AEE264A}" type="pres">
      <dgm:prSet presAssocID="{7292EC9F-B4E3-49FE-B762-BA128C1CBE86}" presName="rootComposite" presStyleCnt="0"/>
      <dgm:spPr/>
    </dgm:pt>
    <dgm:pt modelId="{128B1FD3-2964-467C-9FB3-81E7E24E2C7C}" type="pres">
      <dgm:prSet presAssocID="{7292EC9F-B4E3-49FE-B762-BA128C1CBE86}" presName="rootText" presStyleLbl="node2" presStyleIdx="11" presStyleCnt="12">
        <dgm:presLayoutVars>
          <dgm:chPref val="3"/>
        </dgm:presLayoutVars>
      </dgm:prSet>
      <dgm:spPr/>
    </dgm:pt>
    <dgm:pt modelId="{FB99CD95-D03F-43C1-8516-C62CFF812F5D}" type="pres">
      <dgm:prSet presAssocID="{7292EC9F-B4E3-49FE-B762-BA128C1CBE86}" presName="rootConnector" presStyleLbl="node2" presStyleIdx="11" presStyleCnt="12"/>
      <dgm:spPr/>
    </dgm:pt>
    <dgm:pt modelId="{8F629C29-E8D7-4172-9D62-2968613D46BC}" type="pres">
      <dgm:prSet presAssocID="{7292EC9F-B4E3-49FE-B762-BA128C1CBE86}" presName="hierChild4" presStyleCnt="0"/>
      <dgm:spPr/>
    </dgm:pt>
    <dgm:pt modelId="{C576238C-AEBD-4F78-8690-CCAAF9FE24A2}" type="pres">
      <dgm:prSet presAssocID="{7292EC9F-B4E3-49FE-B762-BA128C1CBE86}" presName="hierChild5" presStyleCnt="0"/>
      <dgm:spPr/>
    </dgm:pt>
    <dgm:pt modelId="{19FC7CE2-B989-45C9-B0FB-C1EA4936C82F}" type="pres">
      <dgm:prSet presAssocID="{962B939C-293F-4923-90FA-52C3410E2133}" presName="hierChild3" presStyleCnt="0"/>
      <dgm:spPr/>
    </dgm:pt>
  </dgm:ptLst>
  <dgm:cxnLst>
    <dgm:cxn modelId="{2E506600-0FD2-4543-A6B2-C2E9198FEB80}" type="presOf" srcId="{306316FD-1888-4FB6-8273-B019788006B7}" destId="{E3CA9532-516A-4333-8699-9B0936C82E1A}" srcOrd="0" destOrd="0" presId="urn:microsoft.com/office/officeart/2009/3/layout/HorizontalOrganizationChart"/>
    <dgm:cxn modelId="{FC252A03-A817-45D3-BC52-653BA0A5D1C3}" type="presOf" srcId="{EB8C4A7C-1669-4CF8-9D1D-17B9DF372D99}" destId="{9A5B128B-C4CB-49A7-84A5-8EAAE12E3230}" srcOrd="0" destOrd="0" presId="urn:microsoft.com/office/officeart/2009/3/layout/HorizontalOrganizationChart"/>
    <dgm:cxn modelId="{5C0DC507-C005-4A33-B9EF-1F0CC021E3E8}" type="presOf" srcId="{306316FD-1888-4FB6-8273-B019788006B7}" destId="{ECA7371B-AA46-454B-B204-83B69D61D557}" srcOrd="1" destOrd="0" presId="urn:microsoft.com/office/officeart/2009/3/layout/HorizontalOrganizationChart"/>
    <dgm:cxn modelId="{8C5B530A-ECFC-4B00-858B-39F03DC11344}" srcId="{962B939C-293F-4923-90FA-52C3410E2133}" destId="{FCD45CEE-46A7-4C81-BDB2-A7C69844BB7E}" srcOrd="5" destOrd="0" parTransId="{5F6AAFCD-5D4F-40EE-A820-162BBB56CD3B}" sibTransId="{96F7BCF6-9F05-488F-84C6-F98D87311225}"/>
    <dgm:cxn modelId="{81D0CA0A-F78E-4D0E-B2D5-433CE8930E5C}" type="presOf" srcId="{A65D8266-FBCE-4359-AD11-82E75FAB0155}" destId="{2C64B8BE-69C5-46A7-941A-818BB0DBE750}" srcOrd="1" destOrd="0" presId="urn:microsoft.com/office/officeart/2009/3/layout/HorizontalOrganizationChart"/>
    <dgm:cxn modelId="{F675130C-D97F-4D72-BCB4-068F0CADDD87}" srcId="{962B939C-293F-4923-90FA-52C3410E2133}" destId="{3A6E8547-7625-49ED-BB4E-8212CED0763B}" srcOrd="1" destOrd="0" parTransId="{E01633DD-9803-443F-81B8-9D2D909921B8}" sibTransId="{4C697A5A-3C5A-47B0-B55B-0576E120F223}"/>
    <dgm:cxn modelId="{AB3A450E-8702-449C-A249-5E8863B10EE9}" srcId="{F771C5E0-6BCA-46AA-AB2E-64A4090DB902}" destId="{2FBCBDD5-DB05-4F6E-81F0-27A95445A55D}" srcOrd="2" destOrd="0" parTransId="{D1E9E546-BD7B-4F92-A669-59E81599A8E1}" sibTransId="{11CD9A00-09AB-4F0D-8B3F-73F330086A84}"/>
    <dgm:cxn modelId="{A947ED11-4BF8-4A43-B7DF-9F5741B98EEA}" type="presOf" srcId="{DD5616BA-27EC-40EF-942F-31622B382248}" destId="{1A9702B7-3A21-4832-840A-40CA4F2B3922}" srcOrd="1" destOrd="0" presId="urn:microsoft.com/office/officeart/2009/3/layout/HorizontalOrganizationChart"/>
    <dgm:cxn modelId="{B6C73918-441B-46E5-BA6E-AF232E826CF1}" srcId="{306316FD-1888-4FB6-8273-B019788006B7}" destId="{29F4F4DB-4909-4F26-B4AD-BF4CDBC9F464}" srcOrd="0" destOrd="0" parTransId="{38064B85-C60F-430F-8592-360FFBB963A4}" sibTransId="{B3AD0D2E-B3A4-4C40-AF33-A912DEA3F133}"/>
    <dgm:cxn modelId="{54DDFD1E-4FA3-4B59-9B21-B93BED1A2A5E}" type="presOf" srcId="{962B939C-293F-4923-90FA-52C3410E2133}" destId="{0B283FA1-A9B6-476C-9667-65BF64596747}" srcOrd="0" destOrd="0" presId="urn:microsoft.com/office/officeart/2009/3/layout/HorizontalOrganizationChart"/>
    <dgm:cxn modelId="{D4D69822-2B9A-4741-8339-5BDCFBB959E8}" type="presOf" srcId="{2FBCBDD5-DB05-4F6E-81F0-27A95445A55D}" destId="{4C016523-C2A0-41B5-A020-89F9993EE5A7}" srcOrd="1" destOrd="0" presId="urn:microsoft.com/office/officeart/2009/3/layout/HorizontalOrganizationChart"/>
    <dgm:cxn modelId="{4AF23C24-1E8A-4826-B805-F08293A21DCC}" type="presOf" srcId="{2D8F8928-EA5F-4550-8D50-697C3203EC41}" destId="{52462753-5F01-41DE-8CBE-758CB75BC5DB}" srcOrd="0" destOrd="0" presId="urn:microsoft.com/office/officeart/2009/3/layout/HorizontalOrganizationChart"/>
    <dgm:cxn modelId="{FDC84331-67B4-43A3-82EE-F59FDB1B6FDF}" srcId="{F771C5E0-6BCA-46AA-AB2E-64A4090DB902}" destId="{DD5616BA-27EC-40EF-942F-31622B382248}" srcOrd="0" destOrd="0" parTransId="{38EBAA69-F07A-4F30-AA91-0F926848F961}" sibTransId="{9033FB67-A133-4D34-B7DB-5DD4AEFF7A38}"/>
    <dgm:cxn modelId="{A9B40232-10CF-44C0-85C8-C68F52EDBA2C}" type="presOf" srcId="{FCD45CEE-46A7-4C81-BDB2-A7C69844BB7E}" destId="{F3ADAE16-BD5C-43F0-92A5-F465A3FAAC74}" srcOrd="1" destOrd="0" presId="urn:microsoft.com/office/officeart/2009/3/layout/HorizontalOrganizationChart"/>
    <dgm:cxn modelId="{5202CE35-D8E3-413F-A969-9FB14871DAF5}" type="presOf" srcId="{A5D9864D-1D46-45EE-92B8-D5C622818B25}" destId="{027D7731-347F-453E-AB3E-F8A8585B30CC}" srcOrd="0" destOrd="0" presId="urn:microsoft.com/office/officeart/2009/3/layout/HorizontalOrganizationChart"/>
    <dgm:cxn modelId="{FA27DA36-3890-42B5-AD90-2211075C6C8A}" type="presOf" srcId="{FCD45CEE-46A7-4C81-BDB2-A7C69844BB7E}" destId="{8844B1A4-F9E1-4715-BE4A-D0BE1D9FEF81}" srcOrd="0" destOrd="0" presId="urn:microsoft.com/office/officeart/2009/3/layout/HorizontalOrganizationChart"/>
    <dgm:cxn modelId="{5444113A-D4BB-49BD-B327-77F6B5BFF9FD}" type="presOf" srcId="{D1E9E546-BD7B-4F92-A669-59E81599A8E1}" destId="{72C62B40-4AAE-4666-820B-EAF5F1FB7F18}" srcOrd="0" destOrd="0" presId="urn:microsoft.com/office/officeart/2009/3/layout/HorizontalOrganizationChart"/>
    <dgm:cxn modelId="{E758B93D-6B2A-4C9A-A864-CD9E7CAD66AC}" type="presOf" srcId="{2FBCBDD5-DB05-4F6E-81F0-27A95445A55D}" destId="{70FF564A-4953-4A22-B8CA-46A2FB960A24}" srcOrd="0" destOrd="0" presId="urn:microsoft.com/office/officeart/2009/3/layout/HorizontalOrganizationChart"/>
    <dgm:cxn modelId="{6D15A75E-5CA5-4081-855F-8776679C8B8A}" type="presOf" srcId="{38064B85-C60F-430F-8592-360FFBB963A4}" destId="{21A15D64-4CDE-4512-B579-20402260FE76}" srcOrd="0" destOrd="0" presId="urn:microsoft.com/office/officeart/2009/3/layout/HorizontalOrganizationChart"/>
    <dgm:cxn modelId="{BCFE4062-FD13-4BB8-99E2-0C772A8E0886}" srcId="{962B939C-293F-4923-90FA-52C3410E2133}" destId="{5F6765EB-2643-43F0-9B4A-BE295A09ABDA}" srcOrd="3" destOrd="0" parTransId="{D4556F87-07A1-4C5F-8710-3C6F04968F7A}" sibTransId="{1BA088F4-EA35-46DF-A336-AE152D8AB6A7}"/>
    <dgm:cxn modelId="{05AD9945-C67C-4B83-9F53-FEA6B990A2B0}" srcId="{962B939C-293F-4923-90FA-52C3410E2133}" destId="{A5D9864D-1D46-45EE-92B8-D5C622818B25}" srcOrd="2" destOrd="0" parTransId="{C61F02ED-9058-43E6-9CE6-1779B9879B08}" sibTransId="{330C3559-0AB2-428F-A959-71ACE67646EB}"/>
    <dgm:cxn modelId="{CD4B2246-B645-495E-9DC3-5E9DFA110DEE}" type="presOf" srcId="{59CEF1DD-94C7-4C83-8012-76B4C676F391}" destId="{5873F392-8176-42F7-A97B-9505666319E5}" srcOrd="0" destOrd="0" presId="urn:microsoft.com/office/officeart/2009/3/layout/HorizontalOrganizationChart"/>
    <dgm:cxn modelId="{213AC168-599F-4710-8EE8-69C9F2322886}" type="presOf" srcId="{3A6E8547-7625-49ED-BB4E-8212CED0763B}" destId="{CA60864E-B54A-440F-9CFB-C1E61CABD297}" srcOrd="1" destOrd="0" presId="urn:microsoft.com/office/officeart/2009/3/layout/HorizontalOrganizationChart"/>
    <dgm:cxn modelId="{E976344B-8E80-4468-8907-B4D9401B9C3C}" type="presOf" srcId="{EB8C4A7C-1669-4CF8-9D1D-17B9DF372D99}" destId="{0F0593DC-9E2A-4B0B-AA19-2C3E1B4A61D9}" srcOrd="1" destOrd="0" presId="urn:microsoft.com/office/officeart/2009/3/layout/HorizontalOrganizationChart"/>
    <dgm:cxn modelId="{0014BA6D-82FA-4B5B-A941-50F83A67DEB1}" type="presOf" srcId="{7292EC9F-B4E3-49FE-B762-BA128C1CBE86}" destId="{FB99CD95-D03F-43C1-8516-C62CFF812F5D}" srcOrd="1" destOrd="0" presId="urn:microsoft.com/office/officeart/2009/3/layout/HorizontalOrganizationChart"/>
    <dgm:cxn modelId="{661CC06F-369E-47D1-9051-E892DE8A1C35}" srcId="{46BC1AE7-3189-4BB4-B2AB-C1F28038EAED}" destId="{962B939C-293F-4923-90FA-52C3410E2133}" srcOrd="2" destOrd="0" parTransId="{26B3A325-6EA3-4ABA-B76B-3A72B74630E3}" sibTransId="{EBDC19C2-590D-409E-AE1A-45011E153208}"/>
    <dgm:cxn modelId="{AFAF5257-D7B2-4688-83BD-316BF5E65218}" type="presOf" srcId="{4CC5AC5D-1192-41E4-BEF7-C3668876143D}" destId="{51B2370C-EEE2-4764-B6D9-03CCD1041F08}" srcOrd="0" destOrd="0" presId="urn:microsoft.com/office/officeart/2009/3/layout/HorizontalOrganizationChart"/>
    <dgm:cxn modelId="{75960B58-F065-46CA-9575-C3369C984D0F}" srcId="{962B939C-293F-4923-90FA-52C3410E2133}" destId="{7292EC9F-B4E3-49FE-B762-BA128C1CBE86}" srcOrd="6" destOrd="0" parTransId="{BEE7DD3F-8139-486A-BBEF-FDAD0BF61EDA}" sibTransId="{58769CCF-F158-4D22-90B1-8AA765A5ED01}"/>
    <dgm:cxn modelId="{C393DB5A-DCD8-4B8F-A0CE-79FE617D79AB}" type="presOf" srcId="{A65D8266-FBCE-4359-AD11-82E75FAB0155}" destId="{5892B5C5-9279-44A1-9BFB-BF5D9E0F07BE}" srcOrd="0" destOrd="0" presId="urn:microsoft.com/office/officeart/2009/3/layout/HorizontalOrganizationChart"/>
    <dgm:cxn modelId="{64FF5C80-1BDF-4646-AB58-A709131E4255}" type="presOf" srcId="{29F4F4DB-4909-4F26-B4AD-BF4CDBC9F464}" destId="{A3DC5709-4A28-42B2-ACA2-61A9EED7E090}" srcOrd="0" destOrd="0" presId="urn:microsoft.com/office/officeart/2009/3/layout/HorizontalOrganizationChart"/>
    <dgm:cxn modelId="{800A4A80-4B2D-4E32-8648-C3BD3351941A}" srcId="{962B939C-293F-4923-90FA-52C3410E2133}" destId="{4CC5AC5D-1192-41E4-BEF7-C3668876143D}" srcOrd="4" destOrd="0" parTransId="{B53AA3D1-AC32-43FC-B0DA-3449BEE4542A}" sibTransId="{8F5F2882-5385-46C0-AB54-AE2D00D23310}"/>
    <dgm:cxn modelId="{BC1BB984-84C5-40F5-8B41-E3C415958C33}" type="presOf" srcId="{E01633DD-9803-443F-81B8-9D2D909921B8}" destId="{C393F387-A42E-4A72-B519-DC65223F46AC}" srcOrd="0" destOrd="0" presId="urn:microsoft.com/office/officeart/2009/3/layout/HorizontalOrganizationChart"/>
    <dgm:cxn modelId="{2F29BA90-47E6-4FA4-948A-75EE4824A13F}" type="presOf" srcId="{962B939C-293F-4923-90FA-52C3410E2133}" destId="{49C5F1F6-C228-46CC-B344-3281FC3676E1}" srcOrd="1" destOrd="0" presId="urn:microsoft.com/office/officeart/2009/3/layout/HorizontalOrganizationChart"/>
    <dgm:cxn modelId="{F7484997-E2C2-4E4D-974E-1BDF6CFF1A1A}" type="presOf" srcId="{7292EC9F-B4E3-49FE-B762-BA128C1CBE86}" destId="{128B1FD3-2964-467C-9FB3-81E7E24E2C7C}" srcOrd="0" destOrd="0" presId="urn:microsoft.com/office/officeart/2009/3/layout/HorizontalOrganizationChart"/>
    <dgm:cxn modelId="{61B2D598-E6B9-45D2-91E5-1DF6CA2760FF}" type="presOf" srcId="{5F6AAFCD-5D4F-40EE-A820-162BBB56CD3B}" destId="{23C4A8CD-9AEB-4AA7-98D2-923916203E5D}" srcOrd="0" destOrd="0" presId="urn:microsoft.com/office/officeart/2009/3/layout/HorizontalOrganizationChart"/>
    <dgm:cxn modelId="{EC913F9C-EBF3-459A-B602-4AF417E33B5C}" type="presOf" srcId="{46BC1AE7-3189-4BB4-B2AB-C1F28038EAED}" destId="{CF50C1B9-376B-4B5D-B683-97BD691F69BD}" srcOrd="0" destOrd="0" presId="urn:microsoft.com/office/officeart/2009/3/layout/HorizontalOrganizationChart"/>
    <dgm:cxn modelId="{9BE22B9D-A83F-428B-8203-8B3BF464356F}" srcId="{962B939C-293F-4923-90FA-52C3410E2133}" destId="{B5CA4AF0-9E87-4509-B15D-ADCD9537A98E}" srcOrd="0" destOrd="0" parTransId="{59CEF1DD-94C7-4C83-8012-76B4C676F391}" sibTransId="{FF5DBB3C-B9C0-4D67-903E-AF7C63A4635E}"/>
    <dgm:cxn modelId="{02270FA3-8A4D-4FD6-B81F-09861E5041F4}" type="presOf" srcId="{A5D9864D-1D46-45EE-92B8-D5C622818B25}" destId="{1E1AB7B9-A28B-4B81-9253-0ABA10DF00A1}" srcOrd="1" destOrd="0" presId="urn:microsoft.com/office/officeart/2009/3/layout/HorizontalOrganizationChart"/>
    <dgm:cxn modelId="{5F9300AE-954F-4EF3-B808-D266D00E0BA6}" type="presOf" srcId="{B5CA4AF0-9E87-4509-B15D-ADCD9537A98E}" destId="{D4E15C74-0862-4978-988A-931589328FEE}" srcOrd="0" destOrd="0" presId="urn:microsoft.com/office/officeart/2009/3/layout/HorizontalOrganizationChart"/>
    <dgm:cxn modelId="{812FA8B0-B22C-482F-B0A2-3463CB7E4EF3}" type="presOf" srcId="{BEE7DD3F-8139-486A-BBEF-FDAD0BF61EDA}" destId="{5A285E6E-6AA2-4A40-A987-F9A38C3E711E}" srcOrd="0" destOrd="0" presId="urn:microsoft.com/office/officeart/2009/3/layout/HorizontalOrganizationChart"/>
    <dgm:cxn modelId="{2DA8A5BA-15B1-45EE-AF12-61DAA8ABDE90}" type="presOf" srcId="{38EBAA69-F07A-4F30-AA91-0F926848F961}" destId="{77EB879B-0415-4484-BEBF-6F2552296CFE}" srcOrd="0" destOrd="0" presId="urn:microsoft.com/office/officeart/2009/3/layout/HorizontalOrganizationChart"/>
    <dgm:cxn modelId="{9FA16BBB-1C6F-49FF-9F21-7A25D563A5AD}" type="presOf" srcId="{DD5616BA-27EC-40EF-942F-31622B382248}" destId="{B416CC8C-0658-4BBB-9AEA-80B9D43F6B76}" srcOrd="0" destOrd="0" presId="urn:microsoft.com/office/officeart/2009/3/layout/HorizontalOrganizationChart"/>
    <dgm:cxn modelId="{5DA6E0C1-9209-41E3-8560-0F60E3927C67}" type="presOf" srcId="{5F6765EB-2643-43F0-9B4A-BE295A09ABDA}" destId="{8BA89CFF-3D2C-4998-8540-3D3F23B5379C}" srcOrd="1" destOrd="0" presId="urn:microsoft.com/office/officeart/2009/3/layout/HorizontalOrganizationChart"/>
    <dgm:cxn modelId="{A685E1C3-089A-493A-B1FE-D8FEA703B14E}" type="presOf" srcId="{29F4F4DB-4909-4F26-B4AD-BF4CDBC9F464}" destId="{741CAD71-EA93-48EF-9C54-F72E9B7CED32}" srcOrd="1" destOrd="0" presId="urn:microsoft.com/office/officeart/2009/3/layout/HorizontalOrganizationChart"/>
    <dgm:cxn modelId="{3165DCC4-44BB-4691-8AFE-844BA92E130D}" type="presOf" srcId="{F771C5E0-6BCA-46AA-AB2E-64A4090DB902}" destId="{9DA400E6-03D6-4E2B-83A6-1981F60230E8}" srcOrd="1" destOrd="0" presId="urn:microsoft.com/office/officeart/2009/3/layout/HorizontalOrganizationChart"/>
    <dgm:cxn modelId="{656585C6-A0B2-4B34-BBC3-4A1410F848CE}" type="presOf" srcId="{3A6E8547-7625-49ED-BB4E-8212CED0763B}" destId="{874E1F94-0D58-4029-A283-15FADB2646C7}" srcOrd="0" destOrd="0" presId="urn:microsoft.com/office/officeart/2009/3/layout/HorizontalOrganizationChart"/>
    <dgm:cxn modelId="{829973C9-392F-45DF-A2F4-D09E24B8B560}" type="presOf" srcId="{D4556F87-07A1-4C5F-8710-3C6F04968F7A}" destId="{55B66F57-6BDE-486A-A7B4-37DC23B9CE3B}" srcOrd="0" destOrd="0" presId="urn:microsoft.com/office/officeart/2009/3/layout/HorizontalOrganizationChart"/>
    <dgm:cxn modelId="{32B894CC-6FBB-4049-B7CF-3CA6C72FC3B1}" type="presOf" srcId="{B53AA3D1-AC32-43FC-B0DA-3449BEE4542A}" destId="{720F3AE0-0B97-4A11-8DA0-0BA6D01471B7}" srcOrd="0" destOrd="0" presId="urn:microsoft.com/office/officeart/2009/3/layout/HorizontalOrganizationChart"/>
    <dgm:cxn modelId="{CA173FCD-4F4D-4BC0-B040-31B049FD1FA4}" type="presOf" srcId="{21D8CE58-C5BD-4012-8F23-D1924A397B91}" destId="{D5F452AC-0E06-41BD-80BD-BA592CD5AC29}" srcOrd="0" destOrd="0" presId="urn:microsoft.com/office/officeart/2009/3/layout/HorizontalOrganizationChart"/>
    <dgm:cxn modelId="{2DF5BECF-56A8-44D0-AF05-C9D138F28ADD}" srcId="{F771C5E0-6BCA-46AA-AB2E-64A4090DB902}" destId="{A65D8266-FBCE-4359-AD11-82E75FAB0155}" srcOrd="1" destOrd="0" parTransId="{21D8CE58-C5BD-4012-8F23-D1924A397B91}" sibTransId="{CC4D984E-CCF7-40EC-9650-664739470C77}"/>
    <dgm:cxn modelId="{4B438AD4-17F7-4ADB-9F04-241061B0EEDE}" type="presOf" srcId="{C61F02ED-9058-43E6-9CE6-1779B9879B08}" destId="{417B4BB6-AA97-44F1-8DED-5FAD1C59309B}" srcOrd="0" destOrd="0" presId="urn:microsoft.com/office/officeart/2009/3/layout/HorizontalOrganizationChart"/>
    <dgm:cxn modelId="{DE8D3BD7-4092-4C0E-A1FE-041B853A47CC}" type="presOf" srcId="{4CC5AC5D-1192-41E4-BEF7-C3668876143D}" destId="{F6C69398-08DB-4EA8-A2AB-1C660D85363B}" srcOrd="1" destOrd="0" presId="urn:microsoft.com/office/officeart/2009/3/layout/HorizontalOrganizationChart"/>
    <dgm:cxn modelId="{DC5F80DF-2464-455D-8F3F-299C818D0489}" type="presOf" srcId="{B5CA4AF0-9E87-4509-B15D-ADCD9537A98E}" destId="{A6DA07BB-04DB-4392-A98E-2A2A353427BB}" srcOrd="1" destOrd="0" presId="urn:microsoft.com/office/officeart/2009/3/layout/HorizontalOrganizationChart"/>
    <dgm:cxn modelId="{190E04E5-05C9-430C-8861-FC7E8CFA2ACA}" srcId="{46BC1AE7-3189-4BB4-B2AB-C1F28038EAED}" destId="{306316FD-1888-4FB6-8273-B019788006B7}" srcOrd="1" destOrd="0" parTransId="{8EFC6199-A2DA-40EC-9B38-D8BE84B2CA45}" sibTransId="{6FE02E8C-010F-45F5-83B6-AE123921B20E}"/>
    <dgm:cxn modelId="{504594E9-1677-4C1D-9660-8C7661E28DA7}" srcId="{46BC1AE7-3189-4BB4-B2AB-C1F28038EAED}" destId="{F771C5E0-6BCA-46AA-AB2E-64A4090DB902}" srcOrd="0" destOrd="0" parTransId="{D714D676-7CD7-43C2-87F9-344B7DE5265C}" sibTransId="{02DDF5C5-9B8E-4739-AFE9-C732BC293E28}"/>
    <dgm:cxn modelId="{DB537DEC-7EB9-49B6-A7E0-32E919CC3CD7}" type="presOf" srcId="{5F6765EB-2643-43F0-9B4A-BE295A09ABDA}" destId="{7D6FC6A8-C4BA-477B-8405-C73E9FF000DB}" srcOrd="0" destOrd="0" presId="urn:microsoft.com/office/officeart/2009/3/layout/HorizontalOrganizationChart"/>
    <dgm:cxn modelId="{680494EF-4369-45AF-8F18-9B88BD3E6975}" type="presOf" srcId="{F771C5E0-6BCA-46AA-AB2E-64A4090DB902}" destId="{CCB72FD3-4214-45DE-938A-CA389789D029}" srcOrd="0" destOrd="0" presId="urn:microsoft.com/office/officeart/2009/3/layout/HorizontalOrganizationChart"/>
    <dgm:cxn modelId="{D3B547F7-1CED-4C50-BB4D-CC9055EADDFD}" srcId="{306316FD-1888-4FB6-8273-B019788006B7}" destId="{EB8C4A7C-1669-4CF8-9D1D-17B9DF372D99}" srcOrd="1" destOrd="0" parTransId="{2D8F8928-EA5F-4550-8D50-697C3203EC41}" sibTransId="{EC7AEF80-0B3E-44A3-892F-10A9FCAE2278}"/>
    <dgm:cxn modelId="{B74B6620-1DE3-4DE4-A759-6CBD320D55DE}" type="presParOf" srcId="{CF50C1B9-376B-4B5D-B683-97BD691F69BD}" destId="{86E4E2E0-2DDA-47FA-914C-ACFE695C4615}" srcOrd="0" destOrd="0" presId="urn:microsoft.com/office/officeart/2009/3/layout/HorizontalOrganizationChart"/>
    <dgm:cxn modelId="{C3A28111-4D43-42EA-909C-6FA404A4EEC6}" type="presParOf" srcId="{86E4E2E0-2DDA-47FA-914C-ACFE695C4615}" destId="{4B88F6E7-68B9-4518-9819-7F483D500112}" srcOrd="0" destOrd="0" presId="urn:microsoft.com/office/officeart/2009/3/layout/HorizontalOrganizationChart"/>
    <dgm:cxn modelId="{E7B69B96-F1DF-48FA-845B-042C4A7BA426}" type="presParOf" srcId="{4B88F6E7-68B9-4518-9819-7F483D500112}" destId="{CCB72FD3-4214-45DE-938A-CA389789D029}" srcOrd="0" destOrd="0" presId="urn:microsoft.com/office/officeart/2009/3/layout/HorizontalOrganizationChart"/>
    <dgm:cxn modelId="{777D69A0-5DC6-44E8-AFEA-EF9BFEB2C6ED}" type="presParOf" srcId="{4B88F6E7-68B9-4518-9819-7F483D500112}" destId="{9DA400E6-03D6-4E2B-83A6-1981F60230E8}" srcOrd="1" destOrd="0" presId="urn:microsoft.com/office/officeart/2009/3/layout/HorizontalOrganizationChart"/>
    <dgm:cxn modelId="{F76090AB-045B-40AD-B916-C0DFFE07416F}" type="presParOf" srcId="{86E4E2E0-2DDA-47FA-914C-ACFE695C4615}" destId="{07A34193-04F8-4730-BFDF-B2F0D3DA606B}" srcOrd="1" destOrd="0" presId="urn:microsoft.com/office/officeart/2009/3/layout/HorizontalOrganizationChart"/>
    <dgm:cxn modelId="{3AAD61F5-CE7B-4AAD-80F1-59DDFF7E1BE8}" type="presParOf" srcId="{07A34193-04F8-4730-BFDF-B2F0D3DA606B}" destId="{77EB879B-0415-4484-BEBF-6F2552296CFE}" srcOrd="0" destOrd="0" presId="urn:microsoft.com/office/officeart/2009/3/layout/HorizontalOrganizationChart"/>
    <dgm:cxn modelId="{1F7A5ABA-3521-4242-AA94-316D89A1D326}" type="presParOf" srcId="{07A34193-04F8-4730-BFDF-B2F0D3DA606B}" destId="{FFFF8E2F-DAA2-4D8A-98BE-4B5466F57A41}" srcOrd="1" destOrd="0" presId="urn:microsoft.com/office/officeart/2009/3/layout/HorizontalOrganizationChart"/>
    <dgm:cxn modelId="{2EBCB9DC-2C60-46AC-8FEA-B148AAD99DAA}" type="presParOf" srcId="{FFFF8E2F-DAA2-4D8A-98BE-4B5466F57A41}" destId="{7D4BCCF3-3266-40B5-A636-97ED98BC248A}" srcOrd="0" destOrd="0" presId="urn:microsoft.com/office/officeart/2009/3/layout/HorizontalOrganizationChart"/>
    <dgm:cxn modelId="{2BD809D7-8A44-4CA0-A120-96FED5A7C017}" type="presParOf" srcId="{7D4BCCF3-3266-40B5-A636-97ED98BC248A}" destId="{B416CC8C-0658-4BBB-9AEA-80B9D43F6B76}" srcOrd="0" destOrd="0" presId="urn:microsoft.com/office/officeart/2009/3/layout/HorizontalOrganizationChart"/>
    <dgm:cxn modelId="{795B038E-F572-4BD5-AB00-84F252470B2D}" type="presParOf" srcId="{7D4BCCF3-3266-40B5-A636-97ED98BC248A}" destId="{1A9702B7-3A21-4832-840A-40CA4F2B3922}" srcOrd="1" destOrd="0" presId="urn:microsoft.com/office/officeart/2009/3/layout/HorizontalOrganizationChart"/>
    <dgm:cxn modelId="{9B0E66C7-FDFC-4285-8CA8-9A6567FA1512}" type="presParOf" srcId="{FFFF8E2F-DAA2-4D8A-98BE-4B5466F57A41}" destId="{CB97B363-12AD-4710-9F76-3A6419DD8108}" srcOrd="1" destOrd="0" presId="urn:microsoft.com/office/officeart/2009/3/layout/HorizontalOrganizationChart"/>
    <dgm:cxn modelId="{B50DECF9-21CE-4175-B52A-71E0F392CF7E}" type="presParOf" srcId="{FFFF8E2F-DAA2-4D8A-98BE-4B5466F57A41}" destId="{221CC6B0-7819-491F-B48D-0372CAD4047D}" srcOrd="2" destOrd="0" presId="urn:microsoft.com/office/officeart/2009/3/layout/HorizontalOrganizationChart"/>
    <dgm:cxn modelId="{2FD006C4-11FF-44BF-93A2-13E6DCC53471}" type="presParOf" srcId="{07A34193-04F8-4730-BFDF-B2F0D3DA606B}" destId="{D5F452AC-0E06-41BD-80BD-BA592CD5AC29}" srcOrd="2" destOrd="0" presId="urn:microsoft.com/office/officeart/2009/3/layout/HorizontalOrganizationChart"/>
    <dgm:cxn modelId="{F4F7B034-BE04-47D6-9D44-7EB8747ED5A1}" type="presParOf" srcId="{07A34193-04F8-4730-BFDF-B2F0D3DA606B}" destId="{B9544731-5E08-411C-889B-59A239661CE6}" srcOrd="3" destOrd="0" presId="urn:microsoft.com/office/officeart/2009/3/layout/HorizontalOrganizationChart"/>
    <dgm:cxn modelId="{4BE02154-2AF0-45D4-9685-662144211C04}" type="presParOf" srcId="{B9544731-5E08-411C-889B-59A239661CE6}" destId="{D0A41AA5-6705-4A7A-9061-BC44EEC21FCC}" srcOrd="0" destOrd="0" presId="urn:microsoft.com/office/officeart/2009/3/layout/HorizontalOrganizationChart"/>
    <dgm:cxn modelId="{B254B9E0-283E-4891-90FE-EAF498505F32}" type="presParOf" srcId="{D0A41AA5-6705-4A7A-9061-BC44EEC21FCC}" destId="{5892B5C5-9279-44A1-9BFB-BF5D9E0F07BE}" srcOrd="0" destOrd="0" presId="urn:microsoft.com/office/officeart/2009/3/layout/HorizontalOrganizationChart"/>
    <dgm:cxn modelId="{801139D5-13F6-42ED-AB2E-D40580EF788B}" type="presParOf" srcId="{D0A41AA5-6705-4A7A-9061-BC44EEC21FCC}" destId="{2C64B8BE-69C5-46A7-941A-818BB0DBE750}" srcOrd="1" destOrd="0" presId="urn:microsoft.com/office/officeart/2009/3/layout/HorizontalOrganizationChart"/>
    <dgm:cxn modelId="{E1E33AEA-5F0C-4051-A395-61248DB14295}" type="presParOf" srcId="{B9544731-5E08-411C-889B-59A239661CE6}" destId="{2AAD09D1-1136-414E-8906-7913B9A28B56}" srcOrd="1" destOrd="0" presId="urn:microsoft.com/office/officeart/2009/3/layout/HorizontalOrganizationChart"/>
    <dgm:cxn modelId="{3392AD74-CB3F-4D70-8E6F-C925520FC075}" type="presParOf" srcId="{B9544731-5E08-411C-889B-59A239661CE6}" destId="{F62664FC-2E51-4DC3-A063-A32EAC6FACDC}" srcOrd="2" destOrd="0" presId="urn:microsoft.com/office/officeart/2009/3/layout/HorizontalOrganizationChart"/>
    <dgm:cxn modelId="{9970B98B-5AD5-4A3E-B8BF-9F100CF38701}" type="presParOf" srcId="{07A34193-04F8-4730-BFDF-B2F0D3DA606B}" destId="{72C62B40-4AAE-4666-820B-EAF5F1FB7F18}" srcOrd="4" destOrd="0" presId="urn:microsoft.com/office/officeart/2009/3/layout/HorizontalOrganizationChart"/>
    <dgm:cxn modelId="{EEE3E723-0437-46A5-8FFA-4250DB9D97D4}" type="presParOf" srcId="{07A34193-04F8-4730-BFDF-B2F0D3DA606B}" destId="{F3F77CD1-9C09-4988-BB4A-7C2E934BE1D6}" srcOrd="5" destOrd="0" presId="urn:microsoft.com/office/officeart/2009/3/layout/HorizontalOrganizationChart"/>
    <dgm:cxn modelId="{256DB47D-F435-48C0-B898-8CC8E9C49CF7}" type="presParOf" srcId="{F3F77CD1-9C09-4988-BB4A-7C2E934BE1D6}" destId="{F36EFE98-ED05-4FBE-8660-C18714DEE9F2}" srcOrd="0" destOrd="0" presId="urn:microsoft.com/office/officeart/2009/3/layout/HorizontalOrganizationChart"/>
    <dgm:cxn modelId="{3DA4700C-5ED7-420A-B278-AA8B1418252A}" type="presParOf" srcId="{F36EFE98-ED05-4FBE-8660-C18714DEE9F2}" destId="{70FF564A-4953-4A22-B8CA-46A2FB960A24}" srcOrd="0" destOrd="0" presId="urn:microsoft.com/office/officeart/2009/3/layout/HorizontalOrganizationChart"/>
    <dgm:cxn modelId="{0A5ABE96-9638-4E36-9209-D54F334712B3}" type="presParOf" srcId="{F36EFE98-ED05-4FBE-8660-C18714DEE9F2}" destId="{4C016523-C2A0-41B5-A020-89F9993EE5A7}" srcOrd="1" destOrd="0" presId="urn:microsoft.com/office/officeart/2009/3/layout/HorizontalOrganizationChart"/>
    <dgm:cxn modelId="{35A4C8E6-B170-48FE-B19F-898C427A13F7}" type="presParOf" srcId="{F3F77CD1-9C09-4988-BB4A-7C2E934BE1D6}" destId="{5F129CD9-12B6-4C7C-968C-05E49E3E08E0}" srcOrd="1" destOrd="0" presId="urn:microsoft.com/office/officeart/2009/3/layout/HorizontalOrganizationChart"/>
    <dgm:cxn modelId="{21F9E2FB-0665-4A43-926D-A224C4E9157F}" type="presParOf" srcId="{F3F77CD1-9C09-4988-BB4A-7C2E934BE1D6}" destId="{F226DB3B-E257-4EE5-88AD-647709658424}" srcOrd="2" destOrd="0" presId="urn:microsoft.com/office/officeart/2009/3/layout/HorizontalOrganizationChart"/>
    <dgm:cxn modelId="{C345B7D6-758D-4327-A326-C2646A3F6DDA}" type="presParOf" srcId="{86E4E2E0-2DDA-47FA-914C-ACFE695C4615}" destId="{CF9BBFFC-2A9F-42C1-A58E-F3AF30D50D79}" srcOrd="2" destOrd="0" presId="urn:microsoft.com/office/officeart/2009/3/layout/HorizontalOrganizationChart"/>
    <dgm:cxn modelId="{ED342E32-F0AE-4952-9A10-2D0E85978170}" type="presParOf" srcId="{CF50C1B9-376B-4B5D-B683-97BD691F69BD}" destId="{64AA81E6-4EB6-4CA0-BF09-3BC4239A3516}" srcOrd="1" destOrd="0" presId="urn:microsoft.com/office/officeart/2009/3/layout/HorizontalOrganizationChart"/>
    <dgm:cxn modelId="{49B6F4B2-25EB-40B8-B090-AA12D6D4FB59}" type="presParOf" srcId="{64AA81E6-4EB6-4CA0-BF09-3BC4239A3516}" destId="{6A427808-659E-498D-8DC6-D0F3F8EDBD64}" srcOrd="0" destOrd="0" presId="urn:microsoft.com/office/officeart/2009/3/layout/HorizontalOrganizationChart"/>
    <dgm:cxn modelId="{8F48E2A1-1C57-40A1-8BC2-F31E4B47670F}" type="presParOf" srcId="{6A427808-659E-498D-8DC6-D0F3F8EDBD64}" destId="{E3CA9532-516A-4333-8699-9B0936C82E1A}" srcOrd="0" destOrd="0" presId="urn:microsoft.com/office/officeart/2009/3/layout/HorizontalOrganizationChart"/>
    <dgm:cxn modelId="{45104A11-ECA4-4D95-A105-F1A341861D33}" type="presParOf" srcId="{6A427808-659E-498D-8DC6-D0F3F8EDBD64}" destId="{ECA7371B-AA46-454B-B204-83B69D61D557}" srcOrd="1" destOrd="0" presId="urn:microsoft.com/office/officeart/2009/3/layout/HorizontalOrganizationChart"/>
    <dgm:cxn modelId="{D2A7A7F6-B2BD-48A7-A364-D19EBB58A850}" type="presParOf" srcId="{64AA81E6-4EB6-4CA0-BF09-3BC4239A3516}" destId="{A7D69E46-9362-4512-8972-5D049FCDC6CD}" srcOrd="1" destOrd="0" presId="urn:microsoft.com/office/officeart/2009/3/layout/HorizontalOrganizationChart"/>
    <dgm:cxn modelId="{E7EA69F4-F754-4D41-B6D8-08393FDF04E6}" type="presParOf" srcId="{A7D69E46-9362-4512-8972-5D049FCDC6CD}" destId="{21A15D64-4CDE-4512-B579-20402260FE76}" srcOrd="0" destOrd="0" presId="urn:microsoft.com/office/officeart/2009/3/layout/HorizontalOrganizationChart"/>
    <dgm:cxn modelId="{CB9F75C4-6E18-4D0F-BB13-E705C768E04B}" type="presParOf" srcId="{A7D69E46-9362-4512-8972-5D049FCDC6CD}" destId="{204B6627-B2AD-467D-8CD5-861360DBDCC5}" srcOrd="1" destOrd="0" presId="urn:microsoft.com/office/officeart/2009/3/layout/HorizontalOrganizationChart"/>
    <dgm:cxn modelId="{2FA33F7E-89EE-48BB-B5A6-BAC0F9B1D900}" type="presParOf" srcId="{204B6627-B2AD-467D-8CD5-861360DBDCC5}" destId="{8509E617-A4B6-40EE-992A-6014A299A29A}" srcOrd="0" destOrd="0" presId="urn:microsoft.com/office/officeart/2009/3/layout/HorizontalOrganizationChart"/>
    <dgm:cxn modelId="{B2DD8675-0FFE-4FB1-880A-45743ED13862}" type="presParOf" srcId="{8509E617-A4B6-40EE-992A-6014A299A29A}" destId="{A3DC5709-4A28-42B2-ACA2-61A9EED7E090}" srcOrd="0" destOrd="0" presId="urn:microsoft.com/office/officeart/2009/3/layout/HorizontalOrganizationChart"/>
    <dgm:cxn modelId="{85C8F7BD-A4A3-4038-84E6-65291CF33221}" type="presParOf" srcId="{8509E617-A4B6-40EE-992A-6014A299A29A}" destId="{741CAD71-EA93-48EF-9C54-F72E9B7CED32}" srcOrd="1" destOrd="0" presId="urn:microsoft.com/office/officeart/2009/3/layout/HorizontalOrganizationChart"/>
    <dgm:cxn modelId="{BB397162-DBB5-40E4-ADFD-3A2AE8F9271D}" type="presParOf" srcId="{204B6627-B2AD-467D-8CD5-861360DBDCC5}" destId="{64ED1014-0B4F-4E9A-9133-7BE95BE5C9D4}" srcOrd="1" destOrd="0" presId="urn:microsoft.com/office/officeart/2009/3/layout/HorizontalOrganizationChart"/>
    <dgm:cxn modelId="{D26EF8A4-8741-40C7-92A5-BCAD1905DA9C}" type="presParOf" srcId="{204B6627-B2AD-467D-8CD5-861360DBDCC5}" destId="{12F6B420-B4F0-404B-B8BC-585B03DCEA6B}" srcOrd="2" destOrd="0" presId="urn:microsoft.com/office/officeart/2009/3/layout/HorizontalOrganizationChart"/>
    <dgm:cxn modelId="{D39D9F83-A299-4F3B-B55C-A0820EA836F8}" type="presParOf" srcId="{A7D69E46-9362-4512-8972-5D049FCDC6CD}" destId="{52462753-5F01-41DE-8CBE-758CB75BC5DB}" srcOrd="2" destOrd="0" presId="urn:microsoft.com/office/officeart/2009/3/layout/HorizontalOrganizationChart"/>
    <dgm:cxn modelId="{1653D6AD-9E89-46B2-958C-29E858888A4D}" type="presParOf" srcId="{A7D69E46-9362-4512-8972-5D049FCDC6CD}" destId="{70F60A63-E8FF-4FD7-9946-970FB432DA24}" srcOrd="3" destOrd="0" presId="urn:microsoft.com/office/officeart/2009/3/layout/HorizontalOrganizationChart"/>
    <dgm:cxn modelId="{CE0BAB10-0AE5-417B-8B5B-F56F0E8B2BD0}" type="presParOf" srcId="{70F60A63-E8FF-4FD7-9946-970FB432DA24}" destId="{A6810E3B-4F2A-4DCC-8324-B8CE6E670DCF}" srcOrd="0" destOrd="0" presId="urn:microsoft.com/office/officeart/2009/3/layout/HorizontalOrganizationChart"/>
    <dgm:cxn modelId="{55544146-E564-4B69-B95C-AF54F8F0A7D5}" type="presParOf" srcId="{A6810E3B-4F2A-4DCC-8324-B8CE6E670DCF}" destId="{9A5B128B-C4CB-49A7-84A5-8EAAE12E3230}" srcOrd="0" destOrd="0" presId="urn:microsoft.com/office/officeart/2009/3/layout/HorizontalOrganizationChart"/>
    <dgm:cxn modelId="{E88D9276-9DBE-4A8D-ABAE-8212D3FF9C45}" type="presParOf" srcId="{A6810E3B-4F2A-4DCC-8324-B8CE6E670DCF}" destId="{0F0593DC-9E2A-4B0B-AA19-2C3E1B4A61D9}" srcOrd="1" destOrd="0" presId="urn:microsoft.com/office/officeart/2009/3/layout/HorizontalOrganizationChart"/>
    <dgm:cxn modelId="{C8B65458-6093-4B26-AB4C-5721D0B771A0}" type="presParOf" srcId="{70F60A63-E8FF-4FD7-9946-970FB432DA24}" destId="{37B7ECD0-F928-442A-84A6-8A1E93A81705}" srcOrd="1" destOrd="0" presId="urn:microsoft.com/office/officeart/2009/3/layout/HorizontalOrganizationChart"/>
    <dgm:cxn modelId="{C730607A-3B9B-45DD-9784-55988F58C48D}" type="presParOf" srcId="{70F60A63-E8FF-4FD7-9946-970FB432DA24}" destId="{29AE8B01-8E6D-4C29-9CFB-425E87025F68}" srcOrd="2" destOrd="0" presId="urn:microsoft.com/office/officeart/2009/3/layout/HorizontalOrganizationChart"/>
    <dgm:cxn modelId="{117A02C7-4551-40CF-A435-B22B2C77D66E}" type="presParOf" srcId="{64AA81E6-4EB6-4CA0-BF09-3BC4239A3516}" destId="{03035A48-8118-4879-85E4-1E5530182664}" srcOrd="2" destOrd="0" presId="urn:microsoft.com/office/officeart/2009/3/layout/HorizontalOrganizationChart"/>
    <dgm:cxn modelId="{A3876719-49FB-4364-934B-3384A7C8A100}" type="presParOf" srcId="{CF50C1B9-376B-4B5D-B683-97BD691F69BD}" destId="{64670DE6-A39F-4083-AD14-28D405971A71}" srcOrd="2" destOrd="0" presId="urn:microsoft.com/office/officeart/2009/3/layout/HorizontalOrganizationChart"/>
    <dgm:cxn modelId="{198D9B9C-E357-4F1D-80D0-1CC263B4CA1F}" type="presParOf" srcId="{64670DE6-A39F-4083-AD14-28D405971A71}" destId="{2A6B493B-F3F8-41DE-9772-0FA465ED70F5}" srcOrd="0" destOrd="0" presId="urn:microsoft.com/office/officeart/2009/3/layout/HorizontalOrganizationChart"/>
    <dgm:cxn modelId="{100CA170-6816-468A-94AC-94B221C7A494}" type="presParOf" srcId="{2A6B493B-F3F8-41DE-9772-0FA465ED70F5}" destId="{0B283FA1-A9B6-476C-9667-65BF64596747}" srcOrd="0" destOrd="0" presId="urn:microsoft.com/office/officeart/2009/3/layout/HorizontalOrganizationChart"/>
    <dgm:cxn modelId="{7A836CE1-B62C-41DF-9E17-BC06BA0A34C7}" type="presParOf" srcId="{2A6B493B-F3F8-41DE-9772-0FA465ED70F5}" destId="{49C5F1F6-C228-46CC-B344-3281FC3676E1}" srcOrd="1" destOrd="0" presId="urn:microsoft.com/office/officeart/2009/3/layout/HorizontalOrganizationChart"/>
    <dgm:cxn modelId="{39633B93-846B-4ED3-BD53-71E7ECAAE2F7}" type="presParOf" srcId="{64670DE6-A39F-4083-AD14-28D405971A71}" destId="{20A649CF-E669-4016-8246-0761342FB2C3}" srcOrd="1" destOrd="0" presId="urn:microsoft.com/office/officeart/2009/3/layout/HorizontalOrganizationChart"/>
    <dgm:cxn modelId="{CEA0C0DE-299D-4CAE-9303-D86C5CFBB7B8}" type="presParOf" srcId="{20A649CF-E669-4016-8246-0761342FB2C3}" destId="{5873F392-8176-42F7-A97B-9505666319E5}" srcOrd="0" destOrd="0" presId="urn:microsoft.com/office/officeart/2009/3/layout/HorizontalOrganizationChart"/>
    <dgm:cxn modelId="{EDDF0475-DD75-41CD-92DE-F24E0F5AF056}" type="presParOf" srcId="{20A649CF-E669-4016-8246-0761342FB2C3}" destId="{6BDB6CD1-957F-44A6-B65D-3241599B708F}" srcOrd="1" destOrd="0" presId="urn:microsoft.com/office/officeart/2009/3/layout/HorizontalOrganizationChart"/>
    <dgm:cxn modelId="{E65C7BD3-F6F9-4194-A42D-EA1684463A9B}" type="presParOf" srcId="{6BDB6CD1-957F-44A6-B65D-3241599B708F}" destId="{4187B04D-F219-42E2-8A88-9F5FDF4370E7}" srcOrd="0" destOrd="0" presId="urn:microsoft.com/office/officeart/2009/3/layout/HorizontalOrganizationChart"/>
    <dgm:cxn modelId="{502E87D6-D9B0-476E-9B1B-8A41458FDCCC}" type="presParOf" srcId="{4187B04D-F219-42E2-8A88-9F5FDF4370E7}" destId="{D4E15C74-0862-4978-988A-931589328FEE}" srcOrd="0" destOrd="0" presId="urn:microsoft.com/office/officeart/2009/3/layout/HorizontalOrganizationChart"/>
    <dgm:cxn modelId="{7471838E-DFAD-4332-8C8A-440917F7C00C}" type="presParOf" srcId="{4187B04D-F219-42E2-8A88-9F5FDF4370E7}" destId="{A6DA07BB-04DB-4392-A98E-2A2A353427BB}" srcOrd="1" destOrd="0" presId="urn:microsoft.com/office/officeart/2009/3/layout/HorizontalOrganizationChart"/>
    <dgm:cxn modelId="{7FC0762A-205E-4D3E-B72F-DE7972A4C2D5}" type="presParOf" srcId="{6BDB6CD1-957F-44A6-B65D-3241599B708F}" destId="{29045029-9E6E-464D-B70F-0918DA11D026}" srcOrd="1" destOrd="0" presId="urn:microsoft.com/office/officeart/2009/3/layout/HorizontalOrganizationChart"/>
    <dgm:cxn modelId="{EB20370C-E2BE-4089-B8D0-E1DF2BBB0BAC}" type="presParOf" srcId="{6BDB6CD1-957F-44A6-B65D-3241599B708F}" destId="{9AFF8F70-FE40-4C9E-BBD1-DE12083A1B70}" srcOrd="2" destOrd="0" presId="urn:microsoft.com/office/officeart/2009/3/layout/HorizontalOrganizationChart"/>
    <dgm:cxn modelId="{20F67088-DD01-45FD-9F92-076F76DE6302}" type="presParOf" srcId="{20A649CF-E669-4016-8246-0761342FB2C3}" destId="{C393F387-A42E-4A72-B519-DC65223F46AC}" srcOrd="2" destOrd="0" presId="urn:microsoft.com/office/officeart/2009/3/layout/HorizontalOrganizationChart"/>
    <dgm:cxn modelId="{CA6DBCC0-E3E2-4F16-9311-186AF5A3F7B8}" type="presParOf" srcId="{20A649CF-E669-4016-8246-0761342FB2C3}" destId="{D159934F-70DE-4B9F-9B54-FC888B81F247}" srcOrd="3" destOrd="0" presId="urn:microsoft.com/office/officeart/2009/3/layout/HorizontalOrganizationChart"/>
    <dgm:cxn modelId="{853E26C5-66AB-4304-A9EF-B4D930987DCC}" type="presParOf" srcId="{D159934F-70DE-4B9F-9B54-FC888B81F247}" destId="{A455B78A-0A5D-48C2-8D8A-DD3C3125D25A}" srcOrd="0" destOrd="0" presId="urn:microsoft.com/office/officeart/2009/3/layout/HorizontalOrganizationChart"/>
    <dgm:cxn modelId="{23D2B107-8D00-4B87-A355-C35758F5BA60}" type="presParOf" srcId="{A455B78A-0A5D-48C2-8D8A-DD3C3125D25A}" destId="{874E1F94-0D58-4029-A283-15FADB2646C7}" srcOrd="0" destOrd="0" presId="urn:microsoft.com/office/officeart/2009/3/layout/HorizontalOrganizationChart"/>
    <dgm:cxn modelId="{83ECFA62-4710-4F4B-9390-75E863BCFB3F}" type="presParOf" srcId="{A455B78A-0A5D-48C2-8D8A-DD3C3125D25A}" destId="{CA60864E-B54A-440F-9CFB-C1E61CABD297}" srcOrd="1" destOrd="0" presId="urn:microsoft.com/office/officeart/2009/3/layout/HorizontalOrganizationChart"/>
    <dgm:cxn modelId="{BDA2BBD3-DD9B-4E11-B4D8-D3CFF38067D2}" type="presParOf" srcId="{D159934F-70DE-4B9F-9B54-FC888B81F247}" destId="{6C611E29-CB17-472C-8B58-4731A9BE3385}" srcOrd="1" destOrd="0" presId="urn:microsoft.com/office/officeart/2009/3/layout/HorizontalOrganizationChart"/>
    <dgm:cxn modelId="{CA428615-D345-42C5-BD34-E19F2E73A6C2}" type="presParOf" srcId="{D159934F-70DE-4B9F-9B54-FC888B81F247}" destId="{BDBA6605-14F9-4743-934C-D61EDBD3A0D8}" srcOrd="2" destOrd="0" presId="urn:microsoft.com/office/officeart/2009/3/layout/HorizontalOrganizationChart"/>
    <dgm:cxn modelId="{96BECD91-2494-4A2A-873C-1AC5C754B650}" type="presParOf" srcId="{20A649CF-E669-4016-8246-0761342FB2C3}" destId="{417B4BB6-AA97-44F1-8DED-5FAD1C59309B}" srcOrd="4" destOrd="0" presId="urn:microsoft.com/office/officeart/2009/3/layout/HorizontalOrganizationChart"/>
    <dgm:cxn modelId="{392F586E-E2B1-494E-85CB-3514701019C2}" type="presParOf" srcId="{20A649CF-E669-4016-8246-0761342FB2C3}" destId="{90EA3F59-858D-4B78-9A06-B51A780AA0D2}" srcOrd="5" destOrd="0" presId="urn:microsoft.com/office/officeart/2009/3/layout/HorizontalOrganizationChart"/>
    <dgm:cxn modelId="{00D3DB56-0019-4F3F-B03B-130A17698171}" type="presParOf" srcId="{90EA3F59-858D-4B78-9A06-B51A780AA0D2}" destId="{350E151C-FAA1-4924-A8B3-BFCC05A3FBC5}" srcOrd="0" destOrd="0" presId="urn:microsoft.com/office/officeart/2009/3/layout/HorizontalOrganizationChart"/>
    <dgm:cxn modelId="{C13AECEE-09A6-49B4-9C13-C08F102F8F9E}" type="presParOf" srcId="{350E151C-FAA1-4924-A8B3-BFCC05A3FBC5}" destId="{027D7731-347F-453E-AB3E-F8A8585B30CC}" srcOrd="0" destOrd="0" presId="urn:microsoft.com/office/officeart/2009/3/layout/HorizontalOrganizationChart"/>
    <dgm:cxn modelId="{6CEBCF60-4905-4F04-ACF8-779C6DFEEF67}" type="presParOf" srcId="{350E151C-FAA1-4924-A8B3-BFCC05A3FBC5}" destId="{1E1AB7B9-A28B-4B81-9253-0ABA10DF00A1}" srcOrd="1" destOrd="0" presId="urn:microsoft.com/office/officeart/2009/3/layout/HorizontalOrganizationChart"/>
    <dgm:cxn modelId="{7269568F-FABC-4429-8C15-5A0230E49932}" type="presParOf" srcId="{90EA3F59-858D-4B78-9A06-B51A780AA0D2}" destId="{06110B31-8A06-45C2-ACBB-80D1AE4E9CF5}" srcOrd="1" destOrd="0" presId="urn:microsoft.com/office/officeart/2009/3/layout/HorizontalOrganizationChart"/>
    <dgm:cxn modelId="{8CE4A3E1-9C49-4E1A-BBB9-ABD9916DB654}" type="presParOf" srcId="{90EA3F59-858D-4B78-9A06-B51A780AA0D2}" destId="{816B9278-3CF3-4424-B08F-B430D9217FDF}" srcOrd="2" destOrd="0" presId="urn:microsoft.com/office/officeart/2009/3/layout/HorizontalOrganizationChart"/>
    <dgm:cxn modelId="{1EAD2444-E082-4BE7-BC70-B5BEB44CBC1E}" type="presParOf" srcId="{20A649CF-E669-4016-8246-0761342FB2C3}" destId="{55B66F57-6BDE-486A-A7B4-37DC23B9CE3B}" srcOrd="6" destOrd="0" presId="urn:microsoft.com/office/officeart/2009/3/layout/HorizontalOrganizationChart"/>
    <dgm:cxn modelId="{68E09341-0CEF-4C90-B37D-DA647B2D9847}" type="presParOf" srcId="{20A649CF-E669-4016-8246-0761342FB2C3}" destId="{82E9B37D-B336-4CEE-8402-761C8A10DF82}" srcOrd="7" destOrd="0" presId="urn:microsoft.com/office/officeart/2009/3/layout/HorizontalOrganizationChart"/>
    <dgm:cxn modelId="{5D68856F-AE52-4E75-9926-36AE3043EAF7}" type="presParOf" srcId="{82E9B37D-B336-4CEE-8402-761C8A10DF82}" destId="{42A916B9-71B4-4013-99E9-A2D7587069C5}" srcOrd="0" destOrd="0" presId="urn:microsoft.com/office/officeart/2009/3/layout/HorizontalOrganizationChart"/>
    <dgm:cxn modelId="{B39AB4C2-A01E-40A6-AF01-BCA6869F48B9}" type="presParOf" srcId="{42A916B9-71B4-4013-99E9-A2D7587069C5}" destId="{7D6FC6A8-C4BA-477B-8405-C73E9FF000DB}" srcOrd="0" destOrd="0" presId="urn:microsoft.com/office/officeart/2009/3/layout/HorizontalOrganizationChart"/>
    <dgm:cxn modelId="{46205B28-A661-48D6-95C4-E1EA6FB4933D}" type="presParOf" srcId="{42A916B9-71B4-4013-99E9-A2D7587069C5}" destId="{8BA89CFF-3D2C-4998-8540-3D3F23B5379C}" srcOrd="1" destOrd="0" presId="urn:microsoft.com/office/officeart/2009/3/layout/HorizontalOrganizationChart"/>
    <dgm:cxn modelId="{310B1832-E3BB-4BC2-B620-6567BAAC7964}" type="presParOf" srcId="{82E9B37D-B336-4CEE-8402-761C8A10DF82}" destId="{368580CB-6741-4882-ABF4-D64D03931E9A}" srcOrd="1" destOrd="0" presId="urn:microsoft.com/office/officeart/2009/3/layout/HorizontalOrganizationChart"/>
    <dgm:cxn modelId="{F580BCE6-83F6-4AD0-8048-423B4C62B78B}" type="presParOf" srcId="{82E9B37D-B336-4CEE-8402-761C8A10DF82}" destId="{0ABC6B02-35F1-44C4-AABF-049C0EDA1C9F}" srcOrd="2" destOrd="0" presId="urn:microsoft.com/office/officeart/2009/3/layout/HorizontalOrganizationChart"/>
    <dgm:cxn modelId="{1F11865D-0E74-47C8-AA2E-B0D4966F5583}" type="presParOf" srcId="{20A649CF-E669-4016-8246-0761342FB2C3}" destId="{720F3AE0-0B97-4A11-8DA0-0BA6D01471B7}" srcOrd="8" destOrd="0" presId="urn:microsoft.com/office/officeart/2009/3/layout/HorizontalOrganizationChart"/>
    <dgm:cxn modelId="{F0C6E24C-8488-4851-8BE1-0459FEF2EBDA}" type="presParOf" srcId="{20A649CF-E669-4016-8246-0761342FB2C3}" destId="{D96D07D4-B7E7-4AE7-BA02-23FF0E06DC85}" srcOrd="9" destOrd="0" presId="urn:microsoft.com/office/officeart/2009/3/layout/HorizontalOrganizationChart"/>
    <dgm:cxn modelId="{ACD2D410-BA13-49CB-A113-FAD8667D151F}" type="presParOf" srcId="{D96D07D4-B7E7-4AE7-BA02-23FF0E06DC85}" destId="{5492FA40-7DBF-4F1B-94F1-D2F8608C05D3}" srcOrd="0" destOrd="0" presId="urn:microsoft.com/office/officeart/2009/3/layout/HorizontalOrganizationChart"/>
    <dgm:cxn modelId="{39F3CDB7-FDBC-4563-A318-23774A49485F}" type="presParOf" srcId="{5492FA40-7DBF-4F1B-94F1-D2F8608C05D3}" destId="{51B2370C-EEE2-4764-B6D9-03CCD1041F08}" srcOrd="0" destOrd="0" presId="urn:microsoft.com/office/officeart/2009/3/layout/HorizontalOrganizationChart"/>
    <dgm:cxn modelId="{5844E79D-27FC-4C91-90D7-E8E50C1670AB}" type="presParOf" srcId="{5492FA40-7DBF-4F1B-94F1-D2F8608C05D3}" destId="{F6C69398-08DB-4EA8-A2AB-1C660D85363B}" srcOrd="1" destOrd="0" presId="urn:microsoft.com/office/officeart/2009/3/layout/HorizontalOrganizationChart"/>
    <dgm:cxn modelId="{D1C9F110-38C5-4970-8F8B-75CB3BEE3284}" type="presParOf" srcId="{D96D07D4-B7E7-4AE7-BA02-23FF0E06DC85}" destId="{687FCB14-4618-4ABD-8861-9C5CF89BB5CF}" srcOrd="1" destOrd="0" presId="urn:microsoft.com/office/officeart/2009/3/layout/HorizontalOrganizationChart"/>
    <dgm:cxn modelId="{3727C402-6F5E-499B-A320-7BCEAAE25202}" type="presParOf" srcId="{D96D07D4-B7E7-4AE7-BA02-23FF0E06DC85}" destId="{A6C77A76-14DB-46C8-A32E-59A844CB4289}" srcOrd="2" destOrd="0" presId="urn:microsoft.com/office/officeart/2009/3/layout/HorizontalOrganizationChart"/>
    <dgm:cxn modelId="{C7857DF7-5440-4E46-8492-727D8CC02194}" type="presParOf" srcId="{20A649CF-E669-4016-8246-0761342FB2C3}" destId="{23C4A8CD-9AEB-4AA7-98D2-923916203E5D}" srcOrd="10" destOrd="0" presId="urn:microsoft.com/office/officeart/2009/3/layout/HorizontalOrganizationChart"/>
    <dgm:cxn modelId="{89663B26-2587-4AFE-80F2-F656C4ABA15B}" type="presParOf" srcId="{20A649CF-E669-4016-8246-0761342FB2C3}" destId="{5666CA02-1002-48E3-BB45-583043236F0C}" srcOrd="11" destOrd="0" presId="urn:microsoft.com/office/officeart/2009/3/layout/HorizontalOrganizationChart"/>
    <dgm:cxn modelId="{8C2AE1C9-E45A-44E2-854E-21D3432668A8}" type="presParOf" srcId="{5666CA02-1002-48E3-BB45-583043236F0C}" destId="{27AB41E1-4C34-4A71-BA79-75B5F7C375D5}" srcOrd="0" destOrd="0" presId="urn:microsoft.com/office/officeart/2009/3/layout/HorizontalOrganizationChart"/>
    <dgm:cxn modelId="{4C224131-ACED-4DE9-AAFA-060D0DFEC4D6}" type="presParOf" srcId="{27AB41E1-4C34-4A71-BA79-75B5F7C375D5}" destId="{8844B1A4-F9E1-4715-BE4A-D0BE1D9FEF81}" srcOrd="0" destOrd="0" presId="urn:microsoft.com/office/officeart/2009/3/layout/HorizontalOrganizationChart"/>
    <dgm:cxn modelId="{02F2DBB6-0EFB-4C26-8A9D-A17BAD4183A3}" type="presParOf" srcId="{27AB41E1-4C34-4A71-BA79-75B5F7C375D5}" destId="{F3ADAE16-BD5C-43F0-92A5-F465A3FAAC74}" srcOrd="1" destOrd="0" presId="urn:microsoft.com/office/officeart/2009/3/layout/HorizontalOrganizationChart"/>
    <dgm:cxn modelId="{99EF6A69-FD3C-4B7C-A3BC-63355C95872C}" type="presParOf" srcId="{5666CA02-1002-48E3-BB45-583043236F0C}" destId="{8692DC3F-5369-41A5-B36B-25F5DB515536}" srcOrd="1" destOrd="0" presId="urn:microsoft.com/office/officeart/2009/3/layout/HorizontalOrganizationChart"/>
    <dgm:cxn modelId="{FC20F536-0D73-405F-9C95-066519A651AF}" type="presParOf" srcId="{5666CA02-1002-48E3-BB45-583043236F0C}" destId="{7BB0A81A-FF70-4268-9081-2F4A172B59E6}" srcOrd="2" destOrd="0" presId="urn:microsoft.com/office/officeart/2009/3/layout/HorizontalOrganizationChart"/>
    <dgm:cxn modelId="{6EE79D4A-84F3-408C-A633-2E3779F18FCA}" type="presParOf" srcId="{20A649CF-E669-4016-8246-0761342FB2C3}" destId="{5A285E6E-6AA2-4A40-A987-F9A38C3E711E}" srcOrd="12" destOrd="0" presId="urn:microsoft.com/office/officeart/2009/3/layout/HorizontalOrganizationChart"/>
    <dgm:cxn modelId="{DFFDA543-E410-4A28-BA33-155295CB8F4A}" type="presParOf" srcId="{20A649CF-E669-4016-8246-0761342FB2C3}" destId="{095654B5-0832-4B0E-9D5B-AFCD7169E9AF}" srcOrd="13" destOrd="0" presId="urn:microsoft.com/office/officeart/2009/3/layout/HorizontalOrganizationChart"/>
    <dgm:cxn modelId="{34CBC975-E8FA-438A-B791-10E233932FEB}" type="presParOf" srcId="{095654B5-0832-4B0E-9D5B-AFCD7169E9AF}" destId="{11891C85-9E99-4E99-A8F8-FB1E7AEE264A}" srcOrd="0" destOrd="0" presId="urn:microsoft.com/office/officeart/2009/3/layout/HorizontalOrganizationChart"/>
    <dgm:cxn modelId="{DB634183-9321-48CE-B0B3-DFDD11F49593}" type="presParOf" srcId="{11891C85-9E99-4E99-A8F8-FB1E7AEE264A}" destId="{128B1FD3-2964-467C-9FB3-81E7E24E2C7C}" srcOrd="0" destOrd="0" presId="urn:microsoft.com/office/officeart/2009/3/layout/HorizontalOrganizationChart"/>
    <dgm:cxn modelId="{F99B31DE-DAE6-4DBB-BF4D-4E68DC7F53E2}" type="presParOf" srcId="{11891C85-9E99-4E99-A8F8-FB1E7AEE264A}" destId="{FB99CD95-D03F-43C1-8516-C62CFF812F5D}" srcOrd="1" destOrd="0" presId="urn:microsoft.com/office/officeart/2009/3/layout/HorizontalOrganizationChart"/>
    <dgm:cxn modelId="{2F76160E-70CB-4EBE-9137-A461DCCB7F53}" type="presParOf" srcId="{095654B5-0832-4B0E-9D5B-AFCD7169E9AF}" destId="{8F629C29-E8D7-4172-9D62-2968613D46BC}" srcOrd="1" destOrd="0" presId="urn:microsoft.com/office/officeart/2009/3/layout/HorizontalOrganizationChart"/>
    <dgm:cxn modelId="{44F61EC1-FD7E-4BDE-A068-643EF1C1A75B}" type="presParOf" srcId="{095654B5-0832-4B0E-9D5B-AFCD7169E9AF}" destId="{C576238C-AEBD-4F78-8690-CCAAF9FE24A2}" srcOrd="2" destOrd="0" presId="urn:microsoft.com/office/officeart/2009/3/layout/HorizontalOrganizationChart"/>
    <dgm:cxn modelId="{6FEC0811-F534-4474-BE2D-4307D5B02FEE}" type="presParOf" srcId="{64670DE6-A39F-4083-AD14-28D405971A71}" destId="{19FC7CE2-B989-45C9-B0FB-C1EA4936C82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7C0F30-6BD2-4E2C-A4BF-0D063796C81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1B3E820-490E-4D5E-B3FF-AF727E695F5C}">
      <dgm:prSet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社会科学院</a:t>
          </a:r>
        </a:p>
      </dgm:t>
    </dgm:pt>
    <dgm:pt modelId="{0AC4D730-B781-4227-BC69-4A63255F05DA}" type="parTrans" cxnId="{AC3957B6-AEE8-456A-8D15-B88C122E693A}">
      <dgm:prSet/>
      <dgm:spPr/>
      <dgm:t>
        <a:bodyPr/>
        <a:lstStyle/>
        <a:p>
          <a:endParaRPr kumimoji="1" lang="ja-JP" altLang="en-US" sz="1000" b="1"/>
        </a:p>
      </dgm:t>
    </dgm:pt>
    <dgm:pt modelId="{ADB6FD6F-62F1-40B9-A982-7E1622B3CE77}" type="sibTrans" cxnId="{AC3957B6-AEE8-456A-8D15-B88C122E693A}">
      <dgm:prSet/>
      <dgm:spPr/>
      <dgm:t>
        <a:bodyPr/>
        <a:lstStyle/>
        <a:p>
          <a:endParaRPr kumimoji="1" lang="ja-JP" altLang="en-US" sz="1000" b="1"/>
        </a:p>
      </dgm:t>
    </dgm:pt>
    <dgm:pt modelId="{658D73FF-26A7-4C2E-BB39-E7B966B6781B}">
      <dgm:prSet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人文学院</a:t>
          </a:r>
        </a:p>
      </dgm:t>
    </dgm:pt>
    <dgm:pt modelId="{CFBC62EB-C549-433D-A577-478279E39A5B}" type="parTrans" cxnId="{251241F5-DA2D-48A3-8A13-1FEFA79CBC31}">
      <dgm:prSet/>
      <dgm:spPr/>
      <dgm:t>
        <a:bodyPr/>
        <a:lstStyle/>
        <a:p>
          <a:endParaRPr kumimoji="1" lang="ja-JP" altLang="en-US" sz="1000" b="1"/>
        </a:p>
      </dgm:t>
    </dgm:pt>
    <dgm:pt modelId="{F9FF1644-385C-40E6-9D77-E5427BE2A041}" type="sibTrans" cxnId="{251241F5-DA2D-48A3-8A13-1FEFA79CBC31}">
      <dgm:prSet/>
      <dgm:spPr/>
      <dgm:t>
        <a:bodyPr/>
        <a:lstStyle/>
        <a:p>
          <a:endParaRPr kumimoji="1" lang="ja-JP" altLang="en-US" sz="1000" b="1"/>
        </a:p>
      </dgm:t>
    </dgm:pt>
    <dgm:pt modelId="{C4723FBB-F661-451B-A33A-563C7FBB55BF}">
      <dgm:prSet custT="1"/>
      <dgm:spPr/>
      <dgm:t>
        <a:bodyPr/>
        <a:lstStyle/>
        <a:p>
          <a:r>
            <a:rPr kumimoji="1" lang="ja-JP" altLang="en-US" sz="1000" b="1" dirty="0"/>
            <a:t>哲学系</a:t>
          </a:r>
        </a:p>
      </dgm:t>
    </dgm:pt>
    <dgm:pt modelId="{66BF6134-8F47-4DDA-B45B-91F97613B032}" type="parTrans" cxnId="{A420953C-FD56-4AC9-B6B6-44FE6E3C7ADE}">
      <dgm:prSet/>
      <dgm:spPr/>
      <dgm:t>
        <a:bodyPr/>
        <a:lstStyle/>
        <a:p>
          <a:endParaRPr kumimoji="1" lang="ja-JP" altLang="en-US" sz="1000" b="1"/>
        </a:p>
      </dgm:t>
    </dgm:pt>
    <dgm:pt modelId="{E8513DFE-790B-482B-A4F4-E34F543F0871}" type="sibTrans" cxnId="{A420953C-FD56-4AC9-B6B6-44FE6E3C7ADE}">
      <dgm:prSet/>
      <dgm:spPr/>
      <dgm:t>
        <a:bodyPr/>
        <a:lstStyle/>
        <a:p>
          <a:endParaRPr kumimoji="1" lang="ja-JP" altLang="en-US" sz="1000" b="1"/>
        </a:p>
      </dgm:t>
    </dgm:pt>
    <dgm:pt modelId="{A05B6AA4-063F-455E-A113-0AA9CD36042B}">
      <dgm:prSet custT="1"/>
      <dgm:spPr/>
      <dgm:t>
        <a:bodyPr/>
        <a:lstStyle/>
        <a:p>
          <a:r>
            <a:rPr kumimoji="1" lang="ja-JP" altLang="en-US" sz="1000" b="1" dirty="0"/>
            <a:t>中国文学系</a:t>
          </a:r>
        </a:p>
      </dgm:t>
    </dgm:pt>
    <dgm:pt modelId="{059A62FC-B5E5-4DAF-B365-58B2ABC892CC}" type="parTrans" cxnId="{DE485A00-FEC4-4AAE-A822-61B8A27743EB}">
      <dgm:prSet/>
      <dgm:spPr/>
      <dgm:t>
        <a:bodyPr/>
        <a:lstStyle/>
        <a:p>
          <a:endParaRPr kumimoji="1" lang="ja-JP" altLang="en-US" sz="1000" b="1"/>
        </a:p>
      </dgm:t>
    </dgm:pt>
    <dgm:pt modelId="{EDF37787-CD90-4254-AC98-D6FBEB819FE4}" type="sibTrans" cxnId="{DE485A00-FEC4-4AAE-A822-61B8A27743EB}">
      <dgm:prSet/>
      <dgm:spPr/>
      <dgm:t>
        <a:bodyPr/>
        <a:lstStyle/>
        <a:p>
          <a:endParaRPr kumimoji="1" lang="ja-JP" altLang="en-US" sz="1000" b="1"/>
        </a:p>
      </dgm:t>
    </dgm:pt>
    <dgm:pt modelId="{30FD58BC-105C-4867-840A-C03CC9496FD7}">
      <dgm:prSet custT="1"/>
      <dgm:spPr/>
      <dgm:t>
        <a:bodyPr/>
        <a:lstStyle/>
        <a:p>
          <a:r>
            <a:rPr kumimoji="1" lang="ja-JP" altLang="en-US" sz="1000" b="1" dirty="0"/>
            <a:t>外国文学系</a:t>
          </a:r>
        </a:p>
      </dgm:t>
    </dgm:pt>
    <dgm:pt modelId="{6E5F8189-D972-4711-A7AF-2C4CE0C7D28F}" type="parTrans" cxnId="{DFA681B6-1C54-4428-8B34-2FA00C780E46}">
      <dgm:prSet/>
      <dgm:spPr/>
      <dgm:t>
        <a:bodyPr/>
        <a:lstStyle/>
        <a:p>
          <a:endParaRPr kumimoji="1" lang="ja-JP" altLang="en-US" sz="1000" b="1"/>
        </a:p>
      </dgm:t>
    </dgm:pt>
    <dgm:pt modelId="{AB39B13F-9694-4A3D-BC83-88401456E092}" type="sibTrans" cxnId="{DFA681B6-1C54-4428-8B34-2FA00C780E46}">
      <dgm:prSet/>
      <dgm:spPr/>
      <dgm:t>
        <a:bodyPr/>
        <a:lstStyle/>
        <a:p>
          <a:endParaRPr kumimoji="1" lang="ja-JP" altLang="en-US" sz="1000" b="1"/>
        </a:p>
      </dgm:t>
    </dgm:pt>
    <dgm:pt modelId="{0A766084-1836-4A50-9781-0ED932708AF9}">
      <dgm:prSet custT="1"/>
      <dgm:spPr/>
      <dgm:t>
        <a:bodyPr/>
        <a:lstStyle/>
        <a:p>
          <a:r>
            <a:rPr kumimoji="1" lang="ja-JP" altLang="en-US" sz="1000" b="1" dirty="0"/>
            <a:t>歴史系</a:t>
          </a:r>
        </a:p>
      </dgm:t>
    </dgm:pt>
    <dgm:pt modelId="{D09691A1-DC5C-4BFA-B0FE-3EE83EF3DD64}" type="parTrans" cxnId="{5CDE5A42-B147-47E3-824F-91B9BA02E4A6}">
      <dgm:prSet/>
      <dgm:spPr/>
      <dgm:t>
        <a:bodyPr/>
        <a:lstStyle/>
        <a:p>
          <a:endParaRPr kumimoji="1" lang="ja-JP" altLang="en-US" sz="1000" b="1"/>
        </a:p>
      </dgm:t>
    </dgm:pt>
    <dgm:pt modelId="{27428841-6308-428D-9693-CBD20DBE0A6E}" type="sibTrans" cxnId="{5CDE5A42-B147-47E3-824F-91B9BA02E4A6}">
      <dgm:prSet/>
      <dgm:spPr/>
      <dgm:t>
        <a:bodyPr/>
        <a:lstStyle/>
        <a:p>
          <a:endParaRPr kumimoji="1" lang="ja-JP" altLang="en-US" sz="1000" b="1"/>
        </a:p>
      </dgm:t>
    </dgm:pt>
    <dgm:pt modelId="{F0D9D495-14D6-47F2-9CDB-7DDFA8FF4188}">
      <dgm:prSet custT="1"/>
      <dgm:spPr/>
      <dgm:t>
        <a:bodyPr/>
        <a:lstStyle/>
        <a:p>
          <a:r>
            <a:rPr kumimoji="1" lang="ja-JP" altLang="en-US" sz="1000" b="1" dirty="0"/>
            <a:t>社会学系</a:t>
          </a:r>
        </a:p>
      </dgm:t>
    </dgm:pt>
    <dgm:pt modelId="{2EE94A2D-4EF3-4FFC-8159-846E2EB44A66}" type="parTrans" cxnId="{9A209F99-4650-453A-A7CC-E1D0B343D95A}">
      <dgm:prSet/>
      <dgm:spPr/>
      <dgm:t>
        <a:bodyPr/>
        <a:lstStyle/>
        <a:p>
          <a:endParaRPr kumimoji="1" lang="ja-JP" altLang="en-US" sz="1000" b="1"/>
        </a:p>
      </dgm:t>
    </dgm:pt>
    <dgm:pt modelId="{399533AB-A2C3-4F67-80AF-5C12F6775989}" type="sibTrans" cxnId="{9A209F99-4650-453A-A7CC-E1D0B343D95A}">
      <dgm:prSet/>
      <dgm:spPr/>
      <dgm:t>
        <a:bodyPr/>
        <a:lstStyle/>
        <a:p>
          <a:endParaRPr kumimoji="1" lang="ja-JP" altLang="en-US" sz="1000" b="1"/>
        </a:p>
      </dgm:t>
    </dgm:pt>
    <dgm:pt modelId="{557DD2D4-52C2-40DD-816C-714B2573E535}">
      <dgm:prSet custT="1"/>
      <dgm:spPr/>
      <dgm:t>
        <a:bodyPr/>
        <a:lstStyle/>
        <a:p>
          <a:r>
            <a:rPr kumimoji="1" lang="ja-JP" altLang="en-US" sz="1000" b="1" dirty="0"/>
            <a:t>政治科学系</a:t>
          </a:r>
        </a:p>
      </dgm:t>
    </dgm:pt>
    <dgm:pt modelId="{2619F181-9B19-4E2F-B7A4-AF7BCBDF1F54}" type="parTrans" cxnId="{49B7BC77-497E-4539-A268-CF2146C249A2}">
      <dgm:prSet/>
      <dgm:spPr/>
      <dgm:t>
        <a:bodyPr/>
        <a:lstStyle/>
        <a:p>
          <a:endParaRPr kumimoji="1" lang="ja-JP" altLang="en-US" sz="1000" b="1"/>
        </a:p>
      </dgm:t>
    </dgm:pt>
    <dgm:pt modelId="{2DA7D74E-434B-4D47-95D1-A34BB19147CF}" type="sibTrans" cxnId="{49B7BC77-497E-4539-A268-CF2146C249A2}">
      <dgm:prSet/>
      <dgm:spPr/>
      <dgm:t>
        <a:bodyPr/>
        <a:lstStyle/>
        <a:p>
          <a:endParaRPr kumimoji="1" lang="ja-JP" altLang="en-US" sz="1000" b="1"/>
        </a:p>
      </dgm:t>
    </dgm:pt>
    <dgm:pt modelId="{6BE11ED4-D7FA-4C18-9FF3-252E2429B233}">
      <dgm:prSet custT="1"/>
      <dgm:spPr/>
      <dgm:t>
        <a:bodyPr/>
        <a:lstStyle/>
        <a:p>
          <a:r>
            <a:rPr kumimoji="1" lang="ja-JP" altLang="en-US" sz="1000" b="1" dirty="0"/>
            <a:t>国際関係系</a:t>
          </a:r>
        </a:p>
      </dgm:t>
    </dgm:pt>
    <dgm:pt modelId="{25CEC2DB-97F0-4AB6-9C43-477177749489}" type="parTrans" cxnId="{A2D6F4F4-BF6F-42A4-A3A6-555EA80D1DCC}">
      <dgm:prSet/>
      <dgm:spPr/>
      <dgm:t>
        <a:bodyPr/>
        <a:lstStyle/>
        <a:p>
          <a:endParaRPr kumimoji="1" lang="ja-JP" altLang="en-US" sz="1000" b="1"/>
        </a:p>
      </dgm:t>
    </dgm:pt>
    <dgm:pt modelId="{87B72A88-781C-4E33-B16C-E3D17E2BBFFE}" type="sibTrans" cxnId="{A2D6F4F4-BF6F-42A4-A3A6-555EA80D1DCC}">
      <dgm:prSet/>
      <dgm:spPr/>
      <dgm:t>
        <a:bodyPr/>
        <a:lstStyle/>
        <a:p>
          <a:endParaRPr kumimoji="1" lang="ja-JP" altLang="en-US" sz="1000" b="1"/>
        </a:p>
      </dgm:t>
    </dgm:pt>
    <dgm:pt modelId="{F2424F97-5F75-4595-B340-B031DABF7625}">
      <dgm:prSet custT="1"/>
      <dgm:spPr/>
      <dgm:t>
        <a:bodyPr/>
        <a:lstStyle/>
        <a:p>
          <a:r>
            <a:rPr kumimoji="1" lang="ja-JP" altLang="en-US" sz="1000" b="1" dirty="0"/>
            <a:t>心理学系</a:t>
          </a:r>
        </a:p>
      </dgm:t>
    </dgm:pt>
    <dgm:pt modelId="{DAD17002-5C31-49B7-AB27-40456608F178}" type="parTrans" cxnId="{FD90D163-043F-4B53-AAE6-D6488220A3E6}">
      <dgm:prSet/>
      <dgm:spPr/>
      <dgm:t>
        <a:bodyPr/>
        <a:lstStyle/>
        <a:p>
          <a:endParaRPr kumimoji="1" lang="ja-JP" altLang="en-US" sz="1000" b="1"/>
        </a:p>
      </dgm:t>
    </dgm:pt>
    <dgm:pt modelId="{D7F60A01-4570-4E79-8E33-C8D0EC5D027D}" type="sibTrans" cxnId="{FD90D163-043F-4B53-AAE6-D6488220A3E6}">
      <dgm:prSet/>
      <dgm:spPr/>
      <dgm:t>
        <a:bodyPr/>
        <a:lstStyle/>
        <a:p>
          <a:endParaRPr kumimoji="1" lang="ja-JP" altLang="en-US" sz="1000" b="1"/>
        </a:p>
      </dgm:t>
    </dgm:pt>
    <dgm:pt modelId="{3187652D-317B-4297-AF88-01FA88497BDB}">
      <dgm:prSet phldrT="[テキスト]"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/>
            <a:t>理学院</a:t>
          </a:r>
          <a:endParaRPr kumimoji="1" lang="ja-JP" altLang="en-US" sz="1000" b="1" dirty="0"/>
        </a:p>
      </dgm:t>
    </dgm:pt>
    <dgm:pt modelId="{4288D20D-0254-4881-A276-AB37DFBFB2F5}" type="parTrans" cxnId="{BE3F6CC9-59EB-44B1-9C41-40E7D9C24256}">
      <dgm:prSet/>
      <dgm:spPr/>
      <dgm:t>
        <a:bodyPr/>
        <a:lstStyle/>
        <a:p>
          <a:endParaRPr kumimoji="1" lang="ja-JP" altLang="en-US" sz="1000" b="1"/>
        </a:p>
      </dgm:t>
    </dgm:pt>
    <dgm:pt modelId="{8996785F-7AA2-4ACC-984D-7E8EEB06C629}" type="sibTrans" cxnId="{BE3F6CC9-59EB-44B1-9C41-40E7D9C24256}">
      <dgm:prSet/>
      <dgm:spPr/>
      <dgm:t>
        <a:bodyPr/>
        <a:lstStyle/>
        <a:p>
          <a:endParaRPr kumimoji="1" lang="ja-JP" altLang="en-US" sz="1000" b="1"/>
        </a:p>
      </dgm:t>
    </dgm:pt>
    <dgm:pt modelId="{A6040E22-0D4A-46B6-959D-7A3887F270CF}">
      <dgm:prSet phldrT="[テキスト]" custT="1"/>
      <dgm:spPr/>
      <dgm:t>
        <a:bodyPr/>
        <a:lstStyle/>
        <a:p>
          <a:r>
            <a:rPr kumimoji="1" lang="ja-JP" altLang="en-US" sz="1000" b="1" dirty="0"/>
            <a:t>数学科学系</a:t>
          </a:r>
        </a:p>
      </dgm:t>
    </dgm:pt>
    <dgm:pt modelId="{5D60E24D-B9BA-4327-8DF8-09947DFCB216}" type="parTrans" cxnId="{1D7C0259-5072-4D2C-9712-2CB42890E578}">
      <dgm:prSet/>
      <dgm:spPr/>
      <dgm:t>
        <a:bodyPr/>
        <a:lstStyle/>
        <a:p>
          <a:endParaRPr kumimoji="1" lang="ja-JP" altLang="en-US" sz="1000" b="1"/>
        </a:p>
      </dgm:t>
    </dgm:pt>
    <dgm:pt modelId="{D803689D-F313-47D5-B32C-5FD02BB08014}" type="sibTrans" cxnId="{1D7C0259-5072-4D2C-9712-2CB42890E578}">
      <dgm:prSet/>
      <dgm:spPr/>
      <dgm:t>
        <a:bodyPr/>
        <a:lstStyle/>
        <a:p>
          <a:endParaRPr kumimoji="1" lang="ja-JP" altLang="en-US" sz="1000" b="1"/>
        </a:p>
      </dgm:t>
    </dgm:pt>
    <dgm:pt modelId="{76906FB8-6D5C-4F1B-8FCF-281EFE02FDFA}">
      <dgm:prSet phldrT="[テキスト]" custT="1"/>
      <dgm:spPr/>
      <dgm:t>
        <a:bodyPr/>
        <a:lstStyle/>
        <a:p>
          <a:r>
            <a:rPr kumimoji="1" lang="ja-JP" altLang="en-US" sz="1000" b="1" dirty="0"/>
            <a:t>物理系</a:t>
          </a:r>
        </a:p>
      </dgm:t>
    </dgm:pt>
    <dgm:pt modelId="{04D2C213-B9A2-400A-A3D1-1579533D0582}" type="parTrans" cxnId="{DB1CB77F-B1A5-41B8-BDB8-33DE4AA62A53}">
      <dgm:prSet/>
      <dgm:spPr/>
      <dgm:t>
        <a:bodyPr/>
        <a:lstStyle/>
        <a:p>
          <a:endParaRPr kumimoji="1" lang="ja-JP" altLang="en-US" sz="1000" b="1"/>
        </a:p>
      </dgm:t>
    </dgm:pt>
    <dgm:pt modelId="{E6974EF6-22A5-4835-A5C6-54AA7266E115}" type="sibTrans" cxnId="{DB1CB77F-B1A5-41B8-BDB8-33DE4AA62A53}">
      <dgm:prSet/>
      <dgm:spPr/>
      <dgm:t>
        <a:bodyPr/>
        <a:lstStyle/>
        <a:p>
          <a:endParaRPr kumimoji="1" lang="ja-JP" altLang="en-US" sz="1000" b="1"/>
        </a:p>
      </dgm:t>
    </dgm:pt>
    <dgm:pt modelId="{93A23509-D2F3-4E36-A2E3-806431FCF372}">
      <dgm:prSet phldrT="[テキスト]" custT="1"/>
      <dgm:spPr/>
      <dgm:t>
        <a:bodyPr/>
        <a:lstStyle/>
        <a:p>
          <a:r>
            <a:rPr kumimoji="1" lang="ja-JP" altLang="en-US" sz="1000" b="1" dirty="0"/>
            <a:t>天文学系</a:t>
          </a:r>
        </a:p>
      </dgm:t>
    </dgm:pt>
    <dgm:pt modelId="{BAE76D0A-34E8-4437-ABE8-E9EEB2248C37}" type="parTrans" cxnId="{A6AA9E71-579F-463C-8D32-56A15F83E961}">
      <dgm:prSet/>
      <dgm:spPr/>
      <dgm:t>
        <a:bodyPr/>
        <a:lstStyle/>
        <a:p>
          <a:endParaRPr kumimoji="1" lang="ja-JP" altLang="en-US" sz="1000" b="1"/>
        </a:p>
      </dgm:t>
    </dgm:pt>
    <dgm:pt modelId="{4129FB4D-CAA4-4DD4-AA1B-FFE4E312C326}" type="sibTrans" cxnId="{A6AA9E71-579F-463C-8D32-56A15F83E961}">
      <dgm:prSet/>
      <dgm:spPr/>
      <dgm:t>
        <a:bodyPr/>
        <a:lstStyle/>
        <a:p>
          <a:endParaRPr kumimoji="1" lang="ja-JP" altLang="en-US" sz="1000" b="1"/>
        </a:p>
      </dgm:t>
    </dgm:pt>
    <dgm:pt modelId="{4F3FD1FA-9042-4044-ACB4-F3AB9A575147}">
      <dgm:prSet phldrT="[テキスト]" custT="1"/>
      <dgm:spPr/>
      <dgm:t>
        <a:bodyPr/>
        <a:lstStyle/>
        <a:p>
          <a:r>
            <a:rPr kumimoji="1" lang="ja-JP" altLang="en-US" sz="1000" b="1" dirty="0"/>
            <a:t>科学系</a:t>
          </a:r>
        </a:p>
      </dgm:t>
    </dgm:pt>
    <dgm:pt modelId="{95A20868-8E2A-44BD-9937-4B18CB825E2C}" type="parTrans" cxnId="{E1FFCD1D-741C-48F9-8E16-25E1790797DD}">
      <dgm:prSet/>
      <dgm:spPr/>
      <dgm:t>
        <a:bodyPr/>
        <a:lstStyle/>
        <a:p>
          <a:endParaRPr kumimoji="1" lang="ja-JP" altLang="en-US" sz="1000" b="1"/>
        </a:p>
      </dgm:t>
    </dgm:pt>
    <dgm:pt modelId="{0B9DC89B-370D-405B-8A64-6B74E2F96958}" type="sibTrans" cxnId="{E1FFCD1D-741C-48F9-8E16-25E1790797DD}">
      <dgm:prSet/>
      <dgm:spPr/>
      <dgm:t>
        <a:bodyPr/>
        <a:lstStyle/>
        <a:p>
          <a:endParaRPr kumimoji="1" lang="ja-JP" altLang="en-US" sz="1000" b="1"/>
        </a:p>
      </dgm:t>
    </dgm:pt>
    <dgm:pt modelId="{0887F23A-A51D-45CA-B522-9A06638E4B5E}">
      <dgm:prSet phldrT="[テキスト]" custT="1"/>
      <dgm:spPr/>
      <dgm:t>
        <a:bodyPr/>
        <a:lstStyle/>
        <a:p>
          <a:r>
            <a:rPr kumimoji="1" lang="ja-JP" altLang="en-US" sz="1000" b="1" dirty="0"/>
            <a:t>地球系</a:t>
          </a:r>
        </a:p>
      </dgm:t>
    </dgm:pt>
    <dgm:pt modelId="{FB80BFED-B1DB-42E3-B2D9-60E2FF6DEB8D}" type="parTrans" cxnId="{B7B01E7B-D218-4B3A-B149-8A54F9633674}">
      <dgm:prSet/>
      <dgm:spPr/>
      <dgm:t>
        <a:bodyPr/>
        <a:lstStyle/>
        <a:p>
          <a:endParaRPr kumimoji="1" lang="ja-JP" altLang="en-US" sz="1000" b="1"/>
        </a:p>
      </dgm:t>
    </dgm:pt>
    <dgm:pt modelId="{5BFF9123-293D-439D-A13B-28536B1FEF76}" type="sibTrans" cxnId="{B7B01E7B-D218-4B3A-B149-8A54F9633674}">
      <dgm:prSet/>
      <dgm:spPr/>
      <dgm:t>
        <a:bodyPr/>
        <a:lstStyle/>
        <a:p>
          <a:endParaRPr kumimoji="1" lang="ja-JP" altLang="en-US" sz="1000" b="1"/>
        </a:p>
      </dgm:t>
    </dgm:pt>
    <dgm:pt modelId="{CEEC44FC-CDA9-418B-937D-55888EE7929E}" type="pres">
      <dgm:prSet presAssocID="{587C0F30-6BD2-4E2C-A4BF-0D063796C8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6D0B790-ABC0-4B33-8830-9A20F9B61C45}" type="pres">
      <dgm:prSet presAssocID="{91B3E820-490E-4D5E-B3FF-AF727E695F5C}" presName="hierRoot1" presStyleCnt="0">
        <dgm:presLayoutVars>
          <dgm:hierBranch val="init"/>
        </dgm:presLayoutVars>
      </dgm:prSet>
      <dgm:spPr/>
    </dgm:pt>
    <dgm:pt modelId="{076FF607-47DE-425C-ACFF-2F684B7CADC4}" type="pres">
      <dgm:prSet presAssocID="{91B3E820-490E-4D5E-B3FF-AF727E695F5C}" presName="rootComposite1" presStyleCnt="0"/>
      <dgm:spPr/>
    </dgm:pt>
    <dgm:pt modelId="{E426D1C3-2E03-40AE-B21F-03C8A5C06A72}" type="pres">
      <dgm:prSet presAssocID="{91B3E820-490E-4D5E-B3FF-AF727E695F5C}" presName="rootText1" presStyleLbl="node0" presStyleIdx="0" presStyleCnt="3">
        <dgm:presLayoutVars>
          <dgm:chPref val="3"/>
        </dgm:presLayoutVars>
      </dgm:prSet>
      <dgm:spPr/>
    </dgm:pt>
    <dgm:pt modelId="{57B40628-8342-4B8A-AC9D-412C8F4B83B3}" type="pres">
      <dgm:prSet presAssocID="{91B3E820-490E-4D5E-B3FF-AF727E695F5C}" presName="rootConnector1" presStyleLbl="node1" presStyleIdx="0" presStyleCnt="0"/>
      <dgm:spPr/>
    </dgm:pt>
    <dgm:pt modelId="{0A0F1CE3-E096-44C2-9254-7D14965FD1C1}" type="pres">
      <dgm:prSet presAssocID="{91B3E820-490E-4D5E-B3FF-AF727E695F5C}" presName="hierChild2" presStyleCnt="0"/>
      <dgm:spPr/>
    </dgm:pt>
    <dgm:pt modelId="{222EBF9F-BA60-455C-AF25-40ADFB3BC01B}" type="pres">
      <dgm:prSet presAssocID="{2EE94A2D-4EF3-4FFC-8159-846E2EB44A66}" presName="Name64" presStyleLbl="parChTrans1D2" presStyleIdx="0" presStyleCnt="13"/>
      <dgm:spPr/>
    </dgm:pt>
    <dgm:pt modelId="{9B5FEAA7-F606-480A-B173-BD9D6E64997C}" type="pres">
      <dgm:prSet presAssocID="{F0D9D495-14D6-47F2-9CDB-7DDFA8FF4188}" presName="hierRoot2" presStyleCnt="0">
        <dgm:presLayoutVars>
          <dgm:hierBranch val="init"/>
        </dgm:presLayoutVars>
      </dgm:prSet>
      <dgm:spPr/>
    </dgm:pt>
    <dgm:pt modelId="{F5E9A28D-9231-440E-A323-D6823EFBAB2A}" type="pres">
      <dgm:prSet presAssocID="{F0D9D495-14D6-47F2-9CDB-7DDFA8FF4188}" presName="rootComposite" presStyleCnt="0"/>
      <dgm:spPr/>
    </dgm:pt>
    <dgm:pt modelId="{BB003B77-EA35-4C53-8DD5-B9FCE387D559}" type="pres">
      <dgm:prSet presAssocID="{F0D9D495-14D6-47F2-9CDB-7DDFA8FF4188}" presName="rootText" presStyleLbl="node2" presStyleIdx="0" presStyleCnt="13">
        <dgm:presLayoutVars>
          <dgm:chPref val="3"/>
        </dgm:presLayoutVars>
      </dgm:prSet>
      <dgm:spPr/>
    </dgm:pt>
    <dgm:pt modelId="{72A3FF30-07F7-4C04-8710-EE694482042C}" type="pres">
      <dgm:prSet presAssocID="{F0D9D495-14D6-47F2-9CDB-7DDFA8FF4188}" presName="rootConnector" presStyleLbl="node2" presStyleIdx="0" presStyleCnt="13"/>
      <dgm:spPr/>
    </dgm:pt>
    <dgm:pt modelId="{A62AE641-AB43-4660-8558-5C18B730F042}" type="pres">
      <dgm:prSet presAssocID="{F0D9D495-14D6-47F2-9CDB-7DDFA8FF4188}" presName="hierChild4" presStyleCnt="0"/>
      <dgm:spPr/>
    </dgm:pt>
    <dgm:pt modelId="{578B7C9C-7062-4540-A035-2332D69B86D3}" type="pres">
      <dgm:prSet presAssocID="{F0D9D495-14D6-47F2-9CDB-7DDFA8FF4188}" presName="hierChild5" presStyleCnt="0"/>
      <dgm:spPr/>
    </dgm:pt>
    <dgm:pt modelId="{E4AFDCBE-C87D-4D2F-94DB-164995536AB7}" type="pres">
      <dgm:prSet presAssocID="{2619F181-9B19-4E2F-B7A4-AF7BCBDF1F54}" presName="Name64" presStyleLbl="parChTrans1D2" presStyleIdx="1" presStyleCnt="13"/>
      <dgm:spPr/>
    </dgm:pt>
    <dgm:pt modelId="{97AA266B-A483-43E8-8D4E-BAC056CB91E6}" type="pres">
      <dgm:prSet presAssocID="{557DD2D4-52C2-40DD-816C-714B2573E535}" presName="hierRoot2" presStyleCnt="0">
        <dgm:presLayoutVars>
          <dgm:hierBranch val="init"/>
        </dgm:presLayoutVars>
      </dgm:prSet>
      <dgm:spPr/>
    </dgm:pt>
    <dgm:pt modelId="{03CF9820-4B2B-4D22-A9A6-9898B8E30F84}" type="pres">
      <dgm:prSet presAssocID="{557DD2D4-52C2-40DD-816C-714B2573E535}" presName="rootComposite" presStyleCnt="0"/>
      <dgm:spPr/>
    </dgm:pt>
    <dgm:pt modelId="{E164D867-E921-4D95-BB33-F90A19ED0A13}" type="pres">
      <dgm:prSet presAssocID="{557DD2D4-52C2-40DD-816C-714B2573E535}" presName="rootText" presStyleLbl="node2" presStyleIdx="1" presStyleCnt="13">
        <dgm:presLayoutVars>
          <dgm:chPref val="3"/>
        </dgm:presLayoutVars>
      </dgm:prSet>
      <dgm:spPr/>
    </dgm:pt>
    <dgm:pt modelId="{7AE838F5-E91E-461B-A530-9A03DF1E6EFD}" type="pres">
      <dgm:prSet presAssocID="{557DD2D4-52C2-40DD-816C-714B2573E535}" presName="rootConnector" presStyleLbl="node2" presStyleIdx="1" presStyleCnt="13"/>
      <dgm:spPr/>
    </dgm:pt>
    <dgm:pt modelId="{DF3717E0-2C7E-4668-821F-22B6BDE8089B}" type="pres">
      <dgm:prSet presAssocID="{557DD2D4-52C2-40DD-816C-714B2573E535}" presName="hierChild4" presStyleCnt="0"/>
      <dgm:spPr/>
    </dgm:pt>
    <dgm:pt modelId="{4910154C-AAA1-4AB9-A0FD-15E0D914B5B7}" type="pres">
      <dgm:prSet presAssocID="{557DD2D4-52C2-40DD-816C-714B2573E535}" presName="hierChild5" presStyleCnt="0"/>
      <dgm:spPr/>
    </dgm:pt>
    <dgm:pt modelId="{558BE5DB-C6C7-419D-887C-073488A0D03F}" type="pres">
      <dgm:prSet presAssocID="{25CEC2DB-97F0-4AB6-9C43-477177749489}" presName="Name64" presStyleLbl="parChTrans1D2" presStyleIdx="2" presStyleCnt="13"/>
      <dgm:spPr/>
    </dgm:pt>
    <dgm:pt modelId="{DAC6106E-71F9-47C6-81C5-F7146845F62B}" type="pres">
      <dgm:prSet presAssocID="{6BE11ED4-D7FA-4C18-9FF3-252E2429B233}" presName="hierRoot2" presStyleCnt="0">
        <dgm:presLayoutVars>
          <dgm:hierBranch val="init"/>
        </dgm:presLayoutVars>
      </dgm:prSet>
      <dgm:spPr/>
    </dgm:pt>
    <dgm:pt modelId="{05E8AB72-B0F1-40B7-999A-AE47A0FF8FE0}" type="pres">
      <dgm:prSet presAssocID="{6BE11ED4-D7FA-4C18-9FF3-252E2429B233}" presName="rootComposite" presStyleCnt="0"/>
      <dgm:spPr/>
    </dgm:pt>
    <dgm:pt modelId="{2C8B53AD-7249-445D-B828-8223B5CFB37B}" type="pres">
      <dgm:prSet presAssocID="{6BE11ED4-D7FA-4C18-9FF3-252E2429B233}" presName="rootText" presStyleLbl="node2" presStyleIdx="2" presStyleCnt="13">
        <dgm:presLayoutVars>
          <dgm:chPref val="3"/>
        </dgm:presLayoutVars>
      </dgm:prSet>
      <dgm:spPr/>
    </dgm:pt>
    <dgm:pt modelId="{D6E47351-8FDC-4D3D-80DF-CE3FB4690210}" type="pres">
      <dgm:prSet presAssocID="{6BE11ED4-D7FA-4C18-9FF3-252E2429B233}" presName="rootConnector" presStyleLbl="node2" presStyleIdx="2" presStyleCnt="13"/>
      <dgm:spPr/>
    </dgm:pt>
    <dgm:pt modelId="{EF17E28F-3F01-4792-9ABF-12F6885227FD}" type="pres">
      <dgm:prSet presAssocID="{6BE11ED4-D7FA-4C18-9FF3-252E2429B233}" presName="hierChild4" presStyleCnt="0"/>
      <dgm:spPr/>
    </dgm:pt>
    <dgm:pt modelId="{847E9F2C-2C88-47EF-832D-14E0D4441597}" type="pres">
      <dgm:prSet presAssocID="{6BE11ED4-D7FA-4C18-9FF3-252E2429B233}" presName="hierChild5" presStyleCnt="0"/>
      <dgm:spPr/>
    </dgm:pt>
    <dgm:pt modelId="{053A203C-0E19-4BB1-8BEF-30463240DCE4}" type="pres">
      <dgm:prSet presAssocID="{DAD17002-5C31-49B7-AB27-40456608F178}" presName="Name64" presStyleLbl="parChTrans1D2" presStyleIdx="3" presStyleCnt="13"/>
      <dgm:spPr/>
    </dgm:pt>
    <dgm:pt modelId="{88D88899-1658-404F-9E40-1127FE773331}" type="pres">
      <dgm:prSet presAssocID="{F2424F97-5F75-4595-B340-B031DABF7625}" presName="hierRoot2" presStyleCnt="0">
        <dgm:presLayoutVars>
          <dgm:hierBranch val="init"/>
        </dgm:presLayoutVars>
      </dgm:prSet>
      <dgm:spPr/>
    </dgm:pt>
    <dgm:pt modelId="{E813540B-E254-4649-8CF4-E8E06D249400}" type="pres">
      <dgm:prSet presAssocID="{F2424F97-5F75-4595-B340-B031DABF7625}" presName="rootComposite" presStyleCnt="0"/>
      <dgm:spPr/>
    </dgm:pt>
    <dgm:pt modelId="{B5704CB6-4842-437D-828C-D7AB7E9D38D7}" type="pres">
      <dgm:prSet presAssocID="{F2424F97-5F75-4595-B340-B031DABF7625}" presName="rootText" presStyleLbl="node2" presStyleIdx="3" presStyleCnt="13">
        <dgm:presLayoutVars>
          <dgm:chPref val="3"/>
        </dgm:presLayoutVars>
      </dgm:prSet>
      <dgm:spPr/>
    </dgm:pt>
    <dgm:pt modelId="{37EB5757-7341-42A8-823D-8C17A0EA3E66}" type="pres">
      <dgm:prSet presAssocID="{F2424F97-5F75-4595-B340-B031DABF7625}" presName="rootConnector" presStyleLbl="node2" presStyleIdx="3" presStyleCnt="13"/>
      <dgm:spPr/>
    </dgm:pt>
    <dgm:pt modelId="{3388FC3E-8574-4C49-A4F0-B3F47CB8562F}" type="pres">
      <dgm:prSet presAssocID="{F2424F97-5F75-4595-B340-B031DABF7625}" presName="hierChild4" presStyleCnt="0"/>
      <dgm:spPr/>
    </dgm:pt>
    <dgm:pt modelId="{86B91CF3-DB4A-43BC-A3AF-3DD043A0D83A}" type="pres">
      <dgm:prSet presAssocID="{F2424F97-5F75-4595-B340-B031DABF7625}" presName="hierChild5" presStyleCnt="0"/>
      <dgm:spPr/>
    </dgm:pt>
    <dgm:pt modelId="{93F20377-D1FF-4597-9824-7E28FBB9A058}" type="pres">
      <dgm:prSet presAssocID="{91B3E820-490E-4D5E-B3FF-AF727E695F5C}" presName="hierChild3" presStyleCnt="0"/>
      <dgm:spPr/>
    </dgm:pt>
    <dgm:pt modelId="{35F65C46-CD44-4168-A9A5-D3754D979B04}" type="pres">
      <dgm:prSet presAssocID="{658D73FF-26A7-4C2E-BB39-E7B966B6781B}" presName="hierRoot1" presStyleCnt="0">
        <dgm:presLayoutVars>
          <dgm:hierBranch val="init"/>
        </dgm:presLayoutVars>
      </dgm:prSet>
      <dgm:spPr/>
    </dgm:pt>
    <dgm:pt modelId="{D9E9FC25-359B-4A99-A059-0A04A8BFDB75}" type="pres">
      <dgm:prSet presAssocID="{658D73FF-26A7-4C2E-BB39-E7B966B6781B}" presName="rootComposite1" presStyleCnt="0"/>
      <dgm:spPr/>
    </dgm:pt>
    <dgm:pt modelId="{EE9C37DE-BED4-4867-ABA8-597C81C73A88}" type="pres">
      <dgm:prSet presAssocID="{658D73FF-26A7-4C2E-BB39-E7B966B6781B}" presName="rootText1" presStyleLbl="node0" presStyleIdx="1" presStyleCnt="3">
        <dgm:presLayoutVars>
          <dgm:chPref val="3"/>
        </dgm:presLayoutVars>
      </dgm:prSet>
      <dgm:spPr/>
    </dgm:pt>
    <dgm:pt modelId="{2F018E8A-8DF9-49B2-AE8F-4F5EF0C9D501}" type="pres">
      <dgm:prSet presAssocID="{658D73FF-26A7-4C2E-BB39-E7B966B6781B}" presName="rootConnector1" presStyleLbl="node1" presStyleIdx="0" presStyleCnt="0"/>
      <dgm:spPr/>
    </dgm:pt>
    <dgm:pt modelId="{B6988410-3AC9-4E5C-97A1-923079786856}" type="pres">
      <dgm:prSet presAssocID="{658D73FF-26A7-4C2E-BB39-E7B966B6781B}" presName="hierChild2" presStyleCnt="0"/>
      <dgm:spPr/>
    </dgm:pt>
    <dgm:pt modelId="{ACEC6CD0-38B4-45D7-A169-BEF56B16B6C2}" type="pres">
      <dgm:prSet presAssocID="{66BF6134-8F47-4DDA-B45B-91F97613B032}" presName="Name64" presStyleLbl="parChTrans1D2" presStyleIdx="4" presStyleCnt="13"/>
      <dgm:spPr/>
    </dgm:pt>
    <dgm:pt modelId="{43A9E1CE-C5B1-472C-8D24-20CC12C4CE2A}" type="pres">
      <dgm:prSet presAssocID="{C4723FBB-F661-451B-A33A-563C7FBB55BF}" presName="hierRoot2" presStyleCnt="0">
        <dgm:presLayoutVars>
          <dgm:hierBranch val="init"/>
        </dgm:presLayoutVars>
      </dgm:prSet>
      <dgm:spPr/>
    </dgm:pt>
    <dgm:pt modelId="{69D4E577-A6BC-472F-80D2-697BB00EE9CF}" type="pres">
      <dgm:prSet presAssocID="{C4723FBB-F661-451B-A33A-563C7FBB55BF}" presName="rootComposite" presStyleCnt="0"/>
      <dgm:spPr/>
    </dgm:pt>
    <dgm:pt modelId="{A8781743-E39C-4591-A8C0-5B81755A4D45}" type="pres">
      <dgm:prSet presAssocID="{C4723FBB-F661-451B-A33A-563C7FBB55BF}" presName="rootText" presStyleLbl="node2" presStyleIdx="4" presStyleCnt="13">
        <dgm:presLayoutVars>
          <dgm:chPref val="3"/>
        </dgm:presLayoutVars>
      </dgm:prSet>
      <dgm:spPr/>
    </dgm:pt>
    <dgm:pt modelId="{CB485245-EFB9-4020-9233-84997FD54A4F}" type="pres">
      <dgm:prSet presAssocID="{C4723FBB-F661-451B-A33A-563C7FBB55BF}" presName="rootConnector" presStyleLbl="node2" presStyleIdx="4" presStyleCnt="13"/>
      <dgm:spPr/>
    </dgm:pt>
    <dgm:pt modelId="{FA4F7769-BD37-4449-A181-4D3BA09181F5}" type="pres">
      <dgm:prSet presAssocID="{C4723FBB-F661-451B-A33A-563C7FBB55BF}" presName="hierChild4" presStyleCnt="0"/>
      <dgm:spPr/>
    </dgm:pt>
    <dgm:pt modelId="{D18CEA94-D56D-477C-AAF8-75841BFFBEBD}" type="pres">
      <dgm:prSet presAssocID="{C4723FBB-F661-451B-A33A-563C7FBB55BF}" presName="hierChild5" presStyleCnt="0"/>
      <dgm:spPr/>
    </dgm:pt>
    <dgm:pt modelId="{CFDF14C0-C38B-41E9-BE51-60174ED6FEFE}" type="pres">
      <dgm:prSet presAssocID="{059A62FC-B5E5-4DAF-B365-58B2ABC892CC}" presName="Name64" presStyleLbl="parChTrans1D2" presStyleIdx="5" presStyleCnt="13"/>
      <dgm:spPr/>
    </dgm:pt>
    <dgm:pt modelId="{8E847F0C-4350-4F69-92E1-0868A39848B8}" type="pres">
      <dgm:prSet presAssocID="{A05B6AA4-063F-455E-A113-0AA9CD36042B}" presName="hierRoot2" presStyleCnt="0">
        <dgm:presLayoutVars>
          <dgm:hierBranch val="init"/>
        </dgm:presLayoutVars>
      </dgm:prSet>
      <dgm:spPr/>
    </dgm:pt>
    <dgm:pt modelId="{8A8107EC-6B06-489D-B8EB-B4AF910E83C9}" type="pres">
      <dgm:prSet presAssocID="{A05B6AA4-063F-455E-A113-0AA9CD36042B}" presName="rootComposite" presStyleCnt="0"/>
      <dgm:spPr/>
    </dgm:pt>
    <dgm:pt modelId="{B91EF9B1-D007-4824-9276-1AB2BA333B5F}" type="pres">
      <dgm:prSet presAssocID="{A05B6AA4-063F-455E-A113-0AA9CD36042B}" presName="rootText" presStyleLbl="node2" presStyleIdx="5" presStyleCnt="13">
        <dgm:presLayoutVars>
          <dgm:chPref val="3"/>
        </dgm:presLayoutVars>
      </dgm:prSet>
      <dgm:spPr/>
    </dgm:pt>
    <dgm:pt modelId="{8FAC96DD-962F-48CB-982A-B6EE7DFDAACC}" type="pres">
      <dgm:prSet presAssocID="{A05B6AA4-063F-455E-A113-0AA9CD36042B}" presName="rootConnector" presStyleLbl="node2" presStyleIdx="5" presStyleCnt="13"/>
      <dgm:spPr/>
    </dgm:pt>
    <dgm:pt modelId="{FA699826-42BD-4474-A0E7-565E0832A547}" type="pres">
      <dgm:prSet presAssocID="{A05B6AA4-063F-455E-A113-0AA9CD36042B}" presName="hierChild4" presStyleCnt="0"/>
      <dgm:spPr/>
    </dgm:pt>
    <dgm:pt modelId="{3E3F888E-D013-476E-8D1B-D4CE94C936B9}" type="pres">
      <dgm:prSet presAssocID="{A05B6AA4-063F-455E-A113-0AA9CD36042B}" presName="hierChild5" presStyleCnt="0"/>
      <dgm:spPr/>
    </dgm:pt>
    <dgm:pt modelId="{8CE5716D-DA4B-4E84-BDD1-D63A492701B6}" type="pres">
      <dgm:prSet presAssocID="{6E5F8189-D972-4711-A7AF-2C4CE0C7D28F}" presName="Name64" presStyleLbl="parChTrans1D2" presStyleIdx="6" presStyleCnt="13"/>
      <dgm:spPr/>
    </dgm:pt>
    <dgm:pt modelId="{4A9A6D8D-601F-4F3D-AE30-2239FA41B909}" type="pres">
      <dgm:prSet presAssocID="{30FD58BC-105C-4867-840A-C03CC9496FD7}" presName="hierRoot2" presStyleCnt="0">
        <dgm:presLayoutVars>
          <dgm:hierBranch val="init"/>
        </dgm:presLayoutVars>
      </dgm:prSet>
      <dgm:spPr/>
    </dgm:pt>
    <dgm:pt modelId="{3DA15CC6-452A-412E-B815-CDF11F098AAF}" type="pres">
      <dgm:prSet presAssocID="{30FD58BC-105C-4867-840A-C03CC9496FD7}" presName="rootComposite" presStyleCnt="0"/>
      <dgm:spPr/>
    </dgm:pt>
    <dgm:pt modelId="{B18D85DB-E4B8-4E11-B7DF-685AD5E6F0F3}" type="pres">
      <dgm:prSet presAssocID="{30FD58BC-105C-4867-840A-C03CC9496FD7}" presName="rootText" presStyleLbl="node2" presStyleIdx="6" presStyleCnt="13">
        <dgm:presLayoutVars>
          <dgm:chPref val="3"/>
        </dgm:presLayoutVars>
      </dgm:prSet>
      <dgm:spPr/>
    </dgm:pt>
    <dgm:pt modelId="{17A876F2-AADA-4D06-B377-BE4ABAAEA902}" type="pres">
      <dgm:prSet presAssocID="{30FD58BC-105C-4867-840A-C03CC9496FD7}" presName="rootConnector" presStyleLbl="node2" presStyleIdx="6" presStyleCnt="13"/>
      <dgm:spPr/>
    </dgm:pt>
    <dgm:pt modelId="{00633A49-17EB-4555-8FAB-360320283654}" type="pres">
      <dgm:prSet presAssocID="{30FD58BC-105C-4867-840A-C03CC9496FD7}" presName="hierChild4" presStyleCnt="0"/>
      <dgm:spPr/>
    </dgm:pt>
    <dgm:pt modelId="{CE907689-5398-4FF4-B83F-12F037D402A9}" type="pres">
      <dgm:prSet presAssocID="{30FD58BC-105C-4867-840A-C03CC9496FD7}" presName="hierChild5" presStyleCnt="0"/>
      <dgm:spPr/>
    </dgm:pt>
    <dgm:pt modelId="{56EC2F13-60C3-4676-BC57-CED764CC8FFB}" type="pres">
      <dgm:prSet presAssocID="{D09691A1-DC5C-4BFA-B0FE-3EE83EF3DD64}" presName="Name64" presStyleLbl="parChTrans1D2" presStyleIdx="7" presStyleCnt="13"/>
      <dgm:spPr/>
    </dgm:pt>
    <dgm:pt modelId="{68DEB645-9DB6-4831-8F10-C08A7219501B}" type="pres">
      <dgm:prSet presAssocID="{0A766084-1836-4A50-9781-0ED932708AF9}" presName="hierRoot2" presStyleCnt="0">
        <dgm:presLayoutVars>
          <dgm:hierBranch val="init"/>
        </dgm:presLayoutVars>
      </dgm:prSet>
      <dgm:spPr/>
    </dgm:pt>
    <dgm:pt modelId="{181385DA-B46C-4959-8C7C-75A251F9A8DA}" type="pres">
      <dgm:prSet presAssocID="{0A766084-1836-4A50-9781-0ED932708AF9}" presName="rootComposite" presStyleCnt="0"/>
      <dgm:spPr/>
    </dgm:pt>
    <dgm:pt modelId="{2841C7A8-0BF0-4216-AB23-776492F26E24}" type="pres">
      <dgm:prSet presAssocID="{0A766084-1836-4A50-9781-0ED932708AF9}" presName="rootText" presStyleLbl="node2" presStyleIdx="7" presStyleCnt="13">
        <dgm:presLayoutVars>
          <dgm:chPref val="3"/>
        </dgm:presLayoutVars>
      </dgm:prSet>
      <dgm:spPr/>
    </dgm:pt>
    <dgm:pt modelId="{57A84219-7E44-4E84-818E-AC35FF702897}" type="pres">
      <dgm:prSet presAssocID="{0A766084-1836-4A50-9781-0ED932708AF9}" presName="rootConnector" presStyleLbl="node2" presStyleIdx="7" presStyleCnt="13"/>
      <dgm:spPr/>
    </dgm:pt>
    <dgm:pt modelId="{E95874A0-D434-4F25-B004-50C5E08C870E}" type="pres">
      <dgm:prSet presAssocID="{0A766084-1836-4A50-9781-0ED932708AF9}" presName="hierChild4" presStyleCnt="0"/>
      <dgm:spPr/>
    </dgm:pt>
    <dgm:pt modelId="{17ADBC3B-5657-420F-8FF4-E5BCF8A5C0B0}" type="pres">
      <dgm:prSet presAssocID="{0A766084-1836-4A50-9781-0ED932708AF9}" presName="hierChild5" presStyleCnt="0"/>
      <dgm:spPr/>
    </dgm:pt>
    <dgm:pt modelId="{1D8C00D9-02F4-4F58-B076-9547B9327ACA}" type="pres">
      <dgm:prSet presAssocID="{658D73FF-26A7-4C2E-BB39-E7B966B6781B}" presName="hierChild3" presStyleCnt="0"/>
      <dgm:spPr/>
    </dgm:pt>
    <dgm:pt modelId="{907CAFEB-99A8-4B90-9847-98A9BCCD35CE}" type="pres">
      <dgm:prSet presAssocID="{3187652D-317B-4297-AF88-01FA88497BDB}" presName="hierRoot1" presStyleCnt="0">
        <dgm:presLayoutVars>
          <dgm:hierBranch val="init"/>
        </dgm:presLayoutVars>
      </dgm:prSet>
      <dgm:spPr/>
    </dgm:pt>
    <dgm:pt modelId="{FC48E835-4410-4D5B-8DB2-AD287A30AD8B}" type="pres">
      <dgm:prSet presAssocID="{3187652D-317B-4297-AF88-01FA88497BDB}" presName="rootComposite1" presStyleCnt="0"/>
      <dgm:spPr/>
    </dgm:pt>
    <dgm:pt modelId="{39D0C166-2B06-456A-971B-C6531CAF8BE9}" type="pres">
      <dgm:prSet presAssocID="{3187652D-317B-4297-AF88-01FA88497BDB}" presName="rootText1" presStyleLbl="node0" presStyleIdx="2" presStyleCnt="3">
        <dgm:presLayoutVars>
          <dgm:chPref val="3"/>
        </dgm:presLayoutVars>
      </dgm:prSet>
      <dgm:spPr/>
    </dgm:pt>
    <dgm:pt modelId="{1A54F009-80FA-4D6C-82C3-F9F5A9EE7DEE}" type="pres">
      <dgm:prSet presAssocID="{3187652D-317B-4297-AF88-01FA88497BDB}" presName="rootConnector1" presStyleLbl="node1" presStyleIdx="0" presStyleCnt="0"/>
      <dgm:spPr/>
    </dgm:pt>
    <dgm:pt modelId="{563D7A49-C398-4C59-ADE7-81436B5C496D}" type="pres">
      <dgm:prSet presAssocID="{3187652D-317B-4297-AF88-01FA88497BDB}" presName="hierChild2" presStyleCnt="0"/>
      <dgm:spPr/>
    </dgm:pt>
    <dgm:pt modelId="{B9547548-265D-4503-A2CC-D7DCFE6C3960}" type="pres">
      <dgm:prSet presAssocID="{5D60E24D-B9BA-4327-8DF8-09947DFCB216}" presName="Name64" presStyleLbl="parChTrans1D2" presStyleIdx="8" presStyleCnt="13"/>
      <dgm:spPr/>
    </dgm:pt>
    <dgm:pt modelId="{F37C88CC-7C6F-4C31-B506-96F4C7633163}" type="pres">
      <dgm:prSet presAssocID="{A6040E22-0D4A-46B6-959D-7A3887F270CF}" presName="hierRoot2" presStyleCnt="0">
        <dgm:presLayoutVars>
          <dgm:hierBranch val="init"/>
        </dgm:presLayoutVars>
      </dgm:prSet>
      <dgm:spPr/>
    </dgm:pt>
    <dgm:pt modelId="{35EE12EA-DF02-497B-94AB-1D3F33593835}" type="pres">
      <dgm:prSet presAssocID="{A6040E22-0D4A-46B6-959D-7A3887F270CF}" presName="rootComposite" presStyleCnt="0"/>
      <dgm:spPr/>
    </dgm:pt>
    <dgm:pt modelId="{842E2424-AAB0-4AFB-AA11-7016E1269902}" type="pres">
      <dgm:prSet presAssocID="{A6040E22-0D4A-46B6-959D-7A3887F270CF}" presName="rootText" presStyleLbl="node2" presStyleIdx="8" presStyleCnt="13">
        <dgm:presLayoutVars>
          <dgm:chPref val="3"/>
        </dgm:presLayoutVars>
      </dgm:prSet>
      <dgm:spPr/>
    </dgm:pt>
    <dgm:pt modelId="{D53E89BB-4B66-492A-BFAA-82A915E31F80}" type="pres">
      <dgm:prSet presAssocID="{A6040E22-0D4A-46B6-959D-7A3887F270CF}" presName="rootConnector" presStyleLbl="node2" presStyleIdx="8" presStyleCnt="13"/>
      <dgm:spPr/>
    </dgm:pt>
    <dgm:pt modelId="{0EE1EC2E-66B9-4694-9CCD-2EFAD363A173}" type="pres">
      <dgm:prSet presAssocID="{A6040E22-0D4A-46B6-959D-7A3887F270CF}" presName="hierChild4" presStyleCnt="0"/>
      <dgm:spPr/>
    </dgm:pt>
    <dgm:pt modelId="{9A080C2A-EE2E-4700-B453-5AD62A45C607}" type="pres">
      <dgm:prSet presAssocID="{A6040E22-0D4A-46B6-959D-7A3887F270CF}" presName="hierChild5" presStyleCnt="0"/>
      <dgm:spPr/>
    </dgm:pt>
    <dgm:pt modelId="{113FC0B8-5D45-478A-BCE8-F08E0F9AFC62}" type="pres">
      <dgm:prSet presAssocID="{04D2C213-B9A2-400A-A3D1-1579533D0582}" presName="Name64" presStyleLbl="parChTrans1D2" presStyleIdx="9" presStyleCnt="13"/>
      <dgm:spPr/>
    </dgm:pt>
    <dgm:pt modelId="{979A7A76-3962-4482-B7E9-6B5461E516BF}" type="pres">
      <dgm:prSet presAssocID="{76906FB8-6D5C-4F1B-8FCF-281EFE02FDFA}" presName="hierRoot2" presStyleCnt="0">
        <dgm:presLayoutVars>
          <dgm:hierBranch val="init"/>
        </dgm:presLayoutVars>
      </dgm:prSet>
      <dgm:spPr/>
    </dgm:pt>
    <dgm:pt modelId="{3AD6D7F1-7C38-4A5E-96F3-485E99BD8BAC}" type="pres">
      <dgm:prSet presAssocID="{76906FB8-6D5C-4F1B-8FCF-281EFE02FDFA}" presName="rootComposite" presStyleCnt="0"/>
      <dgm:spPr/>
    </dgm:pt>
    <dgm:pt modelId="{CBABD234-EFD7-4589-9665-7D8993A058C6}" type="pres">
      <dgm:prSet presAssocID="{76906FB8-6D5C-4F1B-8FCF-281EFE02FDFA}" presName="rootText" presStyleLbl="node2" presStyleIdx="9" presStyleCnt="13">
        <dgm:presLayoutVars>
          <dgm:chPref val="3"/>
        </dgm:presLayoutVars>
      </dgm:prSet>
      <dgm:spPr/>
    </dgm:pt>
    <dgm:pt modelId="{5785BE28-2179-4149-A3F8-EC9CFA569E70}" type="pres">
      <dgm:prSet presAssocID="{76906FB8-6D5C-4F1B-8FCF-281EFE02FDFA}" presName="rootConnector" presStyleLbl="node2" presStyleIdx="9" presStyleCnt="13"/>
      <dgm:spPr/>
    </dgm:pt>
    <dgm:pt modelId="{A953EE60-89FA-404F-B9D2-410C307DF09A}" type="pres">
      <dgm:prSet presAssocID="{76906FB8-6D5C-4F1B-8FCF-281EFE02FDFA}" presName="hierChild4" presStyleCnt="0"/>
      <dgm:spPr/>
    </dgm:pt>
    <dgm:pt modelId="{C06702E6-9D95-41BC-853E-049C60A09CF4}" type="pres">
      <dgm:prSet presAssocID="{76906FB8-6D5C-4F1B-8FCF-281EFE02FDFA}" presName="hierChild5" presStyleCnt="0"/>
      <dgm:spPr/>
    </dgm:pt>
    <dgm:pt modelId="{2912A341-185F-4FA9-B455-48EC0374F28B}" type="pres">
      <dgm:prSet presAssocID="{BAE76D0A-34E8-4437-ABE8-E9EEB2248C37}" presName="Name64" presStyleLbl="parChTrans1D2" presStyleIdx="10" presStyleCnt="13"/>
      <dgm:spPr/>
    </dgm:pt>
    <dgm:pt modelId="{F23D1880-5D06-4C09-AFF0-A185FF4702BF}" type="pres">
      <dgm:prSet presAssocID="{93A23509-D2F3-4E36-A2E3-806431FCF372}" presName="hierRoot2" presStyleCnt="0">
        <dgm:presLayoutVars>
          <dgm:hierBranch val="init"/>
        </dgm:presLayoutVars>
      </dgm:prSet>
      <dgm:spPr/>
    </dgm:pt>
    <dgm:pt modelId="{88FC8BAD-0108-4176-A245-1A797BE96348}" type="pres">
      <dgm:prSet presAssocID="{93A23509-D2F3-4E36-A2E3-806431FCF372}" presName="rootComposite" presStyleCnt="0"/>
      <dgm:spPr/>
    </dgm:pt>
    <dgm:pt modelId="{B77BCCC1-F87C-4B65-B16C-03C16252400D}" type="pres">
      <dgm:prSet presAssocID="{93A23509-D2F3-4E36-A2E3-806431FCF372}" presName="rootText" presStyleLbl="node2" presStyleIdx="10" presStyleCnt="13">
        <dgm:presLayoutVars>
          <dgm:chPref val="3"/>
        </dgm:presLayoutVars>
      </dgm:prSet>
      <dgm:spPr/>
    </dgm:pt>
    <dgm:pt modelId="{EBD1DE0D-60A4-49E2-A8C3-B6849FD02816}" type="pres">
      <dgm:prSet presAssocID="{93A23509-D2F3-4E36-A2E3-806431FCF372}" presName="rootConnector" presStyleLbl="node2" presStyleIdx="10" presStyleCnt="13"/>
      <dgm:spPr/>
    </dgm:pt>
    <dgm:pt modelId="{6D4DBAA9-8BAE-4516-B425-82A45D3FFB3C}" type="pres">
      <dgm:prSet presAssocID="{93A23509-D2F3-4E36-A2E3-806431FCF372}" presName="hierChild4" presStyleCnt="0"/>
      <dgm:spPr/>
    </dgm:pt>
    <dgm:pt modelId="{13FFEFCC-FFC0-4CAD-8602-46BCBFD7F2D3}" type="pres">
      <dgm:prSet presAssocID="{93A23509-D2F3-4E36-A2E3-806431FCF372}" presName="hierChild5" presStyleCnt="0"/>
      <dgm:spPr/>
    </dgm:pt>
    <dgm:pt modelId="{90B32D00-4A7C-4541-AAAB-3370C92F1FC5}" type="pres">
      <dgm:prSet presAssocID="{95A20868-8E2A-44BD-9937-4B18CB825E2C}" presName="Name64" presStyleLbl="parChTrans1D2" presStyleIdx="11" presStyleCnt="13"/>
      <dgm:spPr/>
    </dgm:pt>
    <dgm:pt modelId="{2C956077-02BF-4517-ACBA-C98E17BA82D6}" type="pres">
      <dgm:prSet presAssocID="{4F3FD1FA-9042-4044-ACB4-F3AB9A575147}" presName="hierRoot2" presStyleCnt="0">
        <dgm:presLayoutVars>
          <dgm:hierBranch val="init"/>
        </dgm:presLayoutVars>
      </dgm:prSet>
      <dgm:spPr/>
    </dgm:pt>
    <dgm:pt modelId="{A6438F1D-BD8C-409E-ACE2-FB936F2EBBDE}" type="pres">
      <dgm:prSet presAssocID="{4F3FD1FA-9042-4044-ACB4-F3AB9A575147}" presName="rootComposite" presStyleCnt="0"/>
      <dgm:spPr/>
    </dgm:pt>
    <dgm:pt modelId="{6ECA6D20-1E95-4110-A502-A72EAD322F98}" type="pres">
      <dgm:prSet presAssocID="{4F3FD1FA-9042-4044-ACB4-F3AB9A575147}" presName="rootText" presStyleLbl="node2" presStyleIdx="11" presStyleCnt="13">
        <dgm:presLayoutVars>
          <dgm:chPref val="3"/>
        </dgm:presLayoutVars>
      </dgm:prSet>
      <dgm:spPr/>
    </dgm:pt>
    <dgm:pt modelId="{85D5F483-CCE1-4DD5-9FA8-3EBCFE6C2D67}" type="pres">
      <dgm:prSet presAssocID="{4F3FD1FA-9042-4044-ACB4-F3AB9A575147}" presName="rootConnector" presStyleLbl="node2" presStyleIdx="11" presStyleCnt="13"/>
      <dgm:spPr/>
    </dgm:pt>
    <dgm:pt modelId="{FBEAF083-8C54-4D05-BCE9-B40EFE853275}" type="pres">
      <dgm:prSet presAssocID="{4F3FD1FA-9042-4044-ACB4-F3AB9A575147}" presName="hierChild4" presStyleCnt="0"/>
      <dgm:spPr/>
    </dgm:pt>
    <dgm:pt modelId="{39CF140F-7D13-4AEB-8402-ACD7B79ADF64}" type="pres">
      <dgm:prSet presAssocID="{4F3FD1FA-9042-4044-ACB4-F3AB9A575147}" presName="hierChild5" presStyleCnt="0"/>
      <dgm:spPr/>
    </dgm:pt>
    <dgm:pt modelId="{F0A05EAD-CDFA-45EE-8A1F-C8359BC4C02B}" type="pres">
      <dgm:prSet presAssocID="{FB80BFED-B1DB-42E3-B2D9-60E2FF6DEB8D}" presName="Name64" presStyleLbl="parChTrans1D2" presStyleIdx="12" presStyleCnt="13"/>
      <dgm:spPr/>
    </dgm:pt>
    <dgm:pt modelId="{0B41B2E4-ACFF-4D40-A436-76FCD4AC3C2B}" type="pres">
      <dgm:prSet presAssocID="{0887F23A-A51D-45CA-B522-9A06638E4B5E}" presName="hierRoot2" presStyleCnt="0">
        <dgm:presLayoutVars>
          <dgm:hierBranch val="init"/>
        </dgm:presLayoutVars>
      </dgm:prSet>
      <dgm:spPr/>
    </dgm:pt>
    <dgm:pt modelId="{32665083-4492-49D4-AC4F-37AB09087B1F}" type="pres">
      <dgm:prSet presAssocID="{0887F23A-A51D-45CA-B522-9A06638E4B5E}" presName="rootComposite" presStyleCnt="0"/>
      <dgm:spPr/>
    </dgm:pt>
    <dgm:pt modelId="{C20CD216-FE28-4D73-8E90-B318879B62ED}" type="pres">
      <dgm:prSet presAssocID="{0887F23A-A51D-45CA-B522-9A06638E4B5E}" presName="rootText" presStyleLbl="node2" presStyleIdx="12" presStyleCnt="13">
        <dgm:presLayoutVars>
          <dgm:chPref val="3"/>
        </dgm:presLayoutVars>
      </dgm:prSet>
      <dgm:spPr/>
    </dgm:pt>
    <dgm:pt modelId="{56B194B8-7E4E-418C-9F5D-2C5BEEBF05A7}" type="pres">
      <dgm:prSet presAssocID="{0887F23A-A51D-45CA-B522-9A06638E4B5E}" presName="rootConnector" presStyleLbl="node2" presStyleIdx="12" presStyleCnt="13"/>
      <dgm:spPr/>
    </dgm:pt>
    <dgm:pt modelId="{AD3563BF-F79A-4A49-93E5-2744BFEC2745}" type="pres">
      <dgm:prSet presAssocID="{0887F23A-A51D-45CA-B522-9A06638E4B5E}" presName="hierChild4" presStyleCnt="0"/>
      <dgm:spPr/>
    </dgm:pt>
    <dgm:pt modelId="{09587D92-1497-41A2-871B-D5B8BBC0BB2F}" type="pres">
      <dgm:prSet presAssocID="{0887F23A-A51D-45CA-B522-9A06638E4B5E}" presName="hierChild5" presStyleCnt="0"/>
      <dgm:spPr/>
    </dgm:pt>
    <dgm:pt modelId="{F576350E-3CD9-493D-8595-52815F25F238}" type="pres">
      <dgm:prSet presAssocID="{3187652D-317B-4297-AF88-01FA88497BDB}" presName="hierChild3" presStyleCnt="0"/>
      <dgm:spPr/>
    </dgm:pt>
  </dgm:ptLst>
  <dgm:cxnLst>
    <dgm:cxn modelId="{82A61E00-1EBB-4D8C-A389-8172F5E402F8}" type="presOf" srcId="{25CEC2DB-97F0-4AB6-9C43-477177749489}" destId="{558BE5DB-C6C7-419D-887C-073488A0D03F}" srcOrd="0" destOrd="0" presId="urn:microsoft.com/office/officeart/2009/3/layout/HorizontalOrganizationChart"/>
    <dgm:cxn modelId="{DE485A00-FEC4-4AAE-A822-61B8A27743EB}" srcId="{658D73FF-26A7-4C2E-BB39-E7B966B6781B}" destId="{A05B6AA4-063F-455E-A113-0AA9CD36042B}" srcOrd="1" destOrd="0" parTransId="{059A62FC-B5E5-4DAF-B365-58B2ABC892CC}" sibTransId="{EDF37787-CD90-4254-AC98-D6FBEB819FE4}"/>
    <dgm:cxn modelId="{85B1A200-0B1C-4F47-8811-DA001C17A266}" type="presOf" srcId="{6E5F8189-D972-4711-A7AF-2C4CE0C7D28F}" destId="{8CE5716D-DA4B-4E84-BDD1-D63A492701B6}" srcOrd="0" destOrd="0" presId="urn:microsoft.com/office/officeart/2009/3/layout/HorizontalOrganizationChart"/>
    <dgm:cxn modelId="{B3B61C05-960D-4403-A621-5B9F14FA51B9}" type="presOf" srcId="{F0D9D495-14D6-47F2-9CDB-7DDFA8FF4188}" destId="{72A3FF30-07F7-4C04-8710-EE694482042C}" srcOrd="1" destOrd="0" presId="urn:microsoft.com/office/officeart/2009/3/layout/HorizontalOrganizationChart"/>
    <dgm:cxn modelId="{DF3A480A-1358-4446-92C3-6C8B5AD353BE}" type="presOf" srcId="{587C0F30-6BD2-4E2C-A4BF-0D063796C816}" destId="{CEEC44FC-CDA9-418B-937D-55888EE7929E}" srcOrd="0" destOrd="0" presId="urn:microsoft.com/office/officeart/2009/3/layout/HorizontalOrganizationChart"/>
    <dgm:cxn modelId="{BD84D618-4249-4B31-87CD-109CA1F730FF}" type="presOf" srcId="{A05B6AA4-063F-455E-A113-0AA9CD36042B}" destId="{8FAC96DD-962F-48CB-982A-B6EE7DFDAACC}" srcOrd="1" destOrd="0" presId="urn:microsoft.com/office/officeart/2009/3/layout/HorizontalOrganizationChart"/>
    <dgm:cxn modelId="{C579B91A-97DF-43FD-8A1F-2F4413ED2C8A}" type="presOf" srcId="{C4723FBB-F661-451B-A33A-563C7FBB55BF}" destId="{A8781743-E39C-4591-A8C0-5B81755A4D45}" srcOrd="0" destOrd="0" presId="urn:microsoft.com/office/officeart/2009/3/layout/HorizontalOrganizationChart"/>
    <dgm:cxn modelId="{E1FFCD1D-741C-48F9-8E16-25E1790797DD}" srcId="{3187652D-317B-4297-AF88-01FA88497BDB}" destId="{4F3FD1FA-9042-4044-ACB4-F3AB9A575147}" srcOrd="3" destOrd="0" parTransId="{95A20868-8E2A-44BD-9937-4B18CB825E2C}" sibTransId="{0B9DC89B-370D-405B-8A64-6B74E2F96958}"/>
    <dgm:cxn modelId="{6F30AB1F-2AFB-48BB-B209-158FD97CBC5B}" type="presOf" srcId="{76906FB8-6D5C-4F1B-8FCF-281EFE02FDFA}" destId="{CBABD234-EFD7-4589-9665-7D8993A058C6}" srcOrd="0" destOrd="0" presId="urn:microsoft.com/office/officeart/2009/3/layout/HorizontalOrganizationChart"/>
    <dgm:cxn modelId="{EBB4382E-9E75-46D8-BB6C-F028CC73E4C0}" type="presOf" srcId="{66BF6134-8F47-4DDA-B45B-91F97613B032}" destId="{ACEC6CD0-38B4-45D7-A169-BEF56B16B6C2}" srcOrd="0" destOrd="0" presId="urn:microsoft.com/office/officeart/2009/3/layout/HorizontalOrganizationChart"/>
    <dgm:cxn modelId="{16A12E35-ECEA-4B59-8AC1-98544C52E3DB}" type="presOf" srcId="{A05B6AA4-063F-455E-A113-0AA9CD36042B}" destId="{B91EF9B1-D007-4824-9276-1AB2BA333B5F}" srcOrd="0" destOrd="0" presId="urn:microsoft.com/office/officeart/2009/3/layout/HorizontalOrganizationChart"/>
    <dgm:cxn modelId="{3895BE35-A009-45FE-9C50-04703648887E}" type="presOf" srcId="{557DD2D4-52C2-40DD-816C-714B2573E535}" destId="{E164D867-E921-4D95-BB33-F90A19ED0A13}" srcOrd="0" destOrd="0" presId="urn:microsoft.com/office/officeart/2009/3/layout/HorizontalOrganizationChart"/>
    <dgm:cxn modelId="{8CBB373C-7FF8-44F6-B685-2661CBD30496}" type="presOf" srcId="{F2424F97-5F75-4595-B340-B031DABF7625}" destId="{B5704CB6-4842-437D-828C-D7AB7E9D38D7}" srcOrd="0" destOrd="0" presId="urn:microsoft.com/office/officeart/2009/3/layout/HorizontalOrganizationChart"/>
    <dgm:cxn modelId="{A420953C-FD56-4AC9-B6B6-44FE6E3C7ADE}" srcId="{658D73FF-26A7-4C2E-BB39-E7B966B6781B}" destId="{C4723FBB-F661-451B-A33A-563C7FBB55BF}" srcOrd="0" destOrd="0" parTransId="{66BF6134-8F47-4DDA-B45B-91F97613B032}" sibTransId="{E8513DFE-790B-482B-A4F4-E34F543F0871}"/>
    <dgm:cxn modelId="{07B6BD3D-5240-4E17-B42E-FBD71BC16085}" type="presOf" srcId="{04D2C213-B9A2-400A-A3D1-1579533D0582}" destId="{113FC0B8-5D45-478A-BCE8-F08E0F9AFC62}" srcOrd="0" destOrd="0" presId="urn:microsoft.com/office/officeart/2009/3/layout/HorizontalOrganizationChart"/>
    <dgm:cxn modelId="{3A84B35B-8342-4292-876A-9A1368F8079C}" type="presOf" srcId="{A6040E22-0D4A-46B6-959D-7A3887F270CF}" destId="{D53E89BB-4B66-492A-BFAA-82A915E31F80}" srcOrd="1" destOrd="0" presId="urn:microsoft.com/office/officeart/2009/3/layout/HorizontalOrganizationChart"/>
    <dgm:cxn modelId="{5CDE5A42-B147-47E3-824F-91B9BA02E4A6}" srcId="{658D73FF-26A7-4C2E-BB39-E7B966B6781B}" destId="{0A766084-1836-4A50-9781-0ED932708AF9}" srcOrd="3" destOrd="0" parTransId="{D09691A1-DC5C-4BFA-B0FE-3EE83EF3DD64}" sibTransId="{27428841-6308-428D-9693-CBD20DBE0A6E}"/>
    <dgm:cxn modelId="{9DB0C243-6628-466E-98E5-13CFF692D821}" type="presOf" srcId="{059A62FC-B5E5-4DAF-B365-58B2ABC892CC}" destId="{CFDF14C0-C38B-41E9-BE51-60174ED6FEFE}" srcOrd="0" destOrd="0" presId="urn:microsoft.com/office/officeart/2009/3/layout/HorizontalOrganizationChart"/>
    <dgm:cxn modelId="{FD90D163-043F-4B53-AAE6-D6488220A3E6}" srcId="{91B3E820-490E-4D5E-B3FF-AF727E695F5C}" destId="{F2424F97-5F75-4595-B340-B031DABF7625}" srcOrd="3" destOrd="0" parTransId="{DAD17002-5C31-49B7-AB27-40456608F178}" sibTransId="{D7F60A01-4570-4E79-8E33-C8D0EC5D027D}"/>
    <dgm:cxn modelId="{60FCB366-366B-40F8-A289-44E19CA7AFC8}" type="presOf" srcId="{3187652D-317B-4297-AF88-01FA88497BDB}" destId="{1A54F009-80FA-4D6C-82C3-F9F5A9EE7DEE}" srcOrd="1" destOrd="0" presId="urn:microsoft.com/office/officeart/2009/3/layout/HorizontalOrganizationChart"/>
    <dgm:cxn modelId="{1B39866A-4DAD-4995-88F4-001C91B3FF97}" type="presOf" srcId="{F2424F97-5F75-4595-B340-B031DABF7625}" destId="{37EB5757-7341-42A8-823D-8C17A0EA3E66}" srcOrd="1" destOrd="0" presId="urn:microsoft.com/office/officeart/2009/3/layout/HorizontalOrganizationChart"/>
    <dgm:cxn modelId="{C87AD24E-3FDA-4C8C-B0C7-F220088E933B}" type="presOf" srcId="{5D60E24D-B9BA-4327-8DF8-09947DFCB216}" destId="{B9547548-265D-4503-A2CC-D7DCFE6C3960}" srcOrd="0" destOrd="0" presId="urn:microsoft.com/office/officeart/2009/3/layout/HorizontalOrganizationChart"/>
    <dgm:cxn modelId="{45A7FF6F-7D5A-4496-8407-0396D548EE39}" type="presOf" srcId="{0887F23A-A51D-45CA-B522-9A06638E4B5E}" destId="{56B194B8-7E4E-418C-9F5D-2C5BEEBF05A7}" srcOrd="1" destOrd="0" presId="urn:microsoft.com/office/officeart/2009/3/layout/HorizontalOrganizationChart"/>
    <dgm:cxn modelId="{F25DF150-F6BC-4CC5-AA13-54BA8AC6F971}" type="presOf" srcId="{6BE11ED4-D7FA-4C18-9FF3-252E2429B233}" destId="{D6E47351-8FDC-4D3D-80DF-CE3FB4690210}" srcOrd="1" destOrd="0" presId="urn:microsoft.com/office/officeart/2009/3/layout/HorizontalOrganizationChart"/>
    <dgm:cxn modelId="{A6AA9E71-579F-463C-8D32-56A15F83E961}" srcId="{3187652D-317B-4297-AF88-01FA88497BDB}" destId="{93A23509-D2F3-4E36-A2E3-806431FCF372}" srcOrd="2" destOrd="0" parTransId="{BAE76D0A-34E8-4437-ABE8-E9EEB2248C37}" sibTransId="{4129FB4D-CAA4-4DD4-AA1B-FFE4E312C326}"/>
    <dgm:cxn modelId="{2C8ED872-3676-4708-AA41-A7ABBC4CD34A}" type="presOf" srcId="{FB80BFED-B1DB-42E3-B2D9-60E2FF6DEB8D}" destId="{F0A05EAD-CDFA-45EE-8A1F-C8359BC4C02B}" srcOrd="0" destOrd="0" presId="urn:microsoft.com/office/officeart/2009/3/layout/HorizontalOrganizationChart"/>
    <dgm:cxn modelId="{FB990C56-90A4-44E3-A09B-AA8E038B597C}" type="presOf" srcId="{F0D9D495-14D6-47F2-9CDB-7DDFA8FF4188}" destId="{BB003B77-EA35-4C53-8DD5-B9FCE387D559}" srcOrd="0" destOrd="0" presId="urn:microsoft.com/office/officeart/2009/3/layout/HorizontalOrganizationChart"/>
    <dgm:cxn modelId="{FCBB3C56-322C-471D-A734-16FB1717AB55}" type="presOf" srcId="{6BE11ED4-D7FA-4C18-9FF3-252E2429B233}" destId="{2C8B53AD-7249-445D-B828-8223B5CFB37B}" srcOrd="0" destOrd="0" presId="urn:microsoft.com/office/officeart/2009/3/layout/HorizontalOrganizationChart"/>
    <dgm:cxn modelId="{5D309757-2AAE-4D7E-8135-CCB5C6A66190}" type="presOf" srcId="{C4723FBB-F661-451B-A33A-563C7FBB55BF}" destId="{CB485245-EFB9-4020-9233-84997FD54A4F}" srcOrd="1" destOrd="0" presId="urn:microsoft.com/office/officeart/2009/3/layout/HorizontalOrganizationChart"/>
    <dgm:cxn modelId="{49B7BC77-497E-4539-A268-CF2146C249A2}" srcId="{91B3E820-490E-4D5E-B3FF-AF727E695F5C}" destId="{557DD2D4-52C2-40DD-816C-714B2573E535}" srcOrd="1" destOrd="0" parTransId="{2619F181-9B19-4E2F-B7A4-AF7BCBDF1F54}" sibTransId="{2DA7D74E-434B-4D47-95D1-A34BB19147CF}"/>
    <dgm:cxn modelId="{1D7C0259-5072-4D2C-9712-2CB42890E578}" srcId="{3187652D-317B-4297-AF88-01FA88497BDB}" destId="{A6040E22-0D4A-46B6-959D-7A3887F270CF}" srcOrd="0" destOrd="0" parTransId="{5D60E24D-B9BA-4327-8DF8-09947DFCB216}" sibTransId="{D803689D-F313-47D5-B32C-5FD02BB08014}"/>
    <dgm:cxn modelId="{B7B01E7B-D218-4B3A-B149-8A54F9633674}" srcId="{3187652D-317B-4297-AF88-01FA88497BDB}" destId="{0887F23A-A51D-45CA-B522-9A06638E4B5E}" srcOrd="4" destOrd="0" parTransId="{FB80BFED-B1DB-42E3-B2D9-60E2FF6DEB8D}" sibTransId="{5BFF9123-293D-439D-A13B-28536B1FEF76}"/>
    <dgm:cxn modelId="{7E656E7D-07CC-4F64-9456-647F24B929A9}" type="presOf" srcId="{93A23509-D2F3-4E36-A2E3-806431FCF372}" destId="{EBD1DE0D-60A4-49E2-A8C3-B6849FD02816}" srcOrd="1" destOrd="0" presId="urn:microsoft.com/office/officeart/2009/3/layout/HorizontalOrganizationChart"/>
    <dgm:cxn modelId="{DB1CB77F-B1A5-41B8-BDB8-33DE4AA62A53}" srcId="{3187652D-317B-4297-AF88-01FA88497BDB}" destId="{76906FB8-6D5C-4F1B-8FCF-281EFE02FDFA}" srcOrd="1" destOrd="0" parTransId="{04D2C213-B9A2-400A-A3D1-1579533D0582}" sibTransId="{E6974EF6-22A5-4835-A5C6-54AA7266E115}"/>
    <dgm:cxn modelId="{B1E3EF83-EF2E-476F-BEEE-DFD51B9410FD}" type="presOf" srcId="{658D73FF-26A7-4C2E-BB39-E7B966B6781B}" destId="{2F018E8A-8DF9-49B2-AE8F-4F5EF0C9D501}" srcOrd="1" destOrd="0" presId="urn:microsoft.com/office/officeart/2009/3/layout/HorizontalOrganizationChart"/>
    <dgm:cxn modelId="{83172886-8377-44BC-9955-7D358E458FFB}" type="presOf" srcId="{91B3E820-490E-4D5E-B3FF-AF727E695F5C}" destId="{E426D1C3-2E03-40AE-B21F-03C8A5C06A72}" srcOrd="0" destOrd="0" presId="urn:microsoft.com/office/officeart/2009/3/layout/HorizontalOrganizationChart"/>
    <dgm:cxn modelId="{DEF4FD91-23B8-4346-8B75-55C3C2844957}" type="presOf" srcId="{4F3FD1FA-9042-4044-ACB4-F3AB9A575147}" destId="{85D5F483-CCE1-4DD5-9FA8-3EBCFE6C2D67}" srcOrd="1" destOrd="0" presId="urn:microsoft.com/office/officeart/2009/3/layout/HorizontalOrganizationChart"/>
    <dgm:cxn modelId="{356A9895-0AD3-4216-BA88-B49B247AB28D}" type="presOf" srcId="{30FD58BC-105C-4867-840A-C03CC9496FD7}" destId="{B18D85DB-E4B8-4E11-B7DF-685AD5E6F0F3}" srcOrd="0" destOrd="0" presId="urn:microsoft.com/office/officeart/2009/3/layout/HorizontalOrganizationChart"/>
    <dgm:cxn modelId="{9A209F99-4650-453A-A7CC-E1D0B343D95A}" srcId="{91B3E820-490E-4D5E-B3FF-AF727E695F5C}" destId="{F0D9D495-14D6-47F2-9CDB-7DDFA8FF4188}" srcOrd="0" destOrd="0" parTransId="{2EE94A2D-4EF3-4FFC-8159-846E2EB44A66}" sibTransId="{399533AB-A2C3-4F67-80AF-5C12F6775989}"/>
    <dgm:cxn modelId="{A3C63F9A-73DD-41C3-972D-9487CE933A32}" type="presOf" srcId="{30FD58BC-105C-4867-840A-C03CC9496FD7}" destId="{17A876F2-AADA-4D06-B377-BE4ABAAEA902}" srcOrd="1" destOrd="0" presId="urn:microsoft.com/office/officeart/2009/3/layout/HorizontalOrganizationChart"/>
    <dgm:cxn modelId="{C2D074A1-84EC-4F4E-922C-5ADE0D5D9D23}" type="presOf" srcId="{2EE94A2D-4EF3-4FFC-8159-846E2EB44A66}" destId="{222EBF9F-BA60-455C-AF25-40ADFB3BC01B}" srcOrd="0" destOrd="0" presId="urn:microsoft.com/office/officeart/2009/3/layout/HorizontalOrganizationChart"/>
    <dgm:cxn modelId="{00C8CCA2-A5A4-476A-8CFF-50B3444EA846}" type="presOf" srcId="{0A766084-1836-4A50-9781-0ED932708AF9}" destId="{2841C7A8-0BF0-4216-AB23-776492F26E24}" srcOrd="0" destOrd="0" presId="urn:microsoft.com/office/officeart/2009/3/layout/HorizontalOrganizationChart"/>
    <dgm:cxn modelId="{01417BA5-2C97-4CE8-8862-13C66E4BFBA9}" type="presOf" srcId="{4F3FD1FA-9042-4044-ACB4-F3AB9A575147}" destId="{6ECA6D20-1E95-4110-A502-A72EAD322F98}" srcOrd="0" destOrd="0" presId="urn:microsoft.com/office/officeart/2009/3/layout/HorizontalOrganizationChart"/>
    <dgm:cxn modelId="{608637A7-8E31-4245-B67F-E1F0633375FD}" type="presOf" srcId="{91B3E820-490E-4D5E-B3FF-AF727E695F5C}" destId="{57B40628-8342-4B8A-AC9D-412C8F4B83B3}" srcOrd="1" destOrd="0" presId="urn:microsoft.com/office/officeart/2009/3/layout/HorizontalOrganizationChart"/>
    <dgm:cxn modelId="{AC3957B6-AEE8-456A-8D15-B88C122E693A}" srcId="{587C0F30-6BD2-4E2C-A4BF-0D063796C816}" destId="{91B3E820-490E-4D5E-B3FF-AF727E695F5C}" srcOrd="0" destOrd="0" parTransId="{0AC4D730-B781-4227-BC69-4A63255F05DA}" sibTransId="{ADB6FD6F-62F1-40B9-A982-7E1622B3CE77}"/>
    <dgm:cxn modelId="{DFA681B6-1C54-4428-8B34-2FA00C780E46}" srcId="{658D73FF-26A7-4C2E-BB39-E7B966B6781B}" destId="{30FD58BC-105C-4867-840A-C03CC9496FD7}" srcOrd="2" destOrd="0" parTransId="{6E5F8189-D972-4711-A7AF-2C4CE0C7D28F}" sibTransId="{AB39B13F-9694-4A3D-BC83-88401456E092}"/>
    <dgm:cxn modelId="{C72A1EC7-909A-43DE-81DD-7B57BA15D988}" type="presOf" srcId="{557DD2D4-52C2-40DD-816C-714B2573E535}" destId="{7AE838F5-E91E-461B-A530-9A03DF1E6EFD}" srcOrd="1" destOrd="0" presId="urn:microsoft.com/office/officeart/2009/3/layout/HorizontalOrganizationChart"/>
    <dgm:cxn modelId="{BE3F6CC9-59EB-44B1-9C41-40E7D9C24256}" srcId="{587C0F30-6BD2-4E2C-A4BF-0D063796C816}" destId="{3187652D-317B-4297-AF88-01FA88497BDB}" srcOrd="2" destOrd="0" parTransId="{4288D20D-0254-4881-A276-AB37DFBFB2F5}" sibTransId="{8996785F-7AA2-4ACC-984D-7E8EEB06C629}"/>
    <dgm:cxn modelId="{D23C87CC-371C-440C-97DF-45FD9379E81C}" type="presOf" srcId="{0A766084-1836-4A50-9781-0ED932708AF9}" destId="{57A84219-7E44-4E84-818E-AC35FF702897}" srcOrd="1" destOrd="0" presId="urn:microsoft.com/office/officeart/2009/3/layout/HorizontalOrganizationChart"/>
    <dgm:cxn modelId="{CDC6AFCD-43F3-4E0C-8DC9-6831C16D6CBC}" type="presOf" srcId="{93A23509-D2F3-4E36-A2E3-806431FCF372}" destId="{B77BCCC1-F87C-4B65-B16C-03C16252400D}" srcOrd="0" destOrd="0" presId="urn:microsoft.com/office/officeart/2009/3/layout/HorizontalOrganizationChart"/>
    <dgm:cxn modelId="{78293AD1-3607-42CA-908B-E4E8EC1E9914}" type="presOf" srcId="{0887F23A-A51D-45CA-B522-9A06638E4B5E}" destId="{C20CD216-FE28-4D73-8E90-B318879B62ED}" srcOrd="0" destOrd="0" presId="urn:microsoft.com/office/officeart/2009/3/layout/HorizontalOrganizationChart"/>
    <dgm:cxn modelId="{69B0C7D2-6605-4E6B-8DB8-9DCD713F02AE}" type="presOf" srcId="{3187652D-317B-4297-AF88-01FA88497BDB}" destId="{39D0C166-2B06-456A-971B-C6531CAF8BE9}" srcOrd="0" destOrd="0" presId="urn:microsoft.com/office/officeart/2009/3/layout/HorizontalOrganizationChart"/>
    <dgm:cxn modelId="{467403D5-927C-46CA-81F3-1A6887B58A03}" type="presOf" srcId="{2619F181-9B19-4E2F-B7A4-AF7BCBDF1F54}" destId="{E4AFDCBE-C87D-4D2F-94DB-164995536AB7}" srcOrd="0" destOrd="0" presId="urn:microsoft.com/office/officeart/2009/3/layout/HorizontalOrganizationChart"/>
    <dgm:cxn modelId="{AE05A0DF-9C70-4413-AF3E-57ED5AAC0A8B}" type="presOf" srcId="{DAD17002-5C31-49B7-AB27-40456608F178}" destId="{053A203C-0E19-4BB1-8BEF-30463240DCE4}" srcOrd="0" destOrd="0" presId="urn:microsoft.com/office/officeart/2009/3/layout/HorizontalOrganizationChart"/>
    <dgm:cxn modelId="{BE13EDE0-2FD7-47B9-82AD-2E2EE8B6CDA0}" type="presOf" srcId="{A6040E22-0D4A-46B6-959D-7A3887F270CF}" destId="{842E2424-AAB0-4AFB-AA11-7016E1269902}" srcOrd="0" destOrd="0" presId="urn:microsoft.com/office/officeart/2009/3/layout/HorizontalOrganizationChart"/>
    <dgm:cxn modelId="{4987B4E2-1968-4700-936A-460BF0D3FF3D}" type="presOf" srcId="{76906FB8-6D5C-4F1B-8FCF-281EFE02FDFA}" destId="{5785BE28-2179-4149-A3F8-EC9CFA569E70}" srcOrd="1" destOrd="0" presId="urn:microsoft.com/office/officeart/2009/3/layout/HorizontalOrganizationChart"/>
    <dgm:cxn modelId="{433386E4-4870-416D-9667-411F2158CB6D}" type="presOf" srcId="{95A20868-8E2A-44BD-9937-4B18CB825E2C}" destId="{90B32D00-4A7C-4541-AAAB-3370C92F1FC5}" srcOrd="0" destOrd="0" presId="urn:microsoft.com/office/officeart/2009/3/layout/HorizontalOrganizationChart"/>
    <dgm:cxn modelId="{B07B86E5-97AF-4A2F-8ABB-FA7D606C260C}" type="presOf" srcId="{D09691A1-DC5C-4BFA-B0FE-3EE83EF3DD64}" destId="{56EC2F13-60C3-4676-BC57-CED764CC8FFB}" srcOrd="0" destOrd="0" presId="urn:microsoft.com/office/officeart/2009/3/layout/HorizontalOrganizationChart"/>
    <dgm:cxn modelId="{A2D6F4F4-BF6F-42A4-A3A6-555EA80D1DCC}" srcId="{91B3E820-490E-4D5E-B3FF-AF727E695F5C}" destId="{6BE11ED4-D7FA-4C18-9FF3-252E2429B233}" srcOrd="2" destOrd="0" parTransId="{25CEC2DB-97F0-4AB6-9C43-477177749489}" sibTransId="{87B72A88-781C-4E33-B16C-E3D17E2BBFFE}"/>
    <dgm:cxn modelId="{251241F5-DA2D-48A3-8A13-1FEFA79CBC31}" srcId="{587C0F30-6BD2-4E2C-A4BF-0D063796C816}" destId="{658D73FF-26A7-4C2E-BB39-E7B966B6781B}" srcOrd="1" destOrd="0" parTransId="{CFBC62EB-C549-433D-A577-478279E39A5B}" sibTransId="{F9FF1644-385C-40E6-9D77-E5427BE2A041}"/>
    <dgm:cxn modelId="{FBC44BF5-54E3-4B11-A3DE-F5C10B7ED0BF}" type="presOf" srcId="{BAE76D0A-34E8-4437-ABE8-E9EEB2248C37}" destId="{2912A341-185F-4FA9-B455-48EC0374F28B}" srcOrd="0" destOrd="0" presId="urn:microsoft.com/office/officeart/2009/3/layout/HorizontalOrganizationChart"/>
    <dgm:cxn modelId="{E2F75FFF-1568-4C57-A67E-C6CB8BEF63F2}" type="presOf" srcId="{658D73FF-26A7-4C2E-BB39-E7B966B6781B}" destId="{EE9C37DE-BED4-4867-ABA8-597C81C73A88}" srcOrd="0" destOrd="0" presId="urn:microsoft.com/office/officeart/2009/3/layout/HorizontalOrganizationChart"/>
    <dgm:cxn modelId="{473C2B08-AA22-41CE-809A-8CFF8E5F3952}" type="presParOf" srcId="{CEEC44FC-CDA9-418B-937D-55888EE7929E}" destId="{A6D0B790-ABC0-4B33-8830-9A20F9B61C45}" srcOrd="0" destOrd="0" presId="urn:microsoft.com/office/officeart/2009/3/layout/HorizontalOrganizationChart"/>
    <dgm:cxn modelId="{323645CD-C2A0-40AF-B7CC-6F75D1485E33}" type="presParOf" srcId="{A6D0B790-ABC0-4B33-8830-9A20F9B61C45}" destId="{076FF607-47DE-425C-ACFF-2F684B7CADC4}" srcOrd="0" destOrd="0" presId="urn:microsoft.com/office/officeart/2009/3/layout/HorizontalOrganizationChart"/>
    <dgm:cxn modelId="{CADB91AE-AC5D-4001-B081-1639FFDADE63}" type="presParOf" srcId="{076FF607-47DE-425C-ACFF-2F684B7CADC4}" destId="{E426D1C3-2E03-40AE-B21F-03C8A5C06A72}" srcOrd="0" destOrd="0" presId="urn:microsoft.com/office/officeart/2009/3/layout/HorizontalOrganizationChart"/>
    <dgm:cxn modelId="{7A077137-F1EB-4AFA-A9A8-E2B1CF4D96F4}" type="presParOf" srcId="{076FF607-47DE-425C-ACFF-2F684B7CADC4}" destId="{57B40628-8342-4B8A-AC9D-412C8F4B83B3}" srcOrd="1" destOrd="0" presId="urn:microsoft.com/office/officeart/2009/3/layout/HorizontalOrganizationChart"/>
    <dgm:cxn modelId="{5B950495-33B5-46E4-B8DD-3B507D4535B5}" type="presParOf" srcId="{A6D0B790-ABC0-4B33-8830-9A20F9B61C45}" destId="{0A0F1CE3-E096-44C2-9254-7D14965FD1C1}" srcOrd="1" destOrd="0" presId="urn:microsoft.com/office/officeart/2009/3/layout/HorizontalOrganizationChart"/>
    <dgm:cxn modelId="{89581713-A3B7-4634-BE2E-D0710F55B06B}" type="presParOf" srcId="{0A0F1CE3-E096-44C2-9254-7D14965FD1C1}" destId="{222EBF9F-BA60-455C-AF25-40ADFB3BC01B}" srcOrd="0" destOrd="0" presId="urn:microsoft.com/office/officeart/2009/3/layout/HorizontalOrganizationChart"/>
    <dgm:cxn modelId="{F2920AE6-72E6-47F1-8BDE-1B59B7B1983A}" type="presParOf" srcId="{0A0F1CE3-E096-44C2-9254-7D14965FD1C1}" destId="{9B5FEAA7-F606-480A-B173-BD9D6E64997C}" srcOrd="1" destOrd="0" presId="urn:microsoft.com/office/officeart/2009/3/layout/HorizontalOrganizationChart"/>
    <dgm:cxn modelId="{20FF8E94-13E0-4718-9576-5BE993CDD08F}" type="presParOf" srcId="{9B5FEAA7-F606-480A-B173-BD9D6E64997C}" destId="{F5E9A28D-9231-440E-A323-D6823EFBAB2A}" srcOrd="0" destOrd="0" presId="urn:microsoft.com/office/officeart/2009/3/layout/HorizontalOrganizationChart"/>
    <dgm:cxn modelId="{B3620138-73C1-4686-8246-C676B049DCE2}" type="presParOf" srcId="{F5E9A28D-9231-440E-A323-D6823EFBAB2A}" destId="{BB003B77-EA35-4C53-8DD5-B9FCE387D559}" srcOrd="0" destOrd="0" presId="urn:microsoft.com/office/officeart/2009/3/layout/HorizontalOrganizationChart"/>
    <dgm:cxn modelId="{E8105E4F-83FF-439E-9A9F-B840CB06F01E}" type="presParOf" srcId="{F5E9A28D-9231-440E-A323-D6823EFBAB2A}" destId="{72A3FF30-07F7-4C04-8710-EE694482042C}" srcOrd="1" destOrd="0" presId="urn:microsoft.com/office/officeart/2009/3/layout/HorizontalOrganizationChart"/>
    <dgm:cxn modelId="{A12349DB-89B5-4895-838A-F54EE9090446}" type="presParOf" srcId="{9B5FEAA7-F606-480A-B173-BD9D6E64997C}" destId="{A62AE641-AB43-4660-8558-5C18B730F042}" srcOrd="1" destOrd="0" presId="urn:microsoft.com/office/officeart/2009/3/layout/HorizontalOrganizationChart"/>
    <dgm:cxn modelId="{768945A1-CB30-44AA-B9A4-01C84A271A6F}" type="presParOf" srcId="{9B5FEAA7-F606-480A-B173-BD9D6E64997C}" destId="{578B7C9C-7062-4540-A035-2332D69B86D3}" srcOrd="2" destOrd="0" presId="urn:microsoft.com/office/officeart/2009/3/layout/HorizontalOrganizationChart"/>
    <dgm:cxn modelId="{E145B69F-CBD1-4F09-9601-F1B5B86FC368}" type="presParOf" srcId="{0A0F1CE3-E096-44C2-9254-7D14965FD1C1}" destId="{E4AFDCBE-C87D-4D2F-94DB-164995536AB7}" srcOrd="2" destOrd="0" presId="urn:microsoft.com/office/officeart/2009/3/layout/HorizontalOrganizationChart"/>
    <dgm:cxn modelId="{AE14B603-6FEA-4A89-BE41-CC700A272274}" type="presParOf" srcId="{0A0F1CE3-E096-44C2-9254-7D14965FD1C1}" destId="{97AA266B-A483-43E8-8D4E-BAC056CB91E6}" srcOrd="3" destOrd="0" presId="urn:microsoft.com/office/officeart/2009/3/layout/HorizontalOrganizationChart"/>
    <dgm:cxn modelId="{8EE1422A-8138-46CE-A4D9-3C22976A2675}" type="presParOf" srcId="{97AA266B-A483-43E8-8D4E-BAC056CB91E6}" destId="{03CF9820-4B2B-4D22-A9A6-9898B8E30F84}" srcOrd="0" destOrd="0" presId="urn:microsoft.com/office/officeart/2009/3/layout/HorizontalOrganizationChart"/>
    <dgm:cxn modelId="{A5CF1F9D-FDA0-483B-96D4-338102420FAB}" type="presParOf" srcId="{03CF9820-4B2B-4D22-A9A6-9898B8E30F84}" destId="{E164D867-E921-4D95-BB33-F90A19ED0A13}" srcOrd="0" destOrd="0" presId="urn:microsoft.com/office/officeart/2009/3/layout/HorizontalOrganizationChart"/>
    <dgm:cxn modelId="{AC5A4631-4C25-4961-BCBE-6E9B55969BD9}" type="presParOf" srcId="{03CF9820-4B2B-4D22-A9A6-9898B8E30F84}" destId="{7AE838F5-E91E-461B-A530-9A03DF1E6EFD}" srcOrd="1" destOrd="0" presId="urn:microsoft.com/office/officeart/2009/3/layout/HorizontalOrganizationChart"/>
    <dgm:cxn modelId="{1705BD7E-0D15-4C01-9C35-46BDB433F387}" type="presParOf" srcId="{97AA266B-A483-43E8-8D4E-BAC056CB91E6}" destId="{DF3717E0-2C7E-4668-821F-22B6BDE8089B}" srcOrd="1" destOrd="0" presId="urn:microsoft.com/office/officeart/2009/3/layout/HorizontalOrganizationChart"/>
    <dgm:cxn modelId="{C007A69F-DCA2-44B5-B415-AB9D5C349B50}" type="presParOf" srcId="{97AA266B-A483-43E8-8D4E-BAC056CB91E6}" destId="{4910154C-AAA1-4AB9-A0FD-15E0D914B5B7}" srcOrd="2" destOrd="0" presId="urn:microsoft.com/office/officeart/2009/3/layout/HorizontalOrganizationChart"/>
    <dgm:cxn modelId="{66E5FD26-0A74-4FA7-B201-A0F1976993B7}" type="presParOf" srcId="{0A0F1CE3-E096-44C2-9254-7D14965FD1C1}" destId="{558BE5DB-C6C7-419D-887C-073488A0D03F}" srcOrd="4" destOrd="0" presId="urn:microsoft.com/office/officeart/2009/3/layout/HorizontalOrganizationChart"/>
    <dgm:cxn modelId="{03DF20A6-D5B9-421C-B189-5A4B1EC2A6B4}" type="presParOf" srcId="{0A0F1CE3-E096-44C2-9254-7D14965FD1C1}" destId="{DAC6106E-71F9-47C6-81C5-F7146845F62B}" srcOrd="5" destOrd="0" presId="urn:microsoft.com/office/officeart/2009/3/layout/HorizontalOrganizationChart"/>
    <dgm:cxn modelId="{24C28749-D750-42FC-A71E-122AF3D42668}" type="presParOf" srcId="{DAC6106E-71F9-47C6-81C5-F7146845F62B}" destId="{05E8AB72-B0F1-40B7-999A-AE47A0FF8FE0}" srcOrd="0" destOrd="0" presId="urn:microsoft.com/office/officeart/2009/3/layout/HorizontalOrganizationChart"/>
    <dgm:cxn modelId="{A4AF15E0-F3A6-4514-9505-5097BE51D4D7}" type="presParOf" srcId="{05E8AB72-B0F1-40B7-999A-AE47A0FF8FE0}" destId="{2C8B53AD-7249-445D-B828-8223B5CFB37B}" srcOrd="0" destOrd="0" presId="urn:microsoft.com/office/officeart/2009/3/layout/HorizontalOrganizationChart"/>
    <dgm:cxn modelId="{99F2A1B7-7DB9-45F0-952D-1B6276F263A1}" type="presParOf" srcId="{05E8AB72-B0F1-40B7-999A-AE47A0FF8FE0}" destId="{D6E47351-8FDC-4D3D-80DF-CE3FB4690210}" srcOrd="1" destOrd="0" presId="urn:microsoft.com/office/officeart/2009/3/layout/HorizontalOrganizationChart"/>
    <dgm:cxn modelId="{B8908EA1-C5A7-4F82-9F8D-B0DEC0863D91}" type="presParOf" srcId="{DAC6106E-71F9-47C6-81C5-F7146845F62B}" destId="{EF17E28F-3F01-4792-9ABF-12F6885227FD}" srcOrd="1" destOrd="0" presId="urn:microsoft.com/office/officeart/2009/3/layout/HorizontalOrganizationChart"/>
    <dgm:cxn modelId="{4F35B35E-9815-4316-81A8-98BB4F68778E}" type="presParOf" srcId="{DAC6106E-71F9-47C6-81C5-F7146845F62B}" destId="{847E9F2C-2C88-47EF-832D-14E0D4441597}" srcOrd="2" destOrd="0" presId="urn:microsoft.com/office/officeart/2009/3/layout/HorizontalOrganizationChart"/>
    <dgm:cxn modelId="{7F9640A5-B2CC-4C66-8341-5381EF2D228A}" type="presParOf" srcId="{0A0F1CE3-E096-44C2-9254-7D14965FD1C1}" destId="{053A203C-0E19-4BB1-8BEF-30463240DCE4}" srcOrd="6" destOrd="0" presId="urn:microsoft.com/office/officeart/2009/3/layout/HorizontalOrganizationChart"/>
    <dgm:cxn modelId="{B0B93DE8-7A09-46D9-881F-DE57543318D8}" type="presParOf" srcId="{0A0F1CE3-E096-44C2-9254-7D14965FD1C1}" destId="{88D88899-1658-404F-9E40-1127FE773331}" srcOrd="7" destOrd="0" presId="urn:microsoft.com/office/officeart/2009/3/layout/HorizontalOrganizationChart"/>
    <dgm:cxn modelId="{DBFE4CA1-35D3-475E-B0AA-B343992925AA}" type="presParOf" srcId="{88D88899-1658-404F-9E40-1127FE773331}" destId="{E813540B-E254-4649-8CF4-E8E06D249400}" srcOrd="0" destOrd="0" presId="urn:microsoft.com/office/officeart/2009/3/layout/HorizontalOrganizationChart"/>
    <dgm:cxn modelId="{6237FC3A-FBC3-426E-8023-B3D4B5DD44ED}" type="presParOf" srcId="{E813540B-E254-4649-8CF4-E8E06D249400}" destId="{B5704CB6-4842-437D-828C-D7AB7E9D38D7}" srcOrd="0" destOrd="0" presId="urn:microsoft.com/office/officeart/2009/3/layout/HorizontalOrganizationChart"/>
    <dgm:cxn modelId="{7030CA74-30B4-4A44-ABE7-60D9D5C59B6D}" type="presParOf" srcId="{E813540B-E254-4649-8CF4-E8E06D249400}" destId="{37EB5757-7341-42A8-823D-8C17A0EA3E66}" srcOrd="1" destOrd="0" presId="urn:microsoft.com/office/officeart/2009/3/layout/HorizontalOrganizationChart"/>
    <dgm:cxn modelId="{F3F6A9E3-0EF5-4DB4-8270-27049471B567}" type="presParOf" srcId="{88D88899-1658-404F-9E40-1127FE773331}" destId="{3388FC3E-8574-4C49-A4F0-B3F47CB8562F}" srcOrd="1" destOrd="0" presId="urn:microsoft.com/office/officeart/2009/3/layout/HorizontalOrganizationChart"/>
    <dgm:cxn modelId="{FFA8413B-F2E1-424B-AD63-C5871B09169B}" type="presParOf" srcId="{88D88899-1658-404F-9E40-1127FE773331}" destId="{86B91CF3-DB4A-43BC-A3AF-3DD043A0D83A}" srcOrd="2" destOrd="0" presId="urn:microsoft.com/office/officeart/2009/3/layout/HorizontalOrganizationChart"/>
    <dgm:cxn modelId="{4542AAA4-DDD8-4C28-9C70-05AA99654AB0}" type="presParOf" srcId="{A6D0B790-ABC0-4B33-8830-9A20F9B61C45}" destId="{93F20377-D1FF-4597-9824-7E28FBB9A058}" srcOrd="2" destOrd="0" presId="urn:microsoft.com/office/officeart/2009/3/layout/HorizontalOrganizationChart"/>
    <dgm:cxn modelId="{F970849D-154D-457F-AD72-05F8D5C8BF4D}" type="presParOf" srcId="{CEEC44FC-CDA9-418B-937D-55888EE7929E}" destId="{35F65C46-CD44-4168-A9A5-D3754D979B04}" srcOrd="1" destOrd="0" presId="urn:microsoft.com/office/officeart/2009/3/layout/HorizontalOrganizationChart"/>
    <dgm:cxn modelId="{343F2535-42FB-44FD-81D9-D64356ED2762}" type="presParOf" srcId="{35F65C46-CD44-4168-A9A5-D3754D979B04}" destId="{D9E9FC25-359B-4A99-A059-0A04A8BFDB75}" srcOrd="0" destOrd="0" presId="urn:microsoft.com/office/officeart/2009/3/layout/HorizontalOrganizationChart"/>
    <dgm:cxn modelId="{EC59DD49-8E11-443E-A42E-DE68382965A0}" type="presParOf" srcId="{D9E9FC25-359B-4A99-A059-0A04A8BFDB75}" destId="{EE9C37DE-BED4-4867-ABA8-597C81C73A88}" srcOrd="0" destOrd="0" presId="urn:microsoft.com/office/officeart/2009/3/layout/HorizontalOrganizationChart"/>
    <dgm:cxn modelId="{C8E4D4F0-35BB-4B5D-8C63-FBCB26054B22}" type="presParOf" srcId="{D9E9FC25-359B-4A99-A059-0A04A8BFDB75}" destId="{2F018E8A-8DF9-49B2-AE8F-4F5EF0C9D501}" srcOrd="1" destOrd="0" presId="urn:microsoft.com/office/officeart/2009/3/layout/HorizontalOrganizationChart"/>
    <dgm:cxn modelId="{A83B4F6B-CC16-418A-B114-F0FDD8DA8B2D}" type="presParOf" srcId="{35F65C46-CD44-4168-A9A5-D3754D979B04}" destId="{B6988410-3AC9-4E5C-97A1-923079786856}" srcOrd="1" destOrd="0" presId="urn:microsoft.com/office/officeart/2009/3/layout/HorizontalOrganizationChart"/>
    <dgm:cxn modelId="{CD247E2F-AB1B-4D0D-9FBC-35E6FA7EBF5C}" type="presParOf" srcId="{B6988410-3AC9-4E5C-97A1-923079786856}" destId="{ACEC6CD0-38B4-45D7-A169-BEF56B16B6C2}" srcOrd="0" destOrd="0" presId="urn:microsoft.com/office/officeart/2009/3/layout/HorizontalOrganizationChart"/>
    <dgm:cxn modelId="{E1EE9F59-951B-4382-AC93-90E3CEB2A7CB}" type="presParOf" srcId="{B6988410-3AC9-4E5C-97A1-923079786856}" destId="{43A9E1CE-C5B1-472C-8D24-20CC12C4CE2A}" srcOrd="1" destOrd="0" presId="urn:microsoft.com/office/officeart/2009/3/layout/HorizontalOrganizationChart"/>
    <dgm:cxn modelId="{559CB88E-24C2-4656-9A31-EF53F27F7218}" type="presParOf" srcId="{43A9E1CE-C5B1-472C-8D24-20CC12C4CE2A}" destId="{69D4E577-A6BC-472F-80D2-697BB00EE9CF}" srcOrd="0" destOrd="0" presId="urn:microsoft.com/office/officeart/2009/3/layout/HorizontalOrganizationChart"/>
    <dgm:cxn modelId="{16C04030-BF11-4F86-A54F-C45290579B8A}" type="presParOf" srcId="{69D4E577-A6BC-472F-80D2-697BB00EE9CF}" destId="{A8781743-E39C-4591-A8C0-5B81755A4D45}" srcOrd="0" destOrd="0" presId="urn:microsoft.com/office/officeart/2009/3/layout/HorizontalOrganizationChart"/>
    <dgm:cxn modelId="{705FA268-278A-4555-8B2F-291875F77D2D}" type="presParOf" srcId="{69D4E577-A6BC-472F-80D2-697BB00EE9CF}" destId="{CB485245-EFB9-4020-9233-84997FD54A4F}" srcOrd="1" destOrd="0" presId="urn:microsoft.com/office/officeart/2009/3/layout/HorizontalOrganizationChart"/>
    <dgm:cxn modelId="{E75F0D0F-C0A4-4FDE-A1D0-41D9B4ACE8C6}" type="presParOf" srcId="{43A9E1CE-C5B1-472C-8D24-20CC12C4CE2A}" destId="{FA4F7769-BD37-4449-A181-4D3BA09181F5}" srcOrd="1" destOrd="0" presId="urn:microsoft.com/office/officeart/2009/3/layout/HorizontalOrganizationChart"/>
    <dgm:cxn modelId="{0C2F14B5-1AA9-4238-BB51-D6810954778F}" type="presParOf" srcId="{43A9E1CE-C5B1-472C-8D24-20CC12C4CE2A}" destId="{D18CEA94-D56D-477C-AAF8-75841BFFBEBD}" srcOrd="2" destOrd="0" presId="urn:microsoft.com/office/officeart/2009/3/layout/HorizontalOrganizationChart"/>
    <dgm:cxn modelId="{33030884-52C1-4D6A-B899-06A9339E99C9}" type="presParOf" srcId="{B6988410-3AC9-4E5C-97A1-923079786856}" destId="{CFDF14C0-C38B-41E9-BE51-60174ED6FEFE}" srcOrd="2" destOrd="0" presId="urn:microsoft.com/office/officeart/2009/3/layout/HorizontalOrganizationChart"/>
    <dgm:cxn modelId="{3589D391-B7FA-4F10-98DB-957FA748E8E0}" type="presParOf" srcId="{B6988410-3AC9-4E5C-97A1-923079786856}" destId="{8E847F0C-4350-4F69-92E1-0868A39848B8}" srcOrd="3" destOrd="0" presId="urn:microsoft.com/office/officeart/2009/3/layout/HorizontalOrganizationChart"/>
    <dgm:cxn modelId="{8C850B4C-A201-47C3-8880-89E81B1BDACC}" type="presParOf" srcId="{8E847F0C-4350-4F69-92E1-0868A39848B8}" destId="{8A8107EC-6B06-489D-B8EB-B4AF910E83C9}" srcOrd="0" destOrd="0" presId="urn:microsoft.com/office/officeart/2009/3/layout/HorizontalOrganizationChart"/>
    <dgm:cxn modelId="{65D1BBE3-1C45-459F-861E-24D87F516652}" type="presParOf" srcId="{8A8107EC-6B06-489D-B8EB-B4AF910E83C9}" destId="{B91EF9B1-D007-4824-9276-1AB2BA333B5F}" srcOrd="0" destOrd="0" presId="urn:microsoft.com/office/officeart/2009/3/layout/HorizontalOrganizationChart"/>
    <dgm:cxn modelId="{F31759F6-ABC2-47EA-86C8-8F32BCBC64BD}" type="presParOf" srcId="{8A8107EC-6B06-489D-B8EB-B4AF910E83C9}" destId="{8FAC96DD-962F-48CB-982A-B6EE7DFDAACC}" srcOrd="1" destOrd="0" presId="urn:microsoft.com/office/officeart/2009/3/layout/HorizontalOrganizationChart"/>
    <dgm:cxn modelId="{20A437F6-F9CE-47E3-873F-596B94BE81AA}" type="presParOf" srcId="{8E847F0C-4350-4F69-92E1-0868A39848B8}" destId="{FA699826-42BD-4474-A0E7-565E0832A547}" srcOrd="1" destOrd="0" presId="urn:microsoft.com/office/officeart/2009/3/layout/HorizontalOrganizationChart"/>
    <dgm:cxn modelId="{35F52B82-E050-4086-A276-993163EEC362}" type="presParOf" srcId="{8E847F0C-4350-4F69-92E1-0868A39848B8}" destId="{3E3F888E-D013-476E-8D1B-D4CE94C936B9}" srcOrd="2" destOrd="0" presId="urn:microsoft.com/office/officeart/2009/3/layout/HorizontalOrganizationChart"/>
    <dgm:cxn modelId="{3213A34A-8447-46FA-A9B1-DC91C95AC047}" type="presParOf" srcId="{B6988410-3AC9-4E5C-97A1-923079786856}" destId="{8CE5716D-DA4B-4E84-BDD1-D63A492701B6}" srcOrd="4" destOrd="0" presId="urn:microsoft.com/office/officeart/2009/3/layout/HorizontalOrganizationChart"/>
    <dgm:cxn modelId="{1778C522-3A93-4861-B3FC-181BA5B23299}" type="presParOf" srcId="{B6988410-3AC9-4E5C-97A1-923079786856}" destId="{4A9A6D8D-601F-4F3D-AE30-2239FA41B909}" srcOrd="5" destOrd="0" presId="urn:microsoft.com/office/officeart/2009/3/layout/HorizontalOrganizationChart"/>
    <dgm:cxn modelId="{0ADD1F65-36DB-4A43-9FB3-14EC50A987DD}" type="presParOf" srcId="{4A9A6D8D-601F-4F3D-AE30-2239FA41B909}" destId="{3DA15CC6-452A-412E-B815-CDF11F098AAF}" srcOrd="0" destOrd="0" presId="urn:microsoft.com/office/officeart/2009/3/layout/HorizontalOrganizationChart"/>
    <dgm:cxn modelId="{E9860F16-153F-4546-B575-87F2880194FD}" type="presParOf" srcId="{3DA15CC6-452A-412E-B815-CDF11F098AAF}" destId="{B18D85DB-E4B8-4E11-B7DF-685AD5E6F0F3}" srcOrd="0" destOrd="0" presId="urn:microsoft.com/office/officeart/2009/3/layout/HorizontalOrganizationChart"/>
    <dgm:cxn modelId="{6A972854-4CC6-4B51-BCC6-947934C79D0D}" type="presParOf" srcId="{3DA15CC6-452A-412E-B815-CDF11F098AAF}" destId="{17A876F2-AADA-4D06-B377-BE4ABAAEA902}" srcOrd="1" destOrd="0" presId="urn:microsoft.com/office/officeart/2009/3/layout/HorizontalOrganizationChart"/>
    <dgm:cxn modelId="{45427D09-63FF-4E71-8DD4-14C00ED5FE62}" type="presParOf" srcId="{4A9A6D8D-601F-4F3D-AE30-2239FA41B909}" destId="{00633A49-17EB-4555-8FAB-360320283654}" srcOrd="1" destOrd="0" presId="urn:microsoft.com/office/officeart/2009/3/layout/HorizontalOrganizationChart"/>
    <dgm:cxn modelId="{3B483E12-8A12-4DE1-8B92-6635F16CA1DC}" type="presParOf" srcId="{4A9A6D8D-601F-4F3D-AE30-2239FA41B909}" destId="{CE907689-5398-4FF4-B83F-12F037D402A9}" srcOrd="2" destOrd="0" presId="urn:microsoft.com/office/officeart/2009/3/layout/HorizontalOrganizationChart"/>
    <dgm:cxn modelId="{ADDA6BB3-94B2-44DC-ADCA-92538A7778A6}" type="presParOf" srcId="{B6988410-3AC9-4E5C-97A1-923079786856}" destId="{56EC2F13-60C3-4676-BC57-CED764CC8FFB}" srcOrd="6" destOrd="0" presId="urn:microsoft.com/office/officeart/2009/3/layout/HorizontalOrganizationChart"/>
    <dgm:cxn modelId="{4D5C778B-B8DA-4030-B21F-C6EEAEAF9910}" type="presParOf" srcId="{B6988410-3AC9-4E5C-97A1-923079786856}" destId="{68DEB645-9DB6-4831-8F10-C08A7219501B}" srcOrd="7" destOrd="0" presId="urn:microsoft.com/office/officeart/2009/3/layout/HorizontalOrganizationChart"/>
    <dgm:cxn modelId="{D79BEF7C-5793-4EFD-806B-BB50FCD191D1}" type="presParOf" srcId="{68DEB645-9DB6-4831-8F10-C08A7219501B}" destId="{181385DA-B46C-4959-8C7C-75A251F9A8DA}" srcOrd="0" destOrd="0" presId="urn:microsoft.com/office/officeart/2009/3/layout/HorizontalOrganizationChart"/>
    <dgm:cxn modelId="{A5FC3E3A-8520-4238-92CE-2F2AF6EC4E2D}" type="presParOf" srcId="{181385DA-B46C-4959-8C7C-75A251F9A8DA}" destId="{2841C7A8-0BF0-4216-AB23-776492F26E24}" srcOrd="0" destOrd="0" presId="urn:microsoft.com/office/officeart/2009/3/layout/HorizontalOrganizationChart"/>
    <dgm:cxn modelId="{D9D00B31-3FF4-4D0C-8361-3264A2D54EB4}" type="presParOf" srcId="{181385DA-B46C-4959-8C7C-75A251F9A8DA}" destId="{57A84219-7E44-4E84-818E-AC35FF702897}" srcOrd="1" destOrd="0" presId="urn:microsoft.com/office/officeart/2009/3/layout/HorizontalOrganizationChart"/>
    <dgm:cxn modelId="{41E3F9C4-EA3B-4585-A3E1-81BA7A812694}" type="presParOf" srcId="{68DEB645-9DB6-4831-8F10-C08A7219501B}" destId="{E95874A0-D434-4F25-B004-50C5E08C870E}" srcOrd="1" destOrd="0" presId="urn:microsoft.com/office/officeart/2009/3/layout/HorizontalOrganizationChart"/>
    <dgm:cxn modelId="{D2037079-E04B-4B68-A39C-18504887A4C6}" type="presParOf" srcId="{68DEB645-9DB6-4831-8F10-C08A7219501B}" destId="{17ADBC3B-5657-420F-8FF4-E5BCF8A5C0B0}" srcOrd="2" destOrd="0" presId="urn:microsoft.com/office/officeart/2009/3/layout/HorizontalOrganizationChart"/>
    <dgm:cxn modelId="{4E0AF36E-B0D7-40B4-8FAE-DC4B4F606186}" type="presParOf" srcId="{35F65C46-CD44-4168-A9A5-D3754D979B04}" destId="{1D8C00D9-02F4-4F58-B076-9547B9327ACA}" srcOrd="2" destOrd="0" presId="urn:microsoft.com/office/officeart/2009/3/layout/HorizontalOrganizationChart"/>
    <dgm:cxn modelId="{74181B98-E504-4D92-9991-46C9A5CCB799}" type="presParOf" srcId="{CEEC44FC-CDA9-418B-937D-55888EE7929E}" destId="{907CAFEB-99A8-4B90-9847-98A9BCCD35CE}" srcOrd="2" destOrd="0" presId="urn:microsoft.com/office/officeart/2009/3/layout/HorizontalOrganizationChart"/>
    <dgm:cxn modelId="{C310E813-FEAD-40B0-861A-B11DFDED01AC}" type="presParOf" srcId="{907CAFEB-99A8-4B90-9847-98A9BCCD35CE}" destId="{FC48E835-4410-4D5B-8DB2-AD287A30AD8B}" srcOrd="0" destOrd="0" presId="urn:microsoft.com/office/officeart/2009/3/layout/HorizontalOrganizationChart"/>
    <dgm:cxn modelId="{C7EFBD5C-EBF1-4687-AAEE-13F9011532A7}" type="presParOf" srcId="{FC48E835-4410-4D5B-8DB2-AD287A30AD8B}" destId="{39D0C166-2B06-456A-971B-C6531CAF8BE9}" srcOrd="0" destOrd="0" presId="urn:microsoft.com/office/officeart/2009/3/layout/HorizontalOrganizationChart"/>
    <dgm:cxn modelId="{C72E4B17-D87F-4712-A7E2-B32039DC3ACF}" type="presParOf" srcId="{FC48E835-4410-4D5B-8DB2-AD287A30AD8B}" destId="{1A54F009-80FA-4D6C-82C3-F9F5A9EE7DEE}" srcOrd="1" destOrd="0" presId="urn:microsoft.com/office/officeart/2009/3/layout/HorizontalOrganizationChart"/>
    <dgm:cxn modelId="{BC5EF51C-2349-488F-9439-455CDA9AA3A3}" type="presParOf" srcId="{907CAFEB-99A8-4B90-9847-98A9BCCD35CE}" destId="{563D7A49-C398-4C59-ADE7-81436B5C496D}" srcOrd="1" destOrd="0" presId="urn:microsoft.com/office/officeart/2009/3/layout/HorizontalOrganizationChart"/>
    <dgm:cxn modelId="{1C75AAD1-0833-4DF8-9D13-BBE01702D25C}" type="presParOf" srcId="{563D7A49-C398-4C59-ADE7-81436B5C496D}" destId="{B9547548-265D-4503-A2CC-D7DCFE6C3960}" srcOrd="0" destOrd="0" presId="urn:microsoft.com/office/officeart/2009/3/layout/HorizontalOrganizationChart"/>
    <dgm:cxn modelId="{0479ED38-5C2A-42B9-AFFE-111DB8A05371}" type="presParOf" srcId="{563D7A49-C398-4C59-ADE7-81436B5C496D}" destId="{F37C88CC-7C6F-4C31-B506-96F4C7633163}" srcOrd="1" destOrd="0" presId="urn:microsoft.com/office/officeart/2009/3/layout/HorizontalOrganizationChart"/>
    <dgm:cxn modelId="{A4EAB010-924F-4B67-81F2-7D62D9BBE0AB}" type="presParOf" srcId="{F37C88CC-7C6F-4C31-B506-96F4C7633163}" destId="{35EE12EA-DF02-497B-94AB-1D3F33593835}" srcOrd="0" destOrd="0" presId="urn:microsoft.com/office/officeart/2009/3/layout/HorizontalOrganizationChart"/>
    <dgm:cxn modelId="{7C7DD30E-668C-4444-8715-F865FB52977D}" type="presParOf" srcId="{35EE12EA-DF02-497B-94AB-1D3F33593835}" destId="{842E2424-AAB0-4AFB-AA11-7016E1269902}" srcOrd="0" destOrd="0" presId="urn:microsoft.com/office/officeart/2009/3/layout/HorizontalOrganizationChart"/>
    <dgm:cxn modelId="{A899D2D7-D31C-4B20-BD58-B86A89DCDDFB}" type="presParOf" srcId="{35EE12EA-DF02-497B-94AB-1D3F33593835}" destId="{D53E89BB-4B66-492A-BFAA-82A915E31F80}" srcOrd="1" destOrd="0" presId="urn:microsoft.com/office/officeart/2009/3/layout/HorizontalOrganizationChart"/>
    <dgm:cxn modelId="{2BB88C84-0994-4575-8A0C-7AC004B595DB}" type="presParOf" srcId="{F37C88CC-7C6F-4C31-B506-96F4C7633163}" destId="{0EE1EC2E-66B9-4694-9CCD-2EFAD363A173}" srcOrd="1" destOrd="0" presId="urn:microsoft.com/office/officeart/2009/3/layout/HorizontalOrganizationChart"/>
    <dgm:cxn modelId="{4DBED253-C279-4380-81F1-C7B224BDBFFF}" type="presParOf" srcId="{F37C88CC-7C6F-4C31-B506-96F4C7633163}" destId="{9A080C2A-EE2E-4700-B453-5AD62A45C607}" srcOrd="2" destOrd="0" presId="urn:microsoft.com/office/officeart/2009/3/layout/HorizontalOrganizationChart"/>
    <dgm:cxn modelId="{AEE20A08-DEDD-47AF-B207-601912823E92}" type="presParOf" srcId="{563D7A49-C398-4C59-ADE7-81436B5C496D}" destId="{113FC0B8-5D45-478A-BCE8-F08E0F9AFC62}" srcOrd="2" destOrd="0" presId="urn:microsoft.com/office/officeart/2009/3/layout/HorizontalOrganizationChart"/>
    <dgm:cxn modelId="{90E1A0E3-4F5A-4087-AF47-E85DB4B3610F}" type="presParOf" srcId="{563D7A49-C398-4C59-ADE7-81436B5C496D}" destId="{979A7A76-3962-4482-B7E9-6B5461E516BF}" srcOrd="3" destOrd="0" presId="urn:microsoft.com/office/officeart/2009/3/layout/HorizontalOrganizationChart"/>
    <dgm:cxn modelId="{8C37F7CA-A6B4-4553-9D55-5B85B2BDA729}" type="presParOf" srcId="{979A7A76-3962-4482-B7E9-6B5461E516BF}" destId="{3AD6D7F1-7C38-4A5E-96F3-485E99BD8BAC}" srcOrd="0" destOrd="0" presId="urn:microsoft.com/office/officeart/2009/3/layout/HorizontalOrganizationChart"/>
    <dgm:cxn modelId="{14AA0585-4BBA-4AF9-8C0D-4462F326FB1F}" type="presParOf" srcId="{3AD6D7F1-7C38-4A5E-96F3-485E99BD8BAC}" destId="{CBABD234-EFD7-4589-9665-7D8993A058C6}" srcOrd="0" destOrd="0" presId="urn:microsoft.com/office/officeart/2009/3/layout/HorizontalOrganizationChart"/>
    <dgm:cxn modelId="{327EA231-C175-41CE-B3AF-0167309193DF}" type="presParOf" srcId="{3AD6D7F1-7C38-4A5E-96F3-485E99BD8BAC}" destId="{5785BE28-2179-4149-A3F8-EC9CFA569E70}" srcOrd="1" destOrd="0" presId="urn:microsoft.com/office/officeart/2009/3/layout/HorizontalOrganizationChart"/>
    <dgm:cxn modelId="{13B6232C-FAAA-4926-AFF8-C0EE219F9BC7}" type="presParOf" srcId="{979A7A76-3962-4482-B7E9-6B5461E516BF}" destId="{A953EE60-89FA-404F-B9D2-410C307DF09A}" srcOrd="1" destOrd="0" presId="urn:microsoft.com/office/officeart/2009/3/layout/HorizontalOrganizationChart"/>
    <dgm:cxn modelId="{0C57D3E8-A422-4DD3-A6DB-3DE8C3DE0368}" type="presParOf" srcId="{979A7A76-3962-4482-B7E9-6B5461E516BF}" destId="{C06702E6-9D95-41BC-853E-049C60A09CF4}" srcOrd="2" destOrd="0" presId="urn:microsoft.com/office/officeart/2009/3/layout/HorizontalOrganizationChart"/>
    <dgm:cxn modelId="{FBBBDE4F-8BA1-48FB-A0D6-D4E97DD61BCC}" type="presParOf" srcId="{563D7A49-C398-4C59-ADE7-81436B5C496D}" destId="{2912A341-185F-4FA9-B455-48EC0374F28B}" srcOrd="4" destOrd="0" presId="urn:microsoft.com/office/officeart/2009/3/layout/HorizontalOrganizationChart"/>
    <dgm:cxn modelId="{EFCD1AC9-20B5-4DB1-B84F-83EC34BC6D3F}" type="presParOf" srcId="{563D7A49-C398-4C59-ADE7-81436B5C496D}" destId="{F23D1880-5D06-4C09-AFF0-A185FF4702BF}" srcOrd="5" destOrd="0" presId="urn:microsoft.com/office/officeart/2009/3/layout/HorizontalOrganizationChart"/>
    <dgm:cxn modelId="{C00A88B5-976F-45FA-BCA8-677EB782E91C}" type="presParOf" srcId="{F23D1880-5D06-4C09-AFF0-A185FF4702BF}" destId="{88FC8BAD-0108-4176-A245-1A797BE96348}" srcOrd="0" destOrd="0" presId="urn:microsoft.com/office/officeart/2009/3/layout/HorizontalOrganizationChart"/>
    <dgm:cxn modelId="{4ECFE6E9-D6C8-4D66-8623-17D002897EFE}" type="presParOf" srcId="{88FC8BAD-0108-4176-A245-1A797BE96348}" destId="{B77BCCC1-F87C-4B65-B16C-03C16252400D}" srcOrd="0" destOrd="0" presId="urn:microsoft.com/office/officeart/2009/3/layout/HorizontalOrganizationChart"/>
    <dgm:cxn modelId="{6C9EA593-C8F1-41EF-A888-EA2D016A0B83}" type="presParOf" srcId="{88FC8BAD-0108-4176-A245-1A797BE96348}" destId="{EBD1DE0D-60A4-49E2-A8C3-B6849FD02816}" srcOrd="1" destOrd="0" presId="urn:microsoft.com/office/officeart/2009/3/layout/HorizontalOrganizationChart"/>
    <dgm:cxn modelId="{18240D74-7C1B-4720-96E2-A9528FF59AC4}" type="presParOf" srcId="{F23D1880-5D06-4C09-AFF0-A185FF4702BF}" destId="{6D4DBAA9-8BAE-4516-B425-82A45D3FFB3C}" srcOrd="1" destOrd="0" presId="urn:microsoft.com/office/officeart/2009/3/layout/HorizontalOrganizationChart"/>
    <dgm:cxn modelId="{6388B119-9FD1-43C0-96BE-F2F9040E46BB}" type="presParOf" srcId="{F23D1880-5D06-4C09-AFF0-A185FF4702BF}" destId="{13FFEFCC-FFC0-4CAD-8602-46BCBFD7F2D3}" srcOrd="2" destOrd="0" presId="urn:microsoft.com/office/officeart/2009/3/layout/HorizontalOrganizationChart"/>
    <dgm:cxn modelId="{771AEED3-1254-47F1-A0AA-114F40C04D55}" type="presParOf" srcId="{563D7A49-C398-4C59-ADE7-81436B5C496D}" destId="{90B32D00-4A7C-4541-AAAB-3370C92F1FC5}" srcOrd="6" destOrd="0" presId="urn:microsoft.com/office/officeart/2009/3/layout/HorizontalOrganizationChart"/>
    <dgm:cxn modelId="{EF1376BC-AFAB-43D2-859C-82CD3053D9C1}" type="presParOf" srcId="{563D7A49-C398-4C59-ADE7-81436B5C496D}" destId="{2C956077-02BF-4517-ACBA-C98E17BA82D6}" srcOrd="7" destOrd="0" presId="urn:microsoft.com/office/officeart/2009/3/layout/HorizontalOrganizationChart"/>
    <dgm:cxn modelId="{160708AA-0F0D-40F6-8F33-6B97619546E7}" type="presParOf" srcId="{2C956077-02BF-4517-ACBA-C98E17BA82D6}" destId="{A6438F1D-BD8C-409E-ACE2-FB936F2EBBDE}" srcOrd="0" destOrd="0" presId="urn:microsoft.com/office/officeart/2009/3/layout/HorizontalOrganizationChart"/>
    <dgm:cxn modelId="{0C54DFB2-ACCB-4748-AE4E-691FAA6E5892}" type="presParOf" srcId="{A6438F1D-BD8C-409E-ACE2-FB936F2EBBDE}" destId="{6ECA6D20-1E95-4110-A502-A72EAD322F98}" srcOrd="0" destOrd="0" presId="urn:microsoft.com/office/officeart/2009/3/layout/HorizontalOrganizationChart"/>
    <dgm:cxn modelId="{E7195B9B-E3F2-4D68-9733-162C8E17B5FC}" type="presParOf" srcId="{A6438F1D-BD8C-409E-ACE2-FB936F2EBBDE}" destId="{85D5F483-CCE1-4DD5-9FA8-3EBCFE6C2D67}" srcOrd="1" destOrd="0" presId="urn:microsoft.com/office/officeart/2009/3/layout/HorizontalOrganizationChart"/>
    <dgm:cxn modelId="{84904B9B-F9DD-44BA-B6D3-A6CB3B57A9B9}" type="presParOf" srcId="{2C956077-02BF-4517-ACBA-C98E17BA82D6}" destId="{FBEAF083-8C54-4D05-BCE9-B40EFE853275}" srcOrd="1" destOrd="0" presId="urn:microsoft.com/office/officeart/2009/3/layout/HorizontalOrganizationChart"/>
    <dgm:cxn modelId="{B14B43E1-AFDB-4521-BDC5-B25B1CE64F11}" type="presParOf" srcId="{2C956077-02BF-4517-ACBA-C98E17BA82D6}" destId="{39CF140F-7D13-4AEB-8402-ACD7B79ADF64}" srcOrd="2" destOrd="0" presId="urn:microsoft.com/office/officeart/2009/3/layout/HorizontalOrganizationChart"/>
    <dgm:cxn modelId="{4EC5F370-EE1D-4060-B1F1-0DC3044DB461}" type="presParOf" srcId="{563D7A49-C398-4C59-ADE7-81436B5C496D}" destId="{F0A05EAD-CDFA-45EE-8A1F-C8359BC4C02B}" srcOrd="8" destOrd="0" presId="urn:microsoft.com/office/officeart/2009/3/layout/HorizontalOrganizationChart"/>
    <dgm:cxn modelId="{04C0F9B2-7221-4F1C-921B-BC82BF07F8A2}" type="presParOf" srcId="{563D7A49-C398-4C59-ADE7-81436B5C496D}" destId="{0B41B2E4-ACFF-4D40-A436-76FCD4AC3C2B}" srcOrd="9" destOrd="0" presId="urn:microsoft.com/office/officeart/2009/3/layout/HorizontalOrganizationChart"/>
    <dgm:cxn modelId="{6E244240-C3C2-487C-B7B2-2C4697389EC0}" type="presParOf" srcId="{0B41B2E4-ACFF-4D40-A436-76FCD4AC3C2B}" destId="{32665083-4492-49D4-AC4F-37AB09087B1F}" srcOrd="0" destOrd="0" presId="urn:microsoft.com/office/officeart/2009/3/layout/HorizontalOrganizationChart"/>
    <dgm:cxn modelId="{0037BF59-9783-44FC-995C-4B1B81BD61D1}" type="presParOf" srcId="{32665083-4492-49D4-AC4F-37AB09087B1F}" destId="{C20CD216-FE28-4D73-8E90-B318879B62ED}" srcOrd="0" destOrd="0" presId="urn:microsoft.com/office/officeart/2009/3/layout/HorizontalOrganizationChart"/>
    <dgm:cxn modelId="{F95A6C2E-D819-4596-9858-1DE680A93992}" type="presParOf" srcId="{32665083-4492-49D4-AC4F-37AB09087B1F}" destId="{56B194B8-7E4E-418C-9F5D-2C5BEEBF05A7}" srcOrd="1" destOrd="0" presId="urn:microsoft.com/office/officeart/2009/3/layout/HorizontalOrganizationChart"/>
    <dgm:cxn modelId="{A1FA8674-B68A-49F6-831C-2C1D13C452AD}" type="presParOf" srcId="{0B41B2E4-ACFF-4D40-A436-76FCD4AC3C2B}" destId="{AD3563BF-F79A-4A49-93E5-2744BFEC2745}" srcOrd="1" destOrd="0" presId="urn:microsoft.com/office/officeart/2009/3/layout/HorizontalOrganizationChart"/>
    <dgm:cxn modelId="{908954F1-BF1C-4555-866E-BA1F4CD797C6}" type="presParOf" srcId="{0B41B2E4-ACFF-4D40-A436-76FCD4AC3C2B}" destId="{09587D92-1497-41A2-871B-D5B8BBC0BB2F}" srcOrd="2" destOrd="0" presId="urn:microsoft.com/office/officeart/2009/3/layout/HorizontalOrganizationChart"/>
    <dgm:cxn modelId="{DA8711AF-6679-4A6F-ACEF-6EC6FB061F24}" type="presParOf" srcId="{907CAFEB-99A8-4B90-9847-98A9BCCD35CE}" destId="{F576350E-3CD9-493D-8595-52815F25F23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179D50-50B5-4122-9373-89055986BC4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B20C4B4-110E-4CBE-BC4E-4226B9186D66}">
      <dgm:prSet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美術学院</a:t>
          </a:r>
        </a:p>
      </dgm:t>
    </dgm:pt>
    <dgm:pt modelId="{14B7AEA8-4447-4CA0-9FEB-3A2017A48F11}" type="parTrans" cxnId="{F2CCD518-6F98-4619-B13E-EC7F4C6E6F32}">
      <dgm:prSet/>
      <dgm:spPr/>
      <dgm:t>
        <a:bodyPr/>
        <a:lstStyle/>
        <a:p>
          <a:endParaRPr kumimoji="1" lang="ja-JP" altLang="en-US" sz="1000" b="1"/>
        </a:p>
      </dgm:t>
    </dgm:pt>
    <dgm:pt modelId="{65ECEB07-79DF-4092-8831-714DD96523DA}" type="sibTrans" cxnId="{F2CCD518-6F98-4619-B13E-EC7F4C6E6F32}">
      <dgm:prSet/>
      <dgm:spPr/>
      <dgm:t>
        <a:bodyPr/>
        <a:lstStyle/>
        <a:p>
          <a:endParaRPr kumimoji="1" lang="ja-JP" altLang="en-US" sz="1000" b="1"/>
        </a:p>
      </dgm:t>
    </dgm:pt>
    <dgm:pt modelId="{61E1A8D1-6FC1-4AC3-B381-D6A154F9BBD7}">
      <dgm:prSet custT="1"/>
      <dgm:spPr/>
      <dgm:t>
        <a:bodyPr/>
        <a:lstStyle/>
        <a:p>
          <a:r>
            <a:rPr kumimoji="1" lang="ja-JP" altLang="en-US" sz="1000" b="1" dirty="0"/>
            <a:t>美術史系</a:t>
          </a:r>
        </a:p>
      </dgm:t>
    </dgm:pt>
    <dgm:pt modelId="{AE29B138-840C-408D-A33A-627398A32DFF}" type="parTrans" cxnId="{D1C1B1FD-6561-4BCB-8AB8-3814C6C6EC1E}">
      <dgm:prSet/>
      <dgm:spPr/>
      <dgm:t>
        <a:bodyPr/>
        <a:lstStyle/>
        <a:p>
          <a:endParaRPr kumimoji="1" lang="ja-JP" altLang="en-US" sz="1000" b="1"/>
        </a:p>
      </dgm:t>
    </dgm:pt>
    <dgm:pt modelId="{6B2C96B0-4C56-46E1-8578-C527FE4EB5A3}" type="sibTrans" cxnId="{D1C1B1FD-6561-4BCB-8AB8-3814C6C6EC1E}">
      <dgm:prSet/>
      <dgm:spPr/>
      <dgm:t>
        <a:bodyPr/>
        <a:lstStyle/>
        <a:p>
          <a:endParaRPr kumimoji="1" lang="ja-JP" altLang="en-US" sz="1000" b="1"/>
        </a:p>
      </dgm:t>
    </dgm:pt>
    <dgm:pt modelId="{31BAB950-6D82-4C1E-A982-0A54B9776224}">
      <dgm:prSet custT="1"/>
      <dgm:spPr/>
      <dgm:t>
        <a:bodyPr/>
        <a:lstStyle/>
        <a:p>
          <a:r>
            <a:rPr kumimoji="1" lang="ja-JP" altLang="en-US" sz="1000" b="1" dirty="0"/>
            <a:t>工業設計系</a:t>
          </a:r>
        </a:p>
      </dgm:t>
    </dgm:pt>
    <dgm:pt modelId="{7EF397AB-5563-40BE-9E83-44F9FAF42413}" type="parTrans" cxnId="{02F5FB9F-41F4-4F0D-A5CF-5BD2FE90F088}">
      <dgm:prSet/>
      <dgm:spPr/>
      <dgm:t>
        <a:bodyPr/>
        <a:lstStyle/>
        <a:p>
          <a:endParaRPr kumimoji="1" lang="ja-JP" altLang="en-US" sz="1000" b="1"/>
        </a:p>
      </dgm:t>
    </dgm:pt>
    <dgm:pt modelId="{55163F75-4258-44E7-B2AC-8D7F433D7510}" type="sibTrans" cxnId="{02F5FB9F-41F4-4F0D-A5CF-5BD2FE90F088}">
      <dgm:prSet/>
      <dgm:spPr/>
      <dgm:t>
        <a:bodyPr/>
        <a:lstStyle/>
        <a:p>
          <a:endParaRPr kumimoji="1" lang="ja-JP" altLang="en-US" sz="1000" b="1"/>
        </a:p>
      </dgm:t>
    </dgm:pt>
    <dgm:pt modelId="{A55FEA21-CC1E-480D-860E-57E1A1C0C8D7}">
      <dgm:prSet custT="1"/>
      <dgm:spPr/>
      <dgm:t>
        <a:bodyPr/>
        <a:lstStyle/>
        <a:p>
          <a:r>
            <a:rPr kumimoji="1" lang="ja-JP" altLang="en-US" sz="1000" b="1" dirty="0"/>
            <a:t>環境芸術設計系</a:t>
          </a:r>
        </a:p>
      </dgm:t>
    </dgm:pt>
    <dgm:pt modelId="{DB0037CB-8EC1-4E87-B223-780B29DD13DE}" type="parTrans" cxnId="{82ADD244-56B6-4CD5-B48D-AE58271866B9}">
      <dgm:prSet/>
      <dgm:spPr/>
      <dgm:t>
        <a:bodyPr/>
        <a:lstStyle/>
        <a:p>
          <a:endParaRPr kumimoji="1" lang="ja-JP" altLang="en-US" sz="1000" b="1"/>
        </a:p>
      </dgm:t>
    </dgm:pt>
    <dgm:pt modelId="{0E58CBA3-F818-4A54-8980-AE2F1443408F}" type="sibTrans" cxnId="{82ADD244-56B6-4CD5-B48D-AE58271866B9}">
      <dgm:prSet/>
      <dgm:spPr/>
      <dgm:t>
        <a:bodyPr/>
        <a:lstStyle/>
        <a:p>
          <a:endParaRPr kumimoji="1" lang="ja-JP" altLang="en-US" sz="1000" b="1"/>
        </a:p>
      </dgm:t>
    </dgm:pt>
    <dgm:pt modelId="{6781F7CF-0D21-4AC6-B7E8-622618B9E2F0}">
      <dgm:prSet custT="1"/>
      <dgm:spPr/>
      <dgm:t>
        <a:bodyPr/>
        <a:lstStyle/>
        <a:p>
          <a:r>
            <a:rPr kumimoji="1" lang="ja-JP" altLang="en-US" sz="1000" b="1" dirty="0"/>
            <a:t>陶芸技術設計系</a:t>
          </a:r>
        </a:p>
      </dgm:t>
    </dgm:pt>
    <dgm:pt modelId="{CB1028D4-D6B0-4918-86D9-F16F2381F2FC}" type="parTrans" cxnId="{CB49E7A9-D997-42A3-8D8C-D8BC358A47AC}">
      <dgm:prSet/>
      <dgm:spPr/>
      <dgm:t>
        <a:bodyPr/>
        <a:lstStyle/>
        <a:p>
          <a:endParaRPr kumimoji="1" lang="ja-JP" altLang="en-US" sz="1000" b="1"/>
        </a:p>
      </dgm:t>
    </dgm:pt>
    <dgm:pt modelId="{53B53CE8-2B5F-4E42-BFFF-1CBD80FB3703}" type="sibTrans" cxnId="{CB49E7A9-D997-42A3-8D8C-D8BC358A47AC}">
      <dgm:prSet/>
      <dgm:spPr/>
      <dgm:t>
        <a:bodyPr/>
        <a:lstStyle/>
        <a:p>
          <a:endParaRPr kumimoji="1" lang="ja-JP" altLang="en-US" sz="1000" b="1"/>
        </a:p>
      </dgm:t>
    </dgm:pt>
    <dgm:pt modelId="{D0D1FE87-1324-4D05-8C67-F01EA3ECFCF6}">
      <dgm:prSet custT="1"/>
      <dgm:spPr/>
      <dgm:t>
        <a:bodyPr/>
        <a:lstStyle/>
        <a:p>
          <a:r>
            <a:rPr kumimoji="1" lang="ja-JP" altLang="en-US" sz="1000" b="1" dirty="0"/>
            <a:t>視覚伝達設計系</a:t>
          </a:r>
        </a:p>
      </dgm:t>
    </dgm:pt>
    <dgm:pt modelId="{D5F96025-E27B-4DF8-9489-D26C6B75ECA4}" type="parTrans" cxnId="{C3263193-16D0-49F8-81DE-8EF9DBF31FD7}">
      <dgm:prSet/>
      <dgm:spPr/>
      <dgm:t>
        <a:bodyPr/>
        <a:lstStyle/>
        <a:p>
          <a:endParaRPr kumimoji="1" lang="ja-JP" altLang="en-US" sz="1000" b="1"/>
        </a:p>
      </dgm:t>
    </dgm:pt>
    <dgm:pt modelId="{4B64F2A1-D99E-4547-BD27-FFC64AFD33C0}" type="sibTrans" cxnId="{C3263193-16D0-49F8-81DE-8EF9DBF31FD7}">
      <dgm:prSet/>
      <dgm:spPr/>
      <dgm:t>
        <a:bodyPr/>
        <a:lstStyle/>
        <a:p>
          <a:endParaRPr kumimoji="1" lang="ja-JP" altLang="en-US" sz="1000" b="1"/>
        </a:p>
      </dgm:t>
    </dgm:pt>
    <dgm:pt modelId="{3E8917D5-9000-4950-AC71-A4608B862FA9}">
      <dgm:prSet custT="1"/>
      <dgm:spPr/>
      <dgm:t>
        <a:bodyPr/>
        <a:lstStyle/>
        <a:p>
          <a:r>
            <a:rPr kumimoji="1" lang="ja-JP" altLang="en-US" sz="1000" b="1" dirty="0"/>
            <a:t>染色服装芸術設計系</a:t>
          </a:r>
        </a:p>
      </dgm:t>
    </dgm:pt>
    <dgm:pt modelId="{799AB52E-FA4D-4FC0-A593-6227401B2308}" type="parTrans" cxnId="{369789A1-3AFE-4CA5-8846-F2143E799DB3}">
      <dgm:prSet/>
      <dgm:spPr/>
      <dgm:t>
        <a:bodyPr/>
        <a:lstStyle/>
        <a:p>
          <a:endParaRPr kumimoji="1" lang="ja-JP" altLang="en-US" sz="1000" b="1"/>
        </a:p>
      </dgm:t>
    </dgm:pt>
    <dgm:pt modelId="{87A41E12-63CB-4F29-BBFD-3A1DD8B6F923}" type="sibTrans" cxnId="{369789A1-3AFE-4CA5-8846-F2143E799DB3}">
      <dgm:prSet/>
      <dgm:spPr/>
      <dgm:t>
        <a:bodyPr/>
        <a:lstStyle/>
        <a:p>
          <a:endParaRPr kumimoji="1" lang="ja-JP" altLang="en-US" sz="1000" b="1"/>
        </a:p>
      </dgm:t>
    </dgm:pt>
    <dgm:pt modelId="{1C56D6EA-237C-4FC3-A2C7-B510D7B90393}">
      <dgm:prSet custT="1"/>
      <dgm:spPr/>
      <dgm:t>
        <a:bodyPr/>
        <a:lstStyle/>
        <a:p>
          <a:r>
            <a:rPr kumimoji="1" lang="ja-JP" altLang="en-US" sz="1000" b="1" dirty="0"/>
            <a:t>音信芸術設計系</a:t>
          </a:r>
        </a:p>
      </dgm:t>
    </dgm:pt>
    <dgm:pt modelId="{792A3E9D-8761-4957-A6D8-2AC0D9E0F1D7}" type="parTrans" cxnId="{A3A5BE4D-BF8C-497B-9CAF-E94E4CA56831}">
      <dgm:prSet/>
      <dgm:spPr/>
      <dgm:t>
        <a:bodyPr/>
        <a:lstStyle/>
        <a:p>
          <a:endParaRPr kumimoji="1" lang="ja-JP" altLang="en-US" sz="1000" b="1"/>
        </a:p>
      </dgm:t>
    </dgm:pt>
    <dgm:pt modelId="{FEEF8C77-F171-4BA8-9CA0-22BD5472BB89}" type="sibTrans" cxnId="{A3A5BE4D-BF8C-497B-9CAF-E94E4CA56831}">
      <dgm:prSet/>
      <dgm:spPr/>
      <dgm:t>
        <a:bodyPr/>
        <a:lstStyle/>
        <a:p>
          <a:endParaRPr kumimoji="1" lang="ja-JP" altLang="en-US" sz="1000" b="1"/>
        </a:p>
      </dgm:t>
    </dgm:pt>
    <dgm:pt modelId="{E2C23B23-7F80-4105-86E7-196D4FE5736B}">
      <dgm:prSet custT="1"/>
      <dgm:spPr/>
      <dgm:t>
        <a:bodyPr/>
        <a:lstStyle/>
        <a:p>
          <a:r>
            <a:rPr kumimoji="1" lang="ja-JP" altLang="en-US" sz="1000" b="1" dirty="0"/>
            <a:t>工芸美術系</a:t>
          </a:r>
        </a:p>
      </dgm:t>
    </dgm:pt>
    <dgm:pt modelId="{089A221A-5800-4BF2-AC45-211C967E6B8C}" type="parTrans" cxnId="{2463EF3A-568B-4F8D-9B88-F01588B14D42}">
      <dgm:prSet/>
      <dgm:spPr/>
      <dgm:t>
        <a:bodyPr/>
        <a:lstStyle/>
        <a:p>
          <a:endParaRPr kumimoji="1" lang="ja-JP" altLang="en-US" sz="1000" b="1"/>
        </a:p>
      </dgm:t>
    </dgm:pt>
    <dgm:pt modelId="{F0145CAD-80C7-4BCA-B308-C908FAF7B57C}" type="sibTrans" cxnId="{2463EF3A-568B-4F8D-9B88-F01588B14D42}">
      <dgm:prSet/>
      <dgm:spPr/>
      <dgm:t>
        <a:bodyPr/>
        <a:lstStyle/>
        <a:p>
          <a:endParaRPr kumimoji="1" lang="ja-JP" altLang="en-US" sz="1000" b="1"/>
        </a:p>
      </dgm:t>
    </dgm:pt>
    <dgm:pt modelId="{B6FC200D-6842-413A-B9AF-15767D01130C}">
      <dgm:prSet custT="1"/>
      <dgm:spPr/>
      <dgm:t>
        <a:bodyPr/>
        <a:lstStyle/>
        <a:p>
          <a:r>
            <a:rPr kumimoji="1" lang="ja-JP" altLang="en-US" sz="1000" b="1" dirty="0"/>
            <a:t>絵画系</a:t>
          </a:r>
        </a:p>
      </dgm:t>
    </dgm:pt>
    <dgm:pt modelId="{E41E5854-4842-4939-A4F7-A02CE807C596}" type="parTrans" cxnId="{81EBBF6F-7BD4-4038-BB52-FBEEB7E4D6FA}">
      <dgm:prSet/>
      <dgm:spPr/>
      <dgm:t>
        <a:bodyPr/>
        <a:lstStyle/>
        <a:p>
          <a:endParaRPr kumimoji="1" lang="ja-JP" altLang="en-US" sz="1000" b="1"/>
        </a:p>
      </dgm:t>
    </dgm:pt>
    <dgm:pt modelId="{B6FAE876-0417-4232-B310-B053B3BE5123}" type="sibTrans" cxnId="{81EBBF6F-7BD4-4038-BB52-FBEEB7E4D6FA}">
      <dgm:prSet/>
      <dgm:spPr/>
      <dgm:t>
        <a:bodyPr/>
        <a:lstStyle/>
        <a:p>
          <a:endParaRPr kumimoji="1" lang="ja-JP" altLang="en-US" sz="1000" b="1"/>
        </a:p>
      </dgm:t>
    </dgm:pt>
    <dgm:pt modelId="{5D0A5997-8989-4370-B7D3-DE54B87B6C56}">
      <dgm:prSet custT="1"/>
      <dgm:spPr/>
      <dgm:t>
        <a:bodyPr/>
        <a:lstStyle/>
        <a:p>
          <a:r>
            <a:rPr kumimoji="1" lang="ja-JP" altLang="en-US" sz="1000" b="1" dirty="0"/>
            <a:t>彫像系</a:t>
          </a:r>
        </a:p>
      </dgm:t>
    </dgm:pt>
    <dgm:pt modelId="{FDD9AF03-09AE-4031-8400-4D08DE7667D1}" type="parTrans" cxnId="{06BCC0F5-1BBE-4302-A9D8-C36384585950}">
      <dgm:prSet/>
      <dgm:spPr/>
      <dgm:t>
        <a:bodyPr/>
        <a:lstStyle/>
        <a:p>
          <a:endParaRPr kumimoji="1" lang="ja-JP" altLang="en-US" sz="1000" b="1"/>
        </a:p>
      </dgm:t>
    </dgm:pt>
    <dgm:pt modelId="{56B882B9-1947-4C9C-BA18-A8F90F70BA18}" type="sibTrans" cxnId="{06BCC0F5-1BBE-4302-A9D8-C36384585950}">
      <dgm:prSet/>
      <dgm:spPr/>
      <dgm:t>
        <a:bodyPr/>
        <a:lstStyle/>
        <a:p>
          <a:endParaRPr kumimoji="1" lang="ja-JP" altLang="en-US" sz="1000" b="1"/>
        </a:p>
      </dgm:t>
    </dgm:pt>
    <dgm:pt modelId="{A3D8FCE6-CB88-4ED9-AC47-C082E813FD0C}" type="pres">
      <dgm:prSet presAssocID="{1D179D50-50B5-4122-9373-89055986BC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A7A2CA-F157-4993-8E5B-91D26D66D169}" type="pres">
      <dgm:prSet presAssocID="{9B20C4B4-110E-4CBE-BC4E-4226B9186D66}" presName="hierRoot1" presStyleCnt="0">
        <dgm:presLayoutVars>
          <dgm:hierBranch val="init"/>
        </dgm:presLayoutVars>
      </dgm:prSet>
      <dgm:spPr/>
    </dgm:pt>
    <dgm:pt modelId="{AB38FE36-8F6A-402D-8473-53899461DC23}" type="pres">
      <dgm:prSet presAssocID="{9B20C4B4-110E-4CBE-BC4E-4226B9186D66}" presName="rootComposite1" presStyleCnt="0"/>
      <dgm:spPr/>
    </dgm:pt>
    <dgm:pt modelId="{D720E62E-F145-4C8D-A593-E6A55184705A}" type="pres">
      <dgm:prSet presAssocID="{9B20C4B4-110E-4CBE-BC4E-4226B9186D66}" presName="rootText1" presStyleLbl="node0" presStyleIdx="0" presStyleCnt="1">
        <dgm:presLayoutVars>
          <dgm:chPref val="3"/>
        </dgm:presLayoutVars>
      </dgm:prSet>
      <dgm:spPr/>
    </dgm:pt>
    <dgm:pt modelId="{76123B81-B91D-4AED-977F-B15FB0161176}" type="pres">
      <dgm:prSet presAssocID="{9B20C4B4-110E-4CBE-BC4E-4226B9186D66}" presName="rootConnector1" presStyleLbl="node1" presStyleIdx="0" presStyleCnt="0"/>
      <dgm:spPr/>
    </dgm:pt>
    <dgm:pt modelId="{22A65C3B-E08F-433C-90D8-ECE14EB2CCA9}" type="pres">
      <dgm:prSet presAssocID="{9B20C4B4-110E-4CBE-BC4E-4226B9186D66}" presName="hierChild2" presStyleCnt="0"/>
      <dgm:spPr/>
    </dgm:pt>
    <dgm:pt modelId="{558615D1-6896-4D7A-AC05-231F8C089F1C}" type="pres">
      <dgm:prSet presAssocID="{AE29B138-840C-408D-A33A-627398A32DFF}" presName="Name64" presStyleLbl="parChTrans1D2" presStyleIdx="0" presStyleCnt="10"/>
      <dgm:spPr/>
    </dgm:pt>
    <dgm:pt modelId="{8AA39043-9D4A-4B81-954A-1CFB95C40396}" type="pres">
      <dgm:prSet presAssocID="{61E1A8D1-6FC1-4AC3-B381-D6A154F9BBD7}" presName="hierRoot2" presStyleCnt="0">
        <dgm:presLayoutVars>
          <dgm:hierBranch val="init"/>
        </dgm:presLayoutVars>
      </dgm:prSet>
      <dgm:spPr/>
    </dgm:pt>
    <dgm:pt modelId="{A3D08629-523E-4F9D-857D-168344341D68}" type="pres">
      <dgm:prSet presAssocID="{61E1A8D1-6FC1-4AC3-B381-D6A154F9BBD7}" presName="rootComposite" presStyleCnt="0"/>
      <dgm:spPr/>
    </dgm:pt>
    <dgm:pt modelId="{DDE6D88B-F955-4944-8977-ACE2BE2464CE}" type="pres">
      <dgm:prSet presAssocID="{61E1A8D1-6FC1-4AC3-B381-D6A154F9BBD7}" presName="rootText" presStyleLbl="node2" presStyleIdx="0" presStyleCnt="10">
        <dgm:presLayoutVars>
          <dgm:chPref val="3"/>
        </dgm:presLayoutVars>
      </dgm:prSet>
      <dgm:spPr/>
    </dgm:pt>
    <dgm:pt modelId="{E21EE1C3-9B25-4EBF-A6E6-37D578FEE291}" type="pres">
      <dgm:prSet presAssocID="{61E1A8D1-6FC1-4AC3-B381-D6A154F9BBD7}" presName="rootConnector" presStyleLbl="node2" presStyleIdx="0" presStyleCnt="10"/>
      <dgm:spPr/>
    </dgm:pt>
    <dgm:pt modelId="{282F58F8-19DD-4B62-B8EE-E94366E703EA}" type="pres">
      <dgm:prSet presAssocID="{61E1A8D1-6FC1-4AC3-B381-D6A154F9BBD7}" presName="hierChild4" presStyleCnt="0"/>
      <dgm:spPr/>
    </dgm:pt>
    <dgm:pt modelId="{867BCFB9-CAA4-4FBA-8AA3-2CF26EAA7A92}" type="pres">
      <dgm:prSet presAssocID="{61E1A8D1-6FC1-4AC3-B381-D6A154F9BBD7}" presName="hierChild5" presStyleCnt="0"/>
      <dgm:spPr/>
    </dgm:pt>
    <dgm:pt modelId="{BBBCEDB0-F11A-4D35-984C-921E1626AA59}" type="pres">
      <dgm:prSet presAssocID="{7EF397AB-5563-40BE-9E83-44F9FAF42413}" presName="Name64" presStyleLbl="parChTrans1D2" presStyleIdx="1" presStyleCnt="10"/>
      <dgm:spPr/>
    </dgm:pt>
    <dgm:pt modelId="{967130FF-08EB-4D65-86E7-0E8DADB86ABB}" type="pres">
      <dgm:prSet presAssocID="{31BAB950-6D82-4C1E-A982-0A54B9776224}" presName="hierRoot2" presStyleCnt="0">
        <dgm:presLayoutVars>
          <dgm:hierBranch val="init"/>
        </dgm:presLayoutVars>
      </dgm:prSet>
      <dgm:spPr/>
    </dgm:pt>
    <dgm:pt modelId="{54729D91-8ECF-4D32-BBAE-A5CBCB26BC72}" type="pres">
      <dgm:prSet presAssocID="{31BAB950-6D82-4C1E-A982-0A54B9776224}" presName="rootComposite" presStyleCnt="0"/>
      <dgm:spPr/>
    </dgm:pt>
    <dgm:pt modelId="{81F9A71E-0A1D-4EB8-8E71-9841C97B6227}" type="pres">
      <dgm:prSet presAssocID="{31BAB950-6D82-4C1E-A982-0A54B9776224}" presName="rootText" presStyleLbl="node2" presStyleIdx="1" presStyleCnt="10">
        <dgm:presLayoutVars>
          <dgm:chPref val="3"/>
        </dgm:presLayoutVars>
      </dgm:prSet>
      <dgm:spPr/>
    </dgm:pt>
    <dgm:pt modelId="{C184335C-F612-47CD-8684-C5942D04C925}" type="pres">
      <dgm:prSet presAssocID="{31BAB950-6D82-4C1E-A982-0A54B9776224}" presName="rootConnector" presStyleLbl="node2" presStyleIdx="1" presStyleCnt="10"/>
      <dgm:spPr/>
    </dgm:pt>
    <dgm:pt modelId="{FA1B16CE-22EF-4FAA-A2B3-B3A002251323}" type="pres">
      <dgm:prSet presAssocID="{31BAB950-6D82-4C1E-A982-0A54B9776224}" presName="hierChild4" presStyleCnt="0"/>
      <dgm:spPr/>
    </dgm:pt>
    <dgm:pt modelId="{C82C1F7B-E7B4-409A-A749-4397941A7DF0}" type="pres">
      <dgm:prSet presAssocID="{31BAB950-6D82-4C1E-A982-0A54B9776224}" presName="hierChild5" presStyleCnt="0"/>
      <dgm:spPr/>
    </dgm:pt>
    <dgm:pt modelId="{EDD3066D-7F7A-427A-B7B2-413ABA646612}" type="pres">
      <dgm:prSet presAssocID="{DB0037CB-8EC1-4E87-B223-780B29DD13DE}" presName="Name64" presStyleLbl="parChTrans1D2" presStyleIdx="2" presStyleCnt="10"/>
      <dgm:spPr/>
    </dgm:pt>
    <dgm:pt modelId="{B009D4A3-64E9-4586-BA73-5AC54EE1FF38}" type="pres">
      <dgm:prSet presAssocID="{A55FEA21-CC1E-480D-860E-57E1A1C0C8D7}" presName="hierRoot2" presStyleCnt="0">
        <dgm:presLayoutVars>
          <dgm:hierBranch val="init"/>
        </dgm:presLayoutVars>
      </dgm:prSet>
      <dgm:spPr/>
    </dgm:pt>
    <dgm:pt modelId="{9659C8AE-A376-4670-99DF-E7EEACABE6F2}" type="pres">
      <dgm:prSet presAssocID="{A55FEA21-CC1E-480D-860E-57E1A1C0C8D7}" presName="rootComposite" presStyleCnt="0"/>
      <dgm:spPr/>
    </dgm:pt>
    <dgm:pt modelId="{3A15EE1D-13E3-460A-B07D-CBB57BCF0DCF}" type="pres">
      <dgm:prSet presAssocID="{A55FEA21-CC1E-480D-860E-57E1A1C0C8D7}" presName="rootText" presStyleLbl="node2" presStyleIdx="2" presStyleCnt="10">
        <dgm:presLayoutVars>
          <dgm:chPref val="3"/>
        </dgm:presLayoutVars>
      </dgm:prSet>
      <dgm:spPr/>
    </dgm:pt>
    <dgm:pt modelId="{AF51A893-ED49-4D4C-83A6-CE54F359FA11}" type="pres">
      <dgm:prSet presAssocID="{A55FEA21-CC1E-480D-860E-57E1A1C0C8D7}" presName="rootConnector" presStyleLbl="node2" presStyleIdx="2" presStyleCnt="10"/>
      <dgm:spPr/>
    </dgm:pt>
    <dgm:pt modelId="{1C339FF0-CE7D-4D93-B6CC-AC683427A97D}" type="pres">
      <dgm:prSet presAssocID="{A55FEA21-CC1E-480D-860E-57E1A1C0C8D7}" presName="hierChild4" presStyleCnt="0"/>
      <dgm:spPr/>
    </dgm:pt>
    <dgm:pt modelId="{C9FE6B4F-217A-476C-8BB0-2C9D5D4546D4}" type="pres">
      <dgm:prSet presAssocID="{A55FEA21-CC1E-480D-860E-57E1A1C0C8D7}" presName="hierChild5" presStyleCnt="0"/>
      <dgm:spPr/>
    </dgm:pt>
    <dgm:pt modelId="{52CD9516-8AC8-4A52-B3EB-B25414CEDD69}" type="pres">
      <dgm:prSet presAssocID="{CB1028D4-D6B0-4918-86D9-F16F2381F2FC}" presName="Name64" presStyleLbl="parChTrans1D2" presStyleIdx="3" presStyleCnt="10"/>
      <dgm:spPr/>
    </dgm:pt>
    <dgm:pt modelId="{802566CE-FF89-441F-8437-6EF72E7CA323}" type="pres">
      <dgm:prSet presAssocID="{6781F7CF-0D21-4AC6-B7E8-622618B9E2F0}" presName="hierRoot2" presStyleCnt="0">
        <dgm:presLayoutVars>
          <dgm:hierBranch val="init"/>
        </dgm:presLayoutVars>
      </dgm:prSet>
      <dgm:spPr/>
    </dgm:pt>
    <dgm:pt modelId="{8C1F3786-AFEE-474B-B50D-F90A3BB32AE7}" type="pres">
      <dgm:prSet presAssocID="{6781F7CF-0D21-4AC6-B7E8-622618B9E2F0}" presName="rootComposite" presStyleCnt="0"/>
      <dgm:spPr/>
    </dgm:pt>
    <dgm:pt modelId="{29684DF9-7CEB-402E-9AA5-4978468BFDF3}" type="pres">
      <dgm:prSet presAssocID="{6781F7CF-0D21-4AC6-B7E8-622618B9E2F0}" presName="rootText" presStyleLbl="node2" presStyleIdx="3" presStyleCnt="10">
        <dgm:presLayoutVars>
          <dgm:chPref val="3"/>
        </dgm:presLayoutVars>
      </dgm:prSet>
      <dgm:spPr/>
    </dgm:pt>
    <dgm:pt modelId="{4F11C676-1FBD-4BB0-80F0-8DA514329A2A}" type="pres">
      <dgm:prSet presAssocID="{6781F7CF-0D21-4AC6-B7E8-622618B9E2F0}" presName="rootConnector" presStyleLbl="node2" presStyleIdx="3" presStyleCnt="10"/>
      <dgm:spPr/>
    </dgm:pt>
    <dgm:pt modelId="{E18EDF0A-013D-49B0-92B1-8785E443B76D}" type="pres">
      <dgm:prSet presAssocID="{6781F7CF-0D21-4AC6-B7E8-622618B9E2F0}" presName="hierChild4" presStyleCnt="0"/>
      <dgm:spPr/>
    </dgm:pt>
    <dgm:pt modelId="{8DBA0547-4DC7-431F-BA93-2FDB8CF3CFB0}" type="pres">
      <dgm:prSet presAssocID="{6781F7CF-0D21-4AC6-B7E8-622618B9E2F0}" presName="hierChild5" presStyleCnt="0"/>
      <dgm:spPr/>
    </dgm:pt>
    <dgm:pt modelId="{33E46B45-7BE9-4073-BAFD-3895655BF226}" type="pres">
      <dgm:prSet presAssocID="{D5F96025-E27B-4DF8-9489-D26C6B75ECA4}" presName="Name64" presStyleLbl="parChTrans1D2" presStyleIdx="4" presStyleCnt="10"/>
      <dgm:spPr/>
    </dgm:pt>
    <dgm:pt modelId="{4CC8C7D1-DE7A-41B4-9C9C-03C7B0E20EBC}" type="pres">
      <dgm:prSet presAssocID="{D0D1FE87-1324-4D05-8C67-F01EA3ECFCF6}" presName="hierRoot2" presStyleCnt="0">
        <dgm:presLayoutVars>
          <dgm:hierBranch val="init"/>
        </dgm:presLayoutVars>
      </dgm:prSet>
      <dgm:spPr/>
    </dgm:pt>
    <dgm:pt modelId="{3A5E02F8-770A-46C4-A708-7DB031D33328}" type="pres">
      <dgm:prSet presAssocID="{D0D1FE87-1324-4D05-8C67-F01EA3ECFCF6}" presName="rootComposite" presStyleCnt="0"/>
      <dgm:spPr/>
    </dgm:pt>
    <dgm:pt modelId="{DBED16B2-2C93-49D2-8BD7-6E65233C4833}" type="pres">
      <dgm:prSet presAssocID="{D0D1FE87-1324-4D05-8C67-F01EA3ECFCF6}" presName="rootText" presStyleLbl="node2" presStyleIdx="4" presStyleCnt="10">
        <dgm:presLayoutVars>
          <dgm:chPref val="3"/>
        </dgm:presLayoutVars>
      </dgm:prSet>
      <dgm:spPr/>
    </dgm:pt>
    <dgm:pt modelId="{7CA09137-747A-4580-92CF-921962C65C27}" type="pres">
      <dgm:prSet presAssocID="{D0D1FE87-1324-4D05-8C67-F01EA3ECFCF6}" presName="rootConnector" presStyleLbl="node2" presStyleIdx="4" presStyleCnt="10"/>
      <dgm:spPr/>
    </dgm:pt>
    <dgm:pt modelId="{EB1D60F9-DA98-4C1B-9656-27DF8B64D34D}" type="pres">
      <dgm:prSet presAssocID="{D0D1FE87-1324-4D05-8C67-F01EA3ECFCF6}" presName="hierChild4" presStyleCnt="0"/>
      <dgm:spPr/>
    </dgm:pt>
    <dgm:pt modelId="{89B42552-D037-46D5-9954-0C43B1D982FA}" type="pres">
      <dgm:prSet presAssocID="{D0D1FE87-1324-4D05-8C67-F01EA3ECFCF6}" presName="hierChild5" presStyleCnt="0"/>
      <dgm:spPr/>
    </dgm:pt>
    <dgm:pt modelId="{BD7F1188-1732-4078-AD26-C3C6B7192BC9}" type="pres">
      <dgm:prSet presAssocID="{799AB52E-FA4D-4FC0-A593-6227401B2308}" presName="Name64" presStyleLbl="parChTrans1D2" presStyleIdx="5" presStyleCnt="10"/>
      <dgm:spPr/>
    </dgm:pt>
    <dgm:pt modelId="{F19BF6DA-C528-49DA-B54A-BAA1570B28CB}" type="pres">
      <dgm:prSet presAssocID="{3E8917D5-9000-4950-AC71-A4608B862FA9}" presName="hierRoot2" presStyleCnt="0">
        <dgm:presLayoutVars>
          <dgm:hierBranch val="init"/>
        </dgm:presLayoutVars>
      </dgm:prSet>
      <dgm:spPr/>
    </dgm:pt>
    <dgm:pt modelId="{EC34F007-13FA-4362-A99A-2CD690FBF718}" type="pres">
      <dgm:prSet presAssocID="{3E8917D5-9000-4950-AC71-A4608B862FA9}" presName="rootComposite" presStyleCnt="0"/>
      <dgm:spPr/>
    </dgm:pt>
    <dgm:pt modelId="{D3A64192-23E7-4D45-9633-445CB86B7945}" type="pres">
      <dgm:prSet presAssocID="{3E8917D5-9000-4950-AC71-A4608B862FA9}" presName="rootText" presStyleLbl="node2" presStyleIdx="5" presStyleCnt="10">
        <dgm:presLayoutVars>
          <dgm:chPref val="3"/>
        </dgm:presLayoutVars>
      </dgm:prSet>
      <dgm:spPr/>
    </dgm:pt>
    <dgm:pt modelId="{A2C6553C-A629-4521-AB5F-649804C78E17}" type="pres">
      <dgm:prSet presAssocID="{3E8917D5-9000-4950-AC71-A4608B862FA9}" presName="rootConnector" presStyleLbl="node2" presStyleIdx="5" presStyleCnt="10"/>
      <dgm:spPr/>
    </dgm:pt>
    <dgm:pt modelId="{8862BD32-B2E0-4D65-819F-C6F4B883DEA2}" type="pres">
      <dgm:prSet presAssocID="{3E8917D5-9000-4950-AC71-A4608B862FA9}" presName="hierChild4" presStyleCnt="0"/>
      <dgm:spPr/>
    </dgm:pt>
    <dgm:pt modelId="{DD727E93-831E-4C3F-9310-0A8843AE3E92}" type="pres">
      <dgm:prSet presAssocID="{3E8917D5-9000-4950-AC71-A4608B862FA9}" presName="hierChild5" presStyleCnt="0"/>
      <dgm:spPr/>
    </dgm:pt>
    <dgm:pt modelId="{1B530FAD-62CA-4707-9814-B7056FDB6FE4}" type="pres">
      <dgm:prSet presAssocID="{792A3E9D-8761-4957-A6D8-2AC0D9E0F1D7}" presName="Name64" presStyleLbl="parChTrans1D2" presStyleIdx="6" presStyleCnt="10"/>
      <dgm:spPr/>
    </dgm:pt>
    <dgm:pt modelId="{978F15D4-1FEB-438D-9857-5115FFAE10E1}" type="pres">
      <dgm:prSet presAssocID="{1C56D6EA-237C-4FC3-A2C7-B510D7B90393}" presName="hierRoot2" presStyleCnt="0">
        <dgm:presLayoutVars>
          <dgm:hierBranch val="init"/>
        </dgm:presLayoutVars>
      </dgm:prSet>
      <dgm:spPr/>
    </dgm:pt>
    <dgm:pt modelId="{553BBE77-6D07-499F-958E-C7E7E9C135CE}" type="pres">
      <dgm:prSet presAssocID="{1C56D6EA-237C-4FC3-A2C7-B510D7B90393}" presName="rootComposite" presStyleCnt="0"/>
      <dgm:spPr/>
    </dgm:pt>
    <dgm:pt modelId="{F5E125CE-50B6-4758-A340-162BA58B2B27}" type="pres">
      <dgm:prSet presAssocID="{1C56D6EA-237C-4FC3-A2C7-B510D7B90393}" presName="rootText" presStyleLbl="node2" presStyleIdx="6" presStyleCnt="10">
        <dgm:presLayoutVars>
          <dgm:chPref val="3"/>
        </dgm:presLayoutVars>
      </dgm:prSet>
      <dgm:spPr/>
    </dgm:pt>
    <dgm:pt modelId="{21A8C1F1-BDB3-462D-ABDF-B371ADC189FC}" type="pres">
      <dgm:prSet presAssocID="{1C56D6EA-237C-4FC3-A2C7-B510D7B90393}" presName="rootConnector" presStyleLbl="node2" presStyleIdx="6" presStyleCnt="10"/>
      <dgm:spPr/>
    </dgm:pt>
    <dgm:pt modelId="{046285AE-CB70-4F58-ADA7-C483FA3F42CB}" type="pres">
      <dgm:prSet presAssocID="{1C56D6EA-237C-4FC3-A2C7-B510D7B90393}" presName="hierChild4" presStyleCnt="0"/>
      <dgm:spPr/>
    </dgm:pt>
    <dgm:pt modelId="{17CF946B-C418-4F3A-8A7A-EBE6DAE0B639}" type="pres">
      <dgm:prSet presAssocID="{1C56D6EA-237C-4FC3-A2C7-B510D7B90393}" presName="hierChild5" presStyleCnt="0"/>
      <dgm:spPr/>
    </dgm:pt>
    <dgm:pt modelId="{4EA3E636-87E6-4543-A195-0FD39AAE68B7}" type="pres">
      <dgm:prSet presAssocID="{089A221A-5800-4BF2-AC45-211C967E6B8C}" presName="Name64" presStyleLbl="parChTrans1D2" presStyleIdx="7" presStyleCnt="10"/>
      <dgm:spPr/>
    </dgm:pt>
    <dgm:pt modelId="{BB88EF2B-344F-46D5-B1F6-EA86A69921F7}" type="pres">
      <dgm:prSet presAssocID="{E2C23B23-7F80-4105-86E7-196D4FE5736B}" presName="hierRoot2" presStyleCnt="0">
        <dgm:presLayoutVars>
          <dgm:hierBranch val="init"/>
        </dgm:presLayoutVars>
      </dgm:prSet>
      <dgm:spPr/>
    </dgm:pt>
    <dgm:pt modelId="{69BF1B14-11A9-478F-938C-E359E4098ABB}" type="pres">
      <dgm:prSet presAssocID="{E2C23B23-7F80-4105-86E7-196D4FE5736B}" presName="rootComposite" presStyleCnt="0"/>
      <dgm:spPr/>
    </dgm:pt>
    <dgm:pt modelId="{2D643070-1B92-4F96-86B1-00A4D08ADEF1}" type="pres">
      <dgm:prSet presAssocID="{E2C23B23-7F80-4105-86E7-196D4FE5736B}" presName="rootText" presStyleLbl="node2" presStyleIdx="7" presStyleCnt="10">
        <dgm:presLayoutVars>
          <dgm:chPref val="3"/>
        </dgm:presLayoutVars>
      </dgm:prSet>
      <dgm:spPr/>
    </dgm:pt>
    <dgm:pt modelId="{2DAE014A-FC3A-4A6C-849D-DE54D6E1C9E0}" type="pres">
      <dgm:prSet presAssocID="{E2C23B23-7F80-4105-86E7-196D4FE5736B}" presName="rootConnector" presStyleLbl="node2" presStyleIdx="7" presStyleCnt="10"/>
      <dgm:spPr/>
    </dgm:pt>
    <dgm:pt modelId="{65561837-AFF4-4155-BF26-B242038209CA}" type="pres">
      <dgm:prSet presAssocID="{E2C23B23-7F80-4105-86E7-196D4FE5736B}" presName="hierChild4" presStyleCnt="0"/>
      <dgm:spPr/>
    </dgm:pt>
    <dgm:pt modelId="{AAC4799A-8907-4D5C-8C85-854A61145BCC}" type="pres">
      <dgm:prSet presAssocID="{E2C23B23-7F80-4105-86E7-196D4FE5736B}" presName="hierChild5" presStyleCnt="0"/>
      <dgm:spPr/>
    </dgm:pt>
    <dgm:pt modelId="{CE6FE343-F033-4AA3-9900-46B45BCC0015}" type="pres">
      <dgm:prSet presAssocID="{E41E5854-4842-4939-A4F7-A02CE807C596}" presName="Name64" presStyleLbl="parChTrans1D2" presStyleIdx="8" presStyleCnt="10"/>
      <dgm:spPr/>
    </dgm:pt>
    <dgm:pt modelId="{42478AA7-9065-4A29-A0DB-5F71A0CDB992}" type="pres">
      <dgm:prSet presAssocID="{B6FC200D-6842-413A-B9AF-15767D01130C}" presName="hierRoot2" presStyleCnt="0">
        <dgm:presLayoutVars>
          <dgm:hierBranch val="init"/>
        </dgm:presLayoutVars>
      </dgm:prSet>
      <dgm:spPr/>
    </dgm:pt>
    <dgm:pt modelId="{D4C6EFE8-95BF-4EC9-8863-4DC92FF613F5}" type="pres">
      <dgm:prSet presAssocID="{B6FC200D-6842-413A-B9AF-15767D01130C}" presName="rootComposite" presStyleCnt="0"/>
      <dgm:spPr/>
    </dgm:pt>
    <dgm:pt modelId="{9E8845D4-F54E-4FEE-8CEF-C754CAE343D3}" type="pres">
      <dgm:prSet presAssocID="{B6FC200D-6842-413A-B9AF-15767D01130C}" presName="rootText" presStyleLbl="node2" presStyleIdx="8" presStyleCnt="10">
        <dgm:presLayoutVars>
          <dgm:chPref val="3"/>
        </dgm:presLayoutVars>
      </dgm:prSet>
      <dgm:spPr/>
    </dgm:pt>
    <dgm:pt modelId="{DE66882B-DAAA-473D-A4C6-4262A0F9FDE6}" type="pres">
      <dgm:prSet presAssocID="{B6FC200D-6842-413A-B9AF-15767D01130C}" presName="rootConnector" presStyleLbl="node2" presStyleIdx="8" presStyleCnt="10"/>
      <dgm:spPr/>
    </dgm:pt>
    <dgm:pt modelId="{D419213B-73D9-41DB-AD9D-4840E7C86BB1}" type="pres">
      <dgm:prSet presAssocID="{B6FC200D-6842-413A-B9AF-15767D01130C}" presName="hierChild4" presStyleCnt="0"/>
      <dgm:spPr/>
    </dgm:pt>
    <dgm:pt modelId="{A1A409E6-E20F-4EAD-B7B9-A21F85A67B3D}" type="pres">
      <dgm:prSet presAssocID="{B6FC200D-6842-413A-B9AF-15767D01130C}" presName="hierChild5" presStyleCnt="0"/>
      <dgm:spPr/>
    </dgm:pt>
    <dgm:pt modelId="{C537C5C7-E475-4CC7-861D-D2E7E2CB071E}" type="pres">
      <dgm:prSet presAssocID="{FDD9AF03-09AE-4031-8400-4D08DE7667D1}" presName="Name64" presStyleLbl="parChTrans1D2" presStyleIdx="9" presStyleCnt="10"/>
      <dgm:spPr/>
    </dgm:pt>
    <dgm:pt modelId="{2C030D68-C135-4903-812A-7B8292E9CFC1}" type="pres">
      <dgm:prSet presAssocID="{5D0A5997-8989-4370-B7D3-DE54B87B6C56}" presName="hierRoot2" presStyleCnt="0">
        <dgm:presLayoutVars>
          <dgm:hierBranch val="init"/>
        </dgm:presLayoutVars>
      </dgm:prSet>
      <dgm:spPr/>
    </dgm:pt>
    <dgm:pt modelId="{B4DDE711-0291-4973-A583-1C5AED192D4F}" type="pres">
      <dgm:prSet presAssocID="{5D0A5997-8989-4370-B7D3-DE54B87B6C56}" presName="rootComposite" presStyleCnt="0"/>
      <dgm:spPr/>
    </dgm:pt>
    <dgm:pt modelId="{971E4022-41C1-43F3-A2A9-07EF9E613520}" type="pres">
      <dgm:prSet presAssocID="{5D0A5997-8989-4370-B7D3-DE54B87B6C56}" presName="rootText" presStyleLbl="node2" presStyleIdx="9" presStyleCnt="10">
        <dgm:presLayoutVars>
          <dgm:chPref val="3"/>
        </dgm:presLayoutVars>
      </dgm:prSet>
      <dgm:spPr/>
    </dgm:pt>
    <dgm:pt modelId="{D62D1A8D-7C88-4723-8702-FEA2F61AADB2}" type="pres">
      <dgm:prSet presAssocID="{5D0A5997-8989-4370-B7D3-DE54B87B6C56}" presName="rootConnector" presStyleLbl="node2" presStyleIdx="9" presStyleCnt="10"/>
      <dgm:spPr/>
    </dgm:pt>
    <dgm:pt modelId="{9F59C536-E6F9-4AC8-B03B-0B2AAC407FCB}" type="pres">
      <dgm:prSet presAssocID="{5D0A5997-8989-4370-B7D3-DE54B87B6C56}" presName="hierChild4" presStyleCnt="0"/>
      <dgm:spPr/>
    </dgm:pt>
    <dgm:pt modelId="{A5E96170-51CC-4454-90F3-47C8383DE681}" type="pres">
      <dgm:prSet presAssocID="{5D0A5997-8989-4370-B7D3-DE54B87B6C56}" presName="hierChild5" presStyleCnt="0"/>
      <dgm:spPr/>
    </dgm:pt>
    <dgm:pt modelId="{FC3B5A1A-0945-4FB1-BFB5-7A8473B81B47}" type="pres">
      <dgm:prSet presAssocID="{9B20C4B4-110E-4CBE-BC4E-4226B9186D66}" presName="hierChild3" presStyleCnt="0"/>
      <dgm:spPr/>
    </dgm:pt>
  </dgm:ptLst>
  <dgm:cxnLst>
    <dgm:cxn modelId="{21E27C01-6AD6-42A2-B741-8F693EAB4E97}" type="presOf" srcId="{1D179D50-50B5-4122-9373-89055986BC48}" destId="{A3D8FCE6-CB88-4ED9-AC47-C082E813FD0C}" srcOrd="0" destOrd="0" presId="urn:microsoft.com/office/officeart/2009/3/layout/HorizontalOrganizationChart"/>
    <dgm:cxn modelId="{0EA81303-E3E7-4079-9214-7394975C3202}" type="presOf" srcId="{E41E5854-4842-4939-A4F7-A02CE807C596}" destId="{CE6FE343-F033-4AA3-9900-46B45BCC0015}" srcOrd="0" destOrd="0" presId="urn:microsoft.com/office/officeart/2009/3/layout/HorizontalOrganizationChart"/>
    <dgm:cxn modelId="{E6C0D204-FC54-4E14-A1AD-5181227B823B}" type="presOf" srcId="{CB1028D4-D6B0-4918-86D9-F16F2381F2FC}" destId="{52CD9516-8AC8-4A52-B3EB-B25414CEDD69}" srcOrd="0" destOrd="0" presId="urn:microsoft.com/office/officeart/2009/3/layout/HorizontalOrganizationChart"/>
    <dgm:cxn modelId="{8ACB3408-1C3A-4CB3-A4C9-5734AC20B4E3}" type="presOf" srcId="{9B20C4B4-110E-4CBE-BC4E-4226B9186D66}" destId="{76123B81-B91D-4AED-977F-B15FB0161176}" srcOrd="1" destOrd="0" presId="urn:microsoft.com/office/officeart/2009/3/layout/HorizontalOrganizationChart"/>
    <dgm:cxn modelId="{B3AC9C0E-E74B-4D35-95BF-A5A5F5B2C011}" type="presOf" srcId="{A55FEA21-CC1E-480D-860E-57E1A1C0C8D7}" destId="{3A15EE1D-13E3-460A-B07D-CBB57BCF0DCF}" srcOrd="0" destOrd="0" presId="urn:microsoft.com/office/officeart/2009/3/layout/HorizontalOrganizationChart"/>
    <dgm:cxn modelId="{9FF4AB12-123B-47E6-9192-9A0BB9E2A5B2}" type="presOf" srcId="{E2C23B23-7F80-4105-86E7-196D4FE5736B}" destId="{2DAE014A-FC3A-4A6C-849D-DE54D6E1C9E0}" srcOrd="1" destOrd="0" presId="urn:microsoft.com/office/officeart/2009/3/layout/HorizontalOrganizationChart"/>
    <dgm:cxn modelId="{F2CCD518-6F98-4619-B13E-EC7F4C6E6F32}" srcId="{1D179D50-50B5-4122-9373-89055986BC48}" destId="{9B20C4B4-110E-4CBE-BC4E-4226B9186D66}" srcOrd="0" destOrd="0" parTransId="{14B7AEA8-4447-4CA0-9FEB-3A2017A48F11}" sibTransId="{65ECEB07-79DF-4092-8831-714DD96523DA}"/>
    <dgm:cxn modelId="{7E2C9B25-B9A8-471E-B3E3-718BD358F01A}" type="presOf" srcId="{792A3E9D-8761-4957-A6D8-2AC0D9E0F1D7}" destId="{1B530FAD-62CA-4707-9814-B7056FDB6FE4}" srcOrd="0" destOrd="0" presId="urn:microsoft.com/office/officeart/2009/3/layout/HorizontalOrganizationChart"/>
    <dgm:cxn modelId="{E07D7F30-48EF-40D0-B3B5-A42887255B2C}" type="presOf" srcId="{B6FC200D-6842-413A-B9AF-15767D01130C}" destId="{DE66882B-DAAA-473D-A4C6-4262A0F9FDE6}" srcOrd="1" destOrd="0" presId="urn:microsoft.com/office/officeart/2009/3/layout/HorizontalOrganizationChart"/>
    <dgm:cxn modelId="{E6B98D33-8A82-4EA7-A4CE-DA930220C599}" type="presOf" srcId="{DB0037CB-8EC1-4E87-B223-780B29DD13DE}" destId="{EDD3066D-7F7A-427A-B7B2-413ABA646612}" srcOrd="0" destOrd="0" presId="urn:microsoft.com/office/officeart/2009/3/layout/HorizontalOrganizationChart"/>
    <dgm:cxn modelId="{47796C35-E671-4615-96E2-5123882E1D42}" type="presOf" srcId="{61E1A8D1-6FC1-4AC3-B381-D6A154F9BBD7}" destId="{E21EE1C3-9B25-4EBF-A6E6-37D578FEE291}" srcOrd="1" destOrd="0" presId="urn:microsoft.com/office/officeart/2009/3/layout/HorizontalOrganizationChart"/>
    <dgm:cxn modelId="{AAC37937-E576-4415-A6F7-FC68C0B9F061}" type="presOf" srcId="{31BAB950-6D82-4C1E-A982-0A54B9776224}" destId="{81F9A71E-0A1D-4EB8-8E71-9841C97B6227}" srcOrd="0" destOrd="0" presId="urn:microsoft.com/office/officeart/2009/3/layout/HorizontalOrganizationChart"/>
    <dgm:cxn modelId="{2463EF3A-568B-4F8D-9B88-F01588B14D42}" srcId="{9B20C4B4-110E-4CBE-BC4E-4226B9186D66}" destId="{E2C23B23-7F80-4105-86E7-196D4FE5736B}" srcOrd="7" destOrd="0" parTransId="{089A221A-5800-4BF2-AC45-211C967E6B8C}" sibTransId="{F0145CAD-80C7-4BCA-B308-C908FAF7B57C}"/>
    <dgm:cxn modelId="{DF8E4863-5289-449B-966C-EF0E303A58F8}" type="presOf" srcId="{FDD9AF03-09AE-4031-8400-4D08DE7667D1}" destId="{C537C5C7-E475-4CC7-861D-D2E7E2CB071E}" srcOrd="0" destOrd="0" presId="urn:microsoft.com/office/officeart/2009/3/layout/HorizontalOrganizationChart"/>
    <dgm:cxn modelId="{82ADD244-56B6-4CD5-B48D-AE58271866B9}" srcId="{9B20C4B4-110E-4CBE-BC4E-4226B9186D66}" destId="{A55FEA21-CC1E-480D-860E-57E1A1C0C8D7}" srcOrd="2" destOrd="0" parTransId="{DB0037CB-8EC1-4E87-B223-780B29DD13DE}" sibTransId="{0E58CBA3-F818-4A54-8980-AE2F1443408F}"/>
    <dgm:cxn modelId="{54085465-5041-4ADE-BAD6-EDDB35CBB06D}" type="presOf" srcId="{31BAB950-6D82-4C1E-A982-0A54B9776224}" destId="{C184335C-F612-47CD-8684-C5942D04C925}" srcOrd="1" destOrd="0" presId="urn:microsoft.com/office/officeart/2009/3/layout/HorizontalOrganizationChart"/>
    <dgm:cxn modelId="{713DBA46-2C63-4823-B06A-52A7F4D37620}" type="presOf" srcId="{A55FEA21-CC1E-480D-860E-57E1A1C0C8D7}" destId="{AF51A893-ED49-4D4C-83A6-CE54F359FA11}" srcOrd="1" destOrd="0" presId="urn:microsoft.com/office/officeart/2009/3/layout/HorizontalOrganizationChart"/>
    <dgm:cxn modelId="{A3A5BE4D-BF8C-497B-9CAF-E94E4CA56831}" srcId="{9B20C4B4-110E-4CBE-BC4E-4226B9186D66}" destId="{1C56D6EA-237C-4FC3-A2C7-B510D7B90393}" srcOrd="6" destOrd="0" parTransId="{792A3E9D-8761-4957-A6D8-2AC0D9E0F1D7}" sibTransId="{FEEF8C77-F171-4BA8-9CA0-22BD5472BB89}"/>
    <dgm:cxn modelId="{81EBBF6F-7BD4-4038-BB52-FBEEB7E4D6FA}" srcId="{9B20C4B4-110E-4CBE-BC4E-4226B9186D66}" destId="{B6FC200D-6842-413A-B9AF-15767D01130C}" srcOrd="8" destOrd="0" parTransId="{E41E5854-4842-4939-A4F7-A02CE807C596}" sibTransId="{B6FAE876-0417-4232-B310-B053B3BE5123}"/>
    <dgm:cxn modelId="{33762870-FBE6-41C4-BC84-F5583DEDB5E7}" type="presOf" srcId="{D5F96025-E27B-4DF8-9489-D26C6B75ECA4}" destId="{33E46B45-7BE9-4073-BAFD-3895655BF226}" srcOrd="0" destOrd="0" presId="urn:microsoft.com/office/officeart/2009/3/layout/HorizontalOrganizationChart"/>
    <dgm:cxn modelId="{BF4A2B51-2515-4490-AA40-FB8C18EC69CA}" type="presOf" srcId="{1C56D6EA-237C-4FC3-A2C7-B510D7B90393}" destId="{F5E125CE-50B6-4758-A340-162BA58B2B27}" srcOrd="0" destOrd="0" presId="urn:microsoft.com/office/officeart/2009/3/layout/HorizontalOrganizationChart"/>
    <dgm:cxn modelId="{E30D1D72-921A-4F18-81C1-9B08B384BBDC}" type="presOf" srcId="{E2C23B23-7F80-4105-86E7-196D4FE5736B}" destId="{2D643070-1B92-4F96-86B1-00A4D08ADEF1}" srcOrd="0" destOrd="0" presId="urn:microsoft.com/office/officeart/2009/3/layout/HorizontalOrganizationChart"/>
    <dgm:cxn modelId="{CA86E079-3D99-4C3A-BD99-CFB6D42F2AE1}" type="presOf" srcId="{7EF397AB-5563-40BE-9E83-44F9FAF42413}" destId="{BBBCEDB0-F11A-4D35-984C-921E1626AA59}" srcOrd="0" destOrd="0" presId="urn:microsoft.com/office/officeart/2009/3/layout/HorizontalOrganizationChart"/>
    <dgm:cxn modelId="{C3263193-16D0-49F8-81DE-8EF9DBF31FD7}" srcId="{9B20C4B4-110E-4CBE-BC4E-4226B9186D66}" destId="{D0D1FE87-1324-4D05-8C67-F01EA3ECFCF6}" srcOrd="4" destOrd="0" parTransId="{D5F96025-E27B-4DF8-9489-D26C6B75ECA4}" sibTransId="{4B64F2A1-D99E-4547-BD27-FFC64AFD33C0}"/>
    <dgm:cxn modelId="{CD134A9D-A88F-4422-AD48-47C936E92C7A}" type="presOf" srcId="{089A221A-5800-4BF2-AC45-211C967E6B8C}" destId="{4EA3E636-87E6-4543-A195-0FD39AAE68B7}" srcOrd="0" destOrd="0" presId="urn:microsoft.com/office/officeart/2009/3/layout/HorizontalOrganizationChart"/>
    <dgm:cxn modelId="{232BDC9E-8C51-44AD-A30C-D112D47CCC9B}" type="presOf" srcId="{799AB52E-FA4D-4FC0-A593-6227401B2308}" destId="{BD7F1188-1732-4078-AD26-C3C6B7192BC9}" srcOrd="0" destOrd="0" presId="urn:microsoft.com/office/officeart/2009/3/layout/HorizontalOrganizationChart"/>
    <dgm:cxn modelId="{2250B69F-6C22-49AA-82AD-E5C2B742C26B}" type="presOf" srcId="{3E8917D5-9000-4950-AC71-A4608B862FA9}" destId="{D3A64192-23E7-4D45-9633-445CB86B7945}" srcOrd="0" destOrd="0" presId="urn:microsoft.com/office/officeart/2009/3/layout/HorizontalOrganizationChart"/>
    <dgm:cxn modelId="{ED57D59F-BB19-40CE-891F-90DDDFF301BE}" type="presOf" srcId="{5D0A5997-8989-4370-B7D3-DE54B87B6C56}" destId="{D62D1A8D-7C88-4723-8702-FEA2F61AADB2}" srcOrd="1" destOrd="0" presId="urn:microsoft.com/office/officeart/2009/3/layout/HorizontalOrganizationChart"/>
    <dgm:cxn modelId="{02F5FB9F-41F4-4F0D-A5CF-5BD2FE90F088}" srcId="{9B20C4B4-110E-4CBE-BC4E-4226B9186D66}" destId="{31BAB950-6D82-4C1E-A982-0A54B9776224}" srcOrd="1" destOrd="0" parTransId="{7EF397AB-5563-40BE-9E83-44F9FAF42413}" sibTransId="{55163F75-4258-44E7-B2AC-8D7F433D7510}"/>
    <dgm:cxn modelId="{369789A1-3AFE-4CA5-8846-F2143E799DB3}" srcId="{9B20C4B4-110E-4CBE-BC4E-4226B9186D66}" destId="{3E8917D5-9000-4950-AC71-A4608B862FA9}" srcOrd="5" destOrd="0" parTransId="{799AB52E-FA4D-4FC0-A593-6227401B2308}" sibTransId="{87A41E12-63CB-4F29-BBFD-3A1DD8B6F923}"/>
    <dgm:cxn modelId="{081F4EA5-2F55-4237-A025-4911C3CB10FE}" type="presOf" srcId="{1C56D6EA-237C-4FC3-A2C7-B510D7B90393}" destId="{21A8C1F1-BDB3-462D-ABDF-B371ADC189FC}" srcOrd="1" destOrd="0" presId="urn:microsoft.com/office/officeart/2009/3/layout/HorizontalOrganizationChart"/>
    <dgm:cxn modelId="{36CB4DA8-2DB4-4C58-B973-2BADFB884DEA}" type="presOf" srcId="{B6FC200D-6842-413A-B9AF-15767D01130C}" destId="{9E8845D4-F54E-4FEE-8CEF-C754CAE343D3}" srcOrd="0" destOrd="0" presId="urn:microsoft.com/office/officeart/2009/3/layout/HorizontalOrganizationChart"/>
    <dgm:cxn modelId="{CB49E7A9-D997-42A3-8D8C-D8BC358A47AC}" srcId="{9B20C4B4-110E-4CBE-BC4E-4226B9186D66}" destId="{6781F7CF-0D21-4AC6-B7E8-622618B9E2F0}" srcOrd="3" destOrd="0" parTransId="{CB1028D4-D6B0-4918-86D9-F16F2381F2FC}" sibTransId="{53B53CE8-2B5F-4E42-BFFF-1CBD80FB3703}"/>
    <dgm:cxn modelId="{28759BB1-FB44-4068-9C52-1C934659E0D4}" type="presOf" srcId="{D0D1FE87-1324-4D05-8C67-F01EA3ECFCF6}" destId="{DBED16B2-2C93-49D2-8BD7-6E65233C4833}" srcOrd="0" destOrd="0" presId="urn:microsoft.com/office/officeart/2009/3/layout/HorizontalOrganizationChart"/>
    <dgm:cxn modelId="{FA5A8AB9-6C48-4B73-9E64-01205585EF83}" type="presOf" srcId="{AE29B138-840C-408D-A33A-627398A32DFF}" destId="{558615D1-6896-4D7A-AC05-231F8C089F1C}" srcOrd="0" destOrd="0" presId="urn:microsoft.com/office/officeart/2009/3/layout/HorizontalOrganizationChart"/>
    <dgm:cxn modelId="{84FAF3BC-3ADC-43F4-931D-92BBE5D8477A}" type="presOf" srcId="{5D0A5997-8989-4370-B7D3-DE54B87B6C56}" destId="{971E4022-41C1-43F3-A2A9-07EF9E613520}" srcOrd="0" destOrd="0" presId="urn:microsoft.com/office/officeart/2009/3/layout/HorizontalOrganizationChart"/>
    <dgm:cxn modelId="{9C2879CE-060F-4BE5-83E5-78C30CAF8B69}" type="presOf" srcId="{3E8917D5-9000-4950-AC71-A4608B862FA9}" destId="{A2C6553C-A629-4521-AB5F-649804C78E17}" srcOrd="1" destOrd="0" presId="urn:microsoft.com/office/officeart/2009/3/layout/HorizontalOrganizationChart"/>
    <dgm:cxn modelId="{88C153DA-6E9A-462B-AE6A-E9FAD4DC8CD8}" type="presOf" srcId="{D0D1FE87-1324-4D05-8C67-F01EA3ECFCF6}" destId="{7CA09137-747A-4580-92CF-921962C65C27}" srcOrd="1" destOrd="0" presId="urn:microsoft.com/office/officeart/2009/3/layout/HorizontalOrganizationChart"/>
    <dgm:cxn modelId="{2CFF8CE8-6A12-4076-98FF-151C38586B70}" type="presOf" srcId="{9B20C4B4-110E-4CBE-BC4E-4226B9186D66}" destId="{D720E62E-F145-4C8D-A593-E6A55184705A}" srcOrd="0" destOrd="0" presId="urn:microsoft.com/office/officeart/2009/3/layout/HorizontalOrganizationChart"/>
    <dgm:cxn modelId="{2297EAED-990A-4256-857A-10113747F294}" type="presOf" srcId="{61E1A8D1-6FC1-4AC3-B381-D6A154F9BBD7}" destId="{DDE6D88B-F955-4944-8977-ACE2BE2464CE}" srcOrd="0" destOrd="0" presId="urn:microsoft.com/office/officeart/2009/3/layout/HorizontalOrganizationChart"/>
    <dgm:cxn modelId="{4013D5F3-D7CC-4D00-95D3-A74C7A8337C2}" type="presOf" srcId="{6781F7CF-0D21-4AC6-B7E8-622618B9E2F0}" destId="{4F11C676-1FBD-4BB0-80F0-8DA514329A2A}" srcOrd="1" destOrd="0" presId="urn:microsoft.com/office/officeart/2009/3/layout/HorizontalOrganizationChart"/>
    <dgm:cxn modelId="{D97812F5-6B0F-4BBB-82E1-333DF98F85EA}" type="presOf" srcId="{6781F7CF-0D21-4AC6-B7E8-622618B9E2F0}" destId="{29684DF9-7CEB-402E-9AA5-4978468BFDF3}" srcOrd="0" destOrd="0" presId="urn:microsoft.com/office/officeart/2009/3/layout/HorizontalOrganizationChart"/>
    <dgm:cxn modelId="{06BCC0F5-1BBE-4302-A9D8-C36384585950}" srcId="{9B20C4B4-110E-4CBE-BC4E-4226B9186D66}" destId="{5D0A5997-8989-4370-B7D3-DE54B87B6C56}" srcOrd="9" destOrd="0" parTransId="{FDD9AF03-09AE-4031-8400-4D08DE7667D1}" sibTransId="{56B882B9-1947-4C9C-BA18-A8F90F70BA18}"/>
    <dgm:cxn modelId="{D1C1B1FD-6561-4BCB-8AB8-3814C6C6EC1E}" srcId="{9B20C4B4-110E-4CBE-BC4E-4226B9186D66}" destId="{61E1A8D1-6FC1-4AC3-B381-D6A154F9BBD7}" srcOrd="0" destOrd="0" parTransId="{AE29B138-840C-408D-A33A-627398A32DFF}" sibTransId="{6B2C96B0-4C56-46E1-8578-C527FE4EB5A3}"/>
    <dgm:cxn modelId="{A244EFCF-8666-4DDF-AF4F-DD5BB81291CE}" type="presParOf" srcId="{A3D8FCE6-CB88-4ED9-AC47-C082E813FD0C}" destId="{2DA7A2CA-F157-4993-8E5B-91D26D66D169}" srcOrd="0" destOrd="0" presId="urn:microsoft.com/office/officeart/2009/3/layout/HorizontalOrganizationChart"/>
    <dgm:cxn modelId="{EBC5EEB6-8DD5-4637-9777-7BAA91BCCFD2}" type="presParOf" srcId="{2DA7A2CA-F157-4993-8E5B-91D26D66D169}" destId="{AB38FE36-8F6A-402D-8473-53899461DC23}" srcOrd="0" destOrd="0" presId="urn:microsoft.com/office/officeart/2009/3/layout/HorizontalOrganizationChart"/>
    <dgm:cxn modelId="{3D92641F-78CD-43F3-8D2D-FD9DAE787813}" type="presParOf" srcId="{AB38FE36-8F6A-402D-8473-53899461DC23}" destId="{D720E62E-F145-4C8D-A593-E6A55184705A}" srcOrd="0" destOrd="0" presId="urn:microsoft.com/office/officeart/2009/3/layout/HorizontalOrganizationChart"/>
    <dgm:cxn modelId="{E735384C-EFB2-487A-80DE-1BFEAEF0BA84}" type="presParOf" srcId="{AB38FE36-8F6A-402D-8473-53899461DC23}" destId="{76123B81-B91D-4AED-977F-B15FB0161176}" srcOrd="1" destOrd="0" presId="urn:microsoft.com/office/officeart/2009/3/layout/HorizontalOrganizationChart"/>
    <dgm:cxn modelId="{74E97D48-AB92-43AD-9B4B-016ED94D90FF}" type="presParOf" srcId="{2DA7A2CA-F157-4993-8E5B-91D26D66D169}" destId="{22A65C3B-E08F-433C-90D8-ECE14EB2CCA9}" srcOrd="1" destOrd="0" presId="urn:microsoft.com/office/officeart/2009/3/layout/HorizontalOrganizationChart"/>
    <dgm:cxn modelId="{0DCDD649-E94C-4E65-A16A-1747E5288E5C}" type="presParOf" srcId="{22A65C3B-E08F-433C-90D8-ECE14EB2CCA9}" destId="{558615D1-6896-4D7A-AC05-231F8C089F1C}" srcOrd="0" destOrd="0" presId="urn:microsoft.com/office/officeart/2009/3/layout/HorizontalOrganizationChart"/>
    <dgm:cxn modelId="{6BB3D967-F2B0-4D42-9AA7-761A230B67EA}" type="presParOf" srcId="{22A65C3B-E08F-433C-90D8-ECE14EB2CCA9}" destId="{8AA39043-9D4A-4B81-954A-1CFB95C40396}" srcOrd="1" destOrd="0" presId="urn:microsoft.com/office/officeart/2009/3/layout/HorizontalOrganizationChart"/>
    <dgm:cxn modelId="{82D2A48C-803C-4C98-9F4D-107EA5569984}" type="presParOf" srcId="{8AA39043-9D4A-4B81-954A-1CFB95C40396}" destId="{A3D08629-523E-4F9D-857D-168344341D68}" srcOrd="0" destOrd="0" presId="urn:microsoft.com/office/officeart/2009/3/layout/HorizontalOrganizationChart"/>
    <dgm:cxn modelId="{6BCB072E-F469-48A4-B9F2-30CEF09783FC}" type="presParOf" srcId="{A3D08629-523E-4F9D-857D-168344341D68}" destId="{DDE6D88B-F955-4944-8977-ACE2BE2464CE}" srcOrd="0" destOrd="0" presId="urn:microsoft.com/office/officeart/2009/3/layout/HorizontalOrganizationChart"/>
    <dgm:cxn modelId="{1A58395E-52C4-4622-86A4-75E4DCE99EEF}" type="presParOf" srcId="{A3D08629-523E-4F9D-857D-168344341D68}" destId="{E21EE1C3-9B25-4EBF-A6E6-37D578FEE291}" srcOrd="1" destOrd="0" presId="urn:microsoft.com/office/officeart/2009/3/layout/HorizontalOrganizationChart"/>
    <dgm:cxn modelId="{2BCEFBE7-CD48-4521-BB90-3301FDF31479}" type="presParOf" srcId="{8AA39043-9D4A-4B81-954A-1CFB95C40396}" destId="{282F58F8-19DD-4B62-B8EE-E94366E703EA}" srcOrd="1" destOrd="0" presId="urn:microsoft.com/office/officeart/2009/3/layout/HorizontalOrganizationChart"/>
    <dgm:cxn modelId="{094F2DC3-5AA5-4DB7-8A78-98611F447150}" type="presParOf" srcId="{8AA39043-9D4A-4B81-954A-1CFB95C40396}" destId="{867BCFB9-CAA4-4FBA-8AA3-2CF26EAA7A92}" srcOrd="2" destOrd="0" presId="urn:microsoft.com/office/officeart/2009/3/layout/HorizontalOrganizationChart"/>
    <dgm:cxn modelId="{41B75AC5-09C0-4A66-A4FC-43D93E2A60B2}" type="presParOf" srcId="{22A65C3B-E08F-433C-90D8-ECE14EB2CCA9}" destId="{BBBCEDB0-F11A-4D35-984C-921E1626AA59}" srcOrd="2" destOrd="0" presId="urn:microsoft.com/office/officeart/2009/3/layout/HorizontalOrganizationChart"/>
    <dgm:cxn modelId="{E91D0165-0DCE-4059-A7C7-AB09A92EDFDA}" type="presParOf" srcId="{22A65C3B-E08F-433C-90D8-ECE14EB2CCA9}" destId="{967130FF-08EB-4D65-86E7-0E8DADB86ABB}" srcOrd="3" destOrd="0" presId="urn:microsoft.com/office/officeart/2009/3/layout/HorizontalOrganizationChart"/>
    <dgm:cxn modelId="{37545A01-0F79-4865-8088-6EE611873D8D}" type="presParOf" srcId="{967130FF-08EB-4D65-86E7-0E8DADB86ABB}" destId="{54729D91-8ECF-4D32-BBAE-A5CBCB26BC72}" srcOrd="0" destOrd="0" presId="urn:microsoft.com/office/officeart/2009/3/layout/HorizontalOrganizationChart"/>
    <dgm:cxn modelId="{D5BDE2E7-F443-4596-815B-825E5EE2FA41}" type="presParOf" srcId="{54729D91-8ECF-4D32-BBAE-A5CBCB26BC72}" destId="{81F9A71E-0A1D-4EB8-8E71-9841C97B6227}" srcOrd="0" destOrd="0" presId="urn:microsoft.com/office/officeart/2009/3/layout/HorizontalOrganizationChart"/>
    <dgm:cxn modelId="{61899309-E1DF-47B0-BFF8-F4A7CE18BE7F}" type="presParOf" srcId="{54729D91-8ECF-4D32-BBAE-A5CBCB26BC72}" destId="{C184335C-F612-47CD-8684-C5942D04C925}" srcOrd="1" destOrd="0" presId="urn:microsoft.com/office/officeart/2009/3/layout/HorizontalOrganizationChart"/>
    <dgm:cxn modelId="{DE71FD1E-CF5B-4104-A945-F95C38EAB053}" type="presParOf" srcId="{967130FF-08EB-4D65-86E7-0E8DADB86ABB}" destId="{FA1B16CE-22EF-4FAA-A2B3-B3A002251323}" srcOrd="1" destOrd="0" presId="urn:microsoft.com/office/officeart/2009/3/layout/HorizontalOrganizationChart"/>
    <dgm:cxn modelId="{6E7C4151-EE48-4017-AC22-FCD170EB447A}" type="presParOf" srcId="{967130FF-08EB-4D65-86E7-0E8DADB86ABB}" destId="{C82C1F7B-E7B4-409A-A749-4397941A7DF0}" srcOrd="2" destOrd="0" presId="urn:microsoft.com/office/officeart/2009/3/layout/HorizontalOrganizationChart"/>
    <dgm:cxn modelId="{FC222D23-7456-45AA-B1F8-DB35251B297D}" type="presParOf" srcId="{22A65C3B-E08F-433C-90D8-ECE14EB2CCA9}" destId="{EDD3066D-7F7A-427A-B7B2-413ABA646612}" srcOrd="4" destOrd="0" presId="urn:microsoft.com/office/officeart/2009/3/layout/HorizontalOrganizationChart"/>
    <dgm:cxn modelId="{56CC77DC-744B-4BA5-A760-B82E659CBF48}" type="presParOf" srcId="{22A65C3B-E08F-433C-90D8-ECE14EB2CCA9}" destId="{B009D4A3-64E9-4586-BA73-5AC54EE1FF38}" srcOrd="5" destOrd="0" presId="urn:microsoft.com/office/officeart/2009/3/layout/HorizontalOrganizationChart"/>
    <dgm:cxn modelId="{189DEF48-5E92-4AAB-A955-AEEBA0CA19EB}" type="presParOf" srcId="{B009D4A3-64E9-4586-BA73-5AC54EE1FF38}" destId="{9659C8AE-A376-4670-99DF-E7EEACABE6F2}" srcOrd="0" destOrd="0" presId="urn:microsoft.com/office/officeart/2009/3/layout/HorizontalOrganizationChart"/>
    <dgm:cxn modelId="{564807E1-CFC3-4E85-9628-41AC7AF4B79A}" type="presParOf" srcId="{9659C8AE-A376-4670-99DF-E7EEACABE6F2}" destId="{3A15EE1D-13E3-460A-B07D-CBB57BCF0DCF}" srcOrd="0" destOrd="0" presId="urn:microsoft.com/office/officeart/2009/3/layout/HorizontalOrganizationChart"/>
    <dgm:cxn modelId="{C0DD0AAC-DD02-4CD4-8470-A5C403EBA111}" type="presParOf" srcId="{9659C8AE-A376-4670-99DF-E7EEACABE6F2}" destId="{AF51A893-ED49-4D4C-83A6-CE54F359FA11}" srcOrd="1" destOrd="0" presId="urn:microsoft.com/office/officeart/2009/3/layout/HorizontalOrganizationChart"/>
    <dgm:cxn modelId="{37E3D7CD-620D-4F7B-88D4-A22FAC03D9A1}" type="presParOf" srcId="{B009D4A3-64E9-4586-BA73-5AC54EE1FF38}" destId="{1C339FF0-CE7D-4D93-B6CC-AC683427A97D}" srcOrd="1" destOrd="0" presId="urn:microsoft.com/office/officeart/2009/3/layout/HorizontalOrganizationChart"/>
    <dgm:cxn modelId="{CD48063B-23B5-4433-9F3D-7F721F96664D}" type="presParOf" srcId="{B009D4A3-64E9-4586-BA73-5AC54EE1FF38}" destId="{C9FE6B4F-217A-476C-8BB0-2C9D5D4546D4}" srcOrd="2" destOrd="0" presId="urn:microsoft.com/office/officeart/2009/3/layout/HorizontalOrganizationChart"/>
    <dgm:cxn modelId="{D0E15C50-6450-41C0-B299-4F84C9EB2085}" type="presParOf" srcId="{22A65C3B-E08F-433C-90D8-ECE14EB2CCA9}" destId="{52CD9516-8AC8-4A52-B3EB-B25414CEDD69}" srcOrd="6" destOrd="0" presId="urn:microsoft.com/office/officeart/2009/3/layout/HorizontalOrganizationChart"/>
    <dgm:cxn modelId="{E8D5628B-95BA-419B-B103-DEDED83E7914}" type="presParOf" srcId="{22A65C3B-E08F-433C-90D8-ECE14EB2CCA9}" destId="{802566CE-FF89-441F-8437-6EF72E7CA323}" srcOrd="7" destOrd="0" presId="urn:microsoft.com/office/officeart/2009/3/layout/HorizontalOrganizationChart"/>
    <dgm:cxn modelId="{68F15D19-50F2-4DE2-9EB3-66B28B070BDF}" type="presParOf" srcId="{802566CE-FF89-441F-8437-6EF72E7CA323}" destId="{8C1F3786-AFEE-474B-B50D-F90A3BB32AE7}" srcOrd="0" destOrd="0" presId="urn:microsoft.com/office/officeart/2009/3/layout/HorizontalOrganizationChart"/>
    <dgm:cxn modelId="{D3245B6A-7F8A-4517-9BD5-8C671AC99ED6}" type="presParOf" srcId="{8C1F3786-AFEE-474B-B50D-F90A3BB32AE7}" destId="{29684DF9-7CEB-402E-9AA5-4978468BFDF3}" srcOrd="0" destOrd="0" presId="urn:microsoft.com/office/officeart/2009/3/layout/HorizontalOrganizationChart"/>
    <dgm:cxn modelId="{57DB684F-B6A7-49E2-BC01-F29DBDE0B5E4}" type="presParOf" srcId="{8C1F3786-AFEE-474B-B50D-F90A3BB32AE7}" destId="{4F11C676-1FBD-4BB0-80F0-8DA514329A2A}" srcOrd="1" destOrd="0" presId="urn:microsoft.com/office/officeart/2009/3/layout/HorizontalOrganizationChart"/>
    <dgm:cxn modelId="{EBAB23AA-8FF0-49BD-994C-4E6AD9E5B51A}" type="presParOf" srcId="{802566CE-FF89-441F-8437-6EF72E7CA323}" destId="{E18EDF0A-013D-49B0-92B1-8785E443B76D}" srcOrd="1" destOrd="0" presId="urn:microsoft.com/office/officeart/2009/3/layout/HorizontalOrganizationChart"/>
    <dgm:cxn modelId="{47C508B4-6A89-4D8C-8111-E3BA776E58DC}" type="presParOf" srcId="{802566CE-FF89-441F-8437-6EF72E7CA323}" destId="{8DBA0547-4DC7-431F-BA93-2FDB8CF3CFB0}" srcOrd="2" destOrd="0" presId="urn:microsoft.com/office/officeart/2009/3/layout/HorizontalOrganizationChart"/>
    <dgm:cxn modelId="{394E7793-A9E6-43DA-BB11-778645E58491}" type="presParOf" srcId="{22A65C3B-E08F-433C-90D8-ECE14EB2CCA9}" destId="{33E46B45-7BE9-4073-BAFD-3895655BF226}" srcOrd="8" destOrd="0" presId="urn:microsoft.com/office/officeart/2009/3/layout/HorizontalOrganizationChart"/>
    <dgm:cxn modelId="{B72927A3-88A7-401E-8133-4936A9AB8D37}" type="presParOf" srcId="{22A65C3B-E08F-433C-90D8-ECE14EB2CCA9}" destId="{4CC8C7D1-DE7A-41B4-9C9C-03C7B0E20EBC}" srcOrd="9" destOrd="0" presId="urn:microsoft.com/office/officeart/2009/3/layout/HorizontalOrganizationChart"/>
    <dgm:cxn modelId="{BEB21034-8D7E-4385-BDF2-57D9CBAADE94}" type="presParOf" srcId="{4CC8C7D1-DE7A-41B4-9C9C-03C7B0E20EBC}" destId="{3A5E02F8-770A-46C4-A708-7DB031D33328}" srcOrd="0" destOrd="0" presId="urn:microsoft.com/office/officeart/2009/3/layout/HorizontalOrganizationChart"/>
    <dgm:cxn modelId="{5FF82318-7B8A-48CB-95A6-7A1A2E936120}" type="presParOf" srcId="{3A5E02F8-770A-46C4-A708-7DB031D33328}" destId="{DBED16B2-2C93-49D2-8BD7-6E65233C4833}" srcOrd="0" destOrd="0" presId="urn:microsoft.com/office/officeart/2009/3/layout/HorizontalOrganizationChart"/>
    <dgm:cxn modelId="{A0588B2D-7C83-4497-A13E-0A0F7CED9A65}" type="presParOf" srcId="{3A5E02F8-770A-46C4-A708-7DB031D33328}" destId="{7CA09137-747A-4580-92CF-921962C65C27}" srcOrd="1" destOrd="0" presId="urn:microsoft.com/office/officeart/2009/3/layout/HorizontalOrganizationChart"/>
    <dgm:cxn modelId="{68828FD5-6CB2-4490-8319-3FCD84B07D75}" type="presParOf" srcId="{4CC8C7D1-DE7A-41B4-9C9C-03C7B0E20EBC}" destId="{EB1D60F9-DA98-4C1B-9656-27DF8B64D34D}" srcOrd="1" destOrd="0" presId="urn:microsoft.com/office/officeart/2009/3/layout/HorizontalOrganizationChart"/>
    <dgm:cxn modelId="{8A1D0233-8D45-4937-B3FB-049E7007B2C4}" type="presParOf" srcId="{4CC8C7D1-DE7A-41B4-9C9C-03C7B0E20EBC}" destId="{89B42552-D037-46D5-9954-0C43B1D982FA}" srcOrd="2" destOrd="0" presId="urn:microsoft.com/office/officeart/2009/3/layout/HorizontalOrganizationChart"/>
    <dgm:cxn modelId="{BB105030-0C36-4386-8E3C-26BE8F74A476}" type="presParOf" srcId="{22A65C3B-E08F-433C-90D8-ECE14EB2CCA9}" destId="{BD7F1188-1732-4078-AD26-C3C6B7192BC9}" srcOrd="10" destOrd="0" presId="urn:microsoft.com/office/officeart/2009/3/layout/HorizontalOrganizationChart"/>
    <dgm:cxn modelId="{C78F2CE2-CED9-4A9B-B924-033408CCCFA8}" type="presParOf" srcId="{22A65C3B-E08F-433C-90D8-ECE14EB2CCA9}" destId="{F19BF6DA-C528-49DA-B54A-BAA1570B28CB}" srcOrd="11" destOrd="0" presId="urn:microsoft.com/office/officeart/2009/3/layout/HorizontalOrganizationChart"/>
    <dgm:cxn modelId="{53BE53A3-FFC4-43D5-9AC8-B0757752A6AC}" type="presParOf" srcId="{F19BF6DA-C528-49DA-B54A-BAA1570B28CB}" destId="{EC34F007-13FA-4362-A99A-2CD690FBF718}" srcOrd="0" destOrd="0" presId="urn:microsoft.com/office/officeart/2009/3/layout/HorizontalOrganizationChart"/>
    <dgm:cxn modelId="{B6552215-F7C3-48D0-BD0D-D1A4CBFC0280}" type="presParOf" srcId="{EC34F007-13FA-4362-A99A-2CD690FBF718}" destId="{D3A64192-23E7-4D45-9633-445CB86B7945}" srcOrd="0" destOrd="0" presId="urn:microsoft.com/office/officeart/2009/3/layout/HorizontalOrganizationChart"/>
    <dgm:cxn modelId="{7AE8BB57-9267-43F3-8C44-7825EF8F3A8E}" type="presParOf" srcId="{EC34F007-13FA-4362-A99A-2CD690FBF718}" destId="{A2C6553C-A629-4521-AB5F-649804C78E17}" srcOrd="1" destOrd="0" presId="urn:microsoft.com/office/officeart/2009/3/layout/HorizontalOrganizationChart"/>
    <dgm:cxn modelId="{7A6DB40F-78CA-4EB6-9A75-E240E388AD8B}" type="presParOf" srcId="{F19BF6DA-C528-49DA-B54A-BAA1570B28CB}" destId="{8862BD32-B2E0-4D65-819F-C6F4B883DEA2}" srcOrd="1" destOrd="0" presId="urn:microsoft.com/office/officeart/2009/3/layout/HorizontalOrganizationChart"/>
    <dgm:cxn modelId="{E0DA2108-B051-48C7-A986-028E009E7220}" type="presParOf" srcId="{F19BF6DA-C528-49DA-B54A-BAA1570B28CB}" destId="{DD727E93-831E-4C3F-9310-0A8843AE3E92}" srcOrd="2" destOrd="0" presId="urn:microsoft.com/office/officeart/2009/3/layout/HorizontalOrganizationChart"/>
    <dgm:cxn modelId="{B07FFDD0-1CCC-41DF-ABFE-91F9BED52AB9}" type="presParOf" srcId="{22A65C3B-E08F-433C-90D8-ECE14EB2CCA9}" destId="{1B530FAD-62CA-4707-9814-B7056FDB6FE4}" srcOrd="12" destOrd="0" presId="urn:microsoft.com/office/officeart/2009/3/layout/HorizontalOrganizationChart"/>
    <dgm:cxn modelId="{D892B070-2F00-4E61-998C-0ED097BB25AF}" type="presParOf" srcId="{22A65C3B-E08F-433C-90D8-ECE14EB2CCA9}" destId="{978F15D4-1FEB-438D-9857-5115FFAE10E1}" srcOrd="13" destOrd="0" presId="urn:microsoft.com/office/officeart/2009/3/layout/HorizontalOrganizationChart"/>
    <dgm:cxn modelId="{752B7B44-9324-428B-AE84-B7F778100418}" type="presParOf" srcId="{978F15D4-1FEB-438D-9857-5115FFAE10E1}" destId="{553BBE77-6D07-499F-958E-C7E7E9C135CE}" srcOrd="0" destOrd="0" presId="urn:microsoft.com/office/officeart/2009/3/layout/HorizontalOrganizationChart"/>
    <dgm:cxn modelId="{62E7C96B-84B4-4A3D-A864-12130B913B73}" type="presParOf" srcId="{553BBE77-6D07-499F-958E-C7E7E9C135CE}" destId="{F5E125CE-50B6-4758-A340-162BA58B2B27}" srcOrd="0" destOrd="0" presId="urn:microsoft.com/office/officeart/2009/3/layout/HorizontalOrganizationChart"/>
    <dgm:cxn modelId="{F75055A8-8F9D-444E-8399-9A46C0715BA4}" type="presParOf" srcId="{553BBE77-6D07-499F-958E-C7E7E9C135CE}" destId="{21A8C1F1-BDB3-462D-ABDF-B371ADC189FC}" srcOrd="1" destOrd="0" presId="urn:microsoft.com/office/officeart/2009/3/layout/HorizontalOrganizationChart"/>
    <dgm:cxn modelId="{4BDA351F-585C-43D3-948E-FD125DDAC2ED}" type="presParOf" srcId="{978F15D4-1FEB-438D-9857-5115FFAE10E1}" destId="{046285AE-CB70-4F58-ADA7-C483FA3F42CB}" srcOrd="1" destOrd="0" presId="urn:microsoft.com/office/officeart/2009/3/layout/HorizontalOrganizationChart"/>
    <dgm:cxn modelId="{A1E5E5F7-FBFD-4174-8A4F-A4295B03A0E0}" type="presParOf" srcId="{978F15D4-1FEB-438D-9857-5115FFAE10E1}" destId="{17CF946B-C418-4F3A-8A7A-EBE6DAE0B639}" srcOrd="2" destOrd="0" presId="urn:microsoft.com/office/officeart/2009/3/layout/HorizontalOrganizationChart"/>
    <dgm:cxn modelId="{0B34CA43-04A1-438F-95CC-66649EB93F09}" type="presParOf" srcId="{22A65C3B-E08F-433C-90D8-ECE14EB2CCA9}" destId="{4EA3E636-87E6-4543-A195-0FD39AAE68B7}" srcOrd="14" destOrd="0" presId="urn:microsoft.com/office/officeart/2009/3/layout/HorizontalOrganizationChart"/>
    <dgm:cxn modelId="{2376EA46-99B4-437E-A617-00B33A911DB6}" type="presParOf" srcId="{22A65C3B-E08F-433C-90D8-ECE14EB2CCA9}" destId="{BB88EF2B-344F-46D5-B1F6-EA86A69921F7}" srcOrd="15" destOrd="0" presId="urn:microsoft.com/office/officeart/2009/3/layout/HorizontalOrganizationChart"/>
    <dgm:cxn modelId="{2BBDE55B-5AFD-4163-8A40-A0832ECA0579}" type="presParOf" srcId="{BB88EF2B-344F-46D5-B1F6-EA86A69921F7}" destId="{69BF1B14-11A9-478F-938C-E359E4098ABB}" srcOrd="0" destOrd="0" presId="urn:microsoft.com/office/officeart/2009/3/layout/HorizontalOrganizationChart"/>
    <dgm:cxn modelId="{D082B5A6-A62B-4325-912B-0976B894F5D7}" type="presParOf" srcId="{69BF1B14-11A9-478F-938C-E359E4098ABB}" destId="{2D643070-1B92-4F96-86B1-00A4D08ADEF1}" srcOrd="0" destOrd="0" presId="urn:microsoft.com/office/officeart/2009/3/layout/HorizontalOrganizationChart"/>
    <dgm:cxn modelId="{841FB8BC-6FC1-49BB-916E-C964B45263E6}" type="presParOf" srcId="{69BF1B14-11A9-478F-938C-E359E4098ABB}" destId="{2DAE014A-FC3A-4A6C-849D-DE54D6E1C9E0}" srcOrd="1" destOrd="0" presId="urn:microsoft.com/office/officeart/2009/3/layout/HorizontalOrganizationChart"/>
    <dgm:cxn modelId="{6D644F35-6D0B-4076-9B21-D640354717C7}" type="presParOf" srcId="{BB88EF2B-344F-46D5-B1F6-EA86A69921F7}" destId="{65561837-AFF4-4155-BF26-B242038209CA}" srcOrd="1" destOrd="0" presId="urn:microsoft.com/office/officeart/2009/3/layout/HorizontalOrganizationChart"/>
    <dgm:cxn modelId="{3A541754-8C38-4466-AC72-A18BFF0F0EAB}" type="presParOf" srcId="{BB88EF2B-344F-46D5-B1F6-EA86A69921F7}" destId="{AAC4799A-8907-4D5C-8C85-854A61145BCC}" srcOrd="2" destOrd="0" presId="urn:microsoft.com/office/officeart/2009/3/layout/HorizontalOrganizationChart"/>
    <dgm:cxn modelId="{818AF646-6040-49DC-86E5-40BB2660E51B}" type="presParOf" srcId="{22A65C3B-E08F-433C-90D8-ECE14EB2CCA9}" destId="{CE6FE343-F033-4AA3-9900-46B45BCC0015}" srcOrd="16" destOrd="0" presId="urn:microsoft.com/office/officeart/2009/3/layout/HorizontalOrganizationChart"/>
    <dgm:cxn modelId="{BE8561FD-2B4E-41DF-874E-B3C30E0FFCEA}" type="presParOf" srcId="{22A65C3B-E08F-433C-90D8-ECE14EB2CCA9}" destId="{42478AA7-9065-4A29-A0DB-5F71A0CDB992}" srcOrd="17" destOrd="0" presId="urn:microsoft.com/office/officeart/2009/3/layout/HorizontalOrganizationChart"/>
    <dgm:cxn modelId="{636AD5FA-64C6-489E-91D8-3867AECFCFCE}" type="presParOf" srcId="{42478AA7-9065-4A29-A0DB-5F71A0CDB992}" destId="{D4C6EFE8-95BF-4EC9-8863-4DC92FF613F5}" srcOrd="0" destOrd="0" presId="urn:microsoft.com/office/officeart/2009/3/layout/HorizontalOrganizationChart"/>
    <dgm:cxn modelId="{B4BFF196-468B-43F8-90BF-0BE373FDDB5A}" type="presParOf" srcId="{D4C6EFE8-95BF-4EC9-8863-4DC92FF613F5}" destId="{9E8845D4-F54E-4FEE-8CEF-C754CAE343D3}" srcOrd="0" destOrd="0" presId="urn:microsoft.com/office/officeart/2009/3/layout/HorizontalOrganizationChart"/>
    <dgm:cxn modelId="{9A81329A-F27F-4193-9D2F-5024301BCF3C}" type="presParOf" srcId="{D4C6EFE8-95BF-4EC9-8863-4DC92FF613F5}" destId="{DE66882B-DAAA-473D-A4C6-4262A0F9FDE6}" srcOrd="1" destOrd="0" presId="urn:microsoft.com/office/officeart/2009/3/layout/HorizontalOrganizationChart"/>
    <dgm:cxn modelId="{F30047FE-75BD-469F-96E6-7D6DF071B9FC}" type="presParOf" srcId="{42478AA7-9065-4A29-A0DB-5F71A0CDB992}" destId="{D419213B-73D9-41DB-AD9D-4840E7C86BB1}" srcOrd="1" destOrd="0" presId="urn:microsoft.com/office/officeart/2009/3/layout/HorizontalOrganizationChart"/>
    <dgm:cxn modelId="{3D4B65DC-CB4F-4585-9C1B-119D231E0004}" type="presParOf" srcId="{42478AA7-9065-4A29-A0DB-5F71A0CDB992}" destId="{A1A409E6-E20F-4EAD-B7B9-A21F85A67B3D}" srcOrd="2" destOrd="0" presId="urn:microsoft.com/office/officeart/2009/3/layout/HorizontalOrganizationChart"/>
    <dgm:cxn modelId="{80F2C425-B4D8-4D5A-89B7-B3A0F691B5F3}" type="presParOf" srcId="{22A65C3B-E08F-433C-90D8-ECE14EB2CCA9}" destId="{C537C5C7-E475-4CC7-861D-D2E7E2CB071E}" srcOrd="18" destOrd="0" presId="urn:microsoft.com/office/officeart/2009/3/layout/HorizontalOrganizationChart"/>
    <dgm:cxn modelId="{9449923B-9257-4460-A4BE-A5B5C76FCF56}" type="presParOf" srcId="{22A65C3B-E08F-433C-90D8-ECE14EB2CCA9}" destId="{2C030D68-C135-4903-812A-7B8292E9CFC1}" srcOrd="19" destOrd="0" presId="urn:microsoft.com/office/officeart/2009/3/layout/HorizontalOrganizationChart"/>
    <dgm:cxn modelId="{5508E00D-C7B8-46C1-B15E-40B1512E3DC3}" type="presParOf" srcId="{2C030D68-C135-4903-812A-7B8292E9CFC1}" destId="{B4DDE711-0291-4973-A583-1C5AED192D4F}" srcOrd="0" destOrd="0" presId="urn:microsoft.com/office/officeart/2009/3/layout/HorizontalOrganizationChart"/>
    <dgm:cxn modelId="{46F0D60A-FFBB-4B0B-963E-E4964B878EFE}" type="presParOf" srcId="{B4DDE711-0291-4973-A583-1C5AED192D4F}" destId="{971E4022-41C1-43F3-A2A9-07EF9E613520}" srcOrd="0" destOrd="0" presId="urn:microsoft.com/office/officeart/2009/3/layout/HorizontalOrganizationChart"/>
    <dgm:cxn modelId="{5521E0A4-2C75-4230-BD39-26044DA71FD1}" type="presParOf" srcId="{B4DDE711-0291-4973-A583-1C5AED192D4F}" destId="{D62D1A8D-7C88-4723-8702-FEA2F61AADB2}" srcOrd="1" destOrd="0" presId="urn:microsoft.com/office/officeart/2009/3/layout/HorizontalOrganizationChart"/>
    <dgm:cxn modelId="{572256F3-6C87-4612-B003-B0ABE4C77820}" type="presParOf" srcId="{2C030D68-C135-4903-812A-7B8292E9CFC1}" destId="{9F59C536-E6F9-4AC8-B03B-0B2AAC407FCB}" srcOrd="1" destOrd="0" presId="urn:microsoft.com/office/officeart/2009/3/layout/HorizontalOrganizationChart"/>
    <dgm:cxn modelId="{6A0634EC-84E1-4E55-934D-0C88D434E6F5}" type="presParOf" srcId="{2C030D68-C135-4903-812A-7B8292E9CFC1}" destId="{A5E96170-51CC-4454-90F3-47C8383DE681}" srcOrd="2" destOrd="0" presId="urn:microsoft.com/office/officeart/2009/3/layout/HorizontalOrganizationChart"/>
    <dgm:cxn modelId="{A77B4F24-7ADC-477E-8DFD-B96D4054D92F}" type="presParOf" srcId="{2DA7A2CA-F157-4993-8E5B-91D26D66D169}" destId="{FC3B5A1A-0945-4FB1-BFB5-7A8473B81B4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B2B64D-E29F-48E1-8B0D-102C92BA76F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9305FB1-BC80-4721-B51F-92BCCA106B55}">
      <dgm:prSet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マルクス主義院</a:t>
          </a:r>
        </a:p>
      </dgm:t>
    </dgm:pt>
    <dgm:pt modelId="{5BD7BB88-72C2-4EB6-9737-ACEE075F9FE1}" type="parTrans" cxnId="{B208820B-C73D-4AB4-BCE0-EEA607D5F851}">
      <dgm:prSet/>
      <dgm:spPr/>
      <dgm:t>
        <a:bodyPr/>
        <a:lstStyle/>
        <a:p>
          <a:endParaRPr kumimoji="1" lang="ja-JP" altLang="en-US" sz="1000" b="1"/>
        </a:p>
      </dgm:t>
    </dgm:pt>
    <dgm:pt modelId="{C746BA11-C067-4EC4-AC14-38BDC0597B55}" type="sibTrans" cxnId="{B208820B-C73D-4AB4-BCE0-EEA607D5F851}">
      <dgm:prSet/>
      <dgm:spPr/>
      <dgm:t>
        <a:bodyPr/>
        <a:lstStyle/>
        <a:p>
          <a:endParaRPr kumimoji="1" lang="ja-JP" altLang="en-US" sz="1000" b="1"/>
        </a:p>
      </dgm:t>
    </dgm:pt>
    <dgm:pt modelId="{722B334E-5B11-445E-BF0E-D26F01081751}">
      <dgm:prSet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公共政策・管理院</a:t>
          </a:r>
        </a:p>
      </dgm:t>
    </dgm:pt>
    <dgm:pt modelId="{FBC4897C-3980-4615-A97F-6D80445B93C4}" type="parTrans" cxnId="{51E9CED1-E881-4A6B-907C-A806CCEE438C}">
      <dgm:prSet/>
      <dgm:spPr/>
      <dgm:t>
        <a:bodyPr/>
        <a:lstStyle/>
        <a:p>
          <a:endParaRPr kumimoji="1" lang="ja-JP" altLang="en-US" sz="1000" b="1"/>
        </a:p>
      </dgm:t>
    </dgm:pt>
    <dgm:pt modelId="{7FB0345F-58A7-4A92-AFD3-3A498333C171}" type="sibTrans" cxnId="{51E9CED1-E881-4A6B-907C-A806CCEE438C}">
      <dgm:prSet/>
      <dgm:spPr/>
      <dgm:t>
        <a:bodyPr/>
        <a:lstStyle/>
        <a:p>
          <a:endParaRPr kumimoji="1" lang="ja-JP" altLang="en-US" sz="1000" b="1"/>
        </a:p>
      </dgm:t>
    </dgm:pt>
    <dgm:pt modelId="{B57BEB3E-BE69-4C66-B770-B7E9832A5F86}">
      <dgm:prSet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材料学院</a:t>
          </a:r>
        </a:p>
      </dgm:t>
    </dgm:pt>
    <dgm:pt modelId="{955CF62B-EA7C-42C7-8FFD-A03372838805}" type="parTrans" cxnId="{4EC693C9-FF99-40E2-8D3C-216CE1DB43D3}">
      <dgm:prSet/>
      <dgm:spPr/>
      <dgm:t>
        <a:bodyPr/>
        <a:lstStyle/>
        <a:p>
          <a:endParaRPr kumimoji="1" lang="ja-JP" altLang="en-US" sz="1000" b="1"/>
        </a:p>
      </dgm:t>
    </dgm:pt>
    <dgm:pt modelId="{579305D3-A7BE-43A6-AEC8-06443C628CE3}" type="sibTrans" cxnId="{4EC693C9-FF99-40E2-8D3C-216CE1DB43D3}">
      <dgm:prSet/>
      <dgm:spPr/>
      <dgm:t>
        <a:bodyPr/>
        <a:lstStyle/>
        <a:p>
          <a:endParaRPr kumimoji="1" lang="ja-JP" altLang="en-US" sz="1000" b="1"/>
        </a:p>
      </dgm:t>
    </dgm:pt>
    <dgm:pt modelId="{74F6E785-47BE-4D42-AE7A-45BF9594DBBD}">
      <dgm:prSet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電気工学院</a:t>
          </a:r>
        </a:p>
      </dgm:t>
    </dgm:pt>
    <dgm:pt modelId="{79C0BF27-7DE3-409C-A17D-D0D7D5B8F5D1}" type="parTrans" cxnId="{4E3E4C04-0E13-421C-9E65-1C1CB41C67FD}">
      <dgm:prSet/>
      <dgm:spPr/>
      <dgm:t>
        <a:bodyPr/>
        <a:lstStyle/>
        <a:p>
          <a:endParaRPr kumimoji="1" lang="ja-JP" altLang="en-US" sz="1000" b="1"/>
        </a:p>
      </dgm:t>
    </dgm:pt>
    <dgm:pt modelId="{D1B59C66-56B1-4851-B1A0-E89D80C27935}" type="sibTrans" cxnId="{4E3E4C04-0E13-421C-9E65-1C1CB41C67FD}">
      <dgm:prSet/>
      <dgm:spPr/>
      <dgm:t>
        <a:bodyPr/>
        <a:lstStyle/>
        <a:p>
          <a:endParaRPr kumimoji="1" lang="ja-JP" altLang="en-US" sz="1000" b="1"/>
        </a:p>
      </dgm:t>
    </dgm:pt>
    <dgm:pt modelId="{090D489F-44D0-4B67-B863-F72AF46BB098}">
      <dgm:prSet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物理工学院</a:t>
          </a:r>
        </a:p>
      </dgm:t>
    </dgm:pt>
    <dgm:pt modelId="{731BECD6-9ACA-4A30-9546-69F8BD273B2B}" type="parTrans" cxnId="{363F0EBC-92E7-4851-A00C-C8E41119734A}">
      <dgm:prSet/>
      <dgm:spPr/>
      <dgm:t>
        <a:bodyPr/>
        <a:lstStyle/>
        <a:p>
          <a:endParaRPr kumimoji="1" lang="ja-JP" altLang="en-US" sz="1000" b="1"/>
        </a:p>
      </dgm:t>
    </dgm:pt>
    <dgm:pt modelId="{53DAF291-441D-41FD-9CFB-298D0BB0DF8E}" type="sibTrans" cxnId="{363F0EBC-92E7-4851-A00C-C8E41119734A}">
      <dgm:prSet/>
      <dgm:spPr/>
      <dgm:t>
        <a:bodyPr/>
        <a:lstStyle/>
        <a:p>
          <a:endParaRPr kumimoji="1" lang="ja-JP" altLang="en-US" sz="1000" b="1"/>
        </a:p>
      </dgm:t>
    </dgm:pt>
    <dgm:pt modelId="{12FE8FA8-A65F-4609-80F1-4001CE34FEA7}">
      <dgm:prSet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化学工学院</a:t>
          </a:r>
          <a:endParaRPr kumimoji="1" lang="en-US" altLang="ja-JP" sz="1000" b="1" dirty="0"/>
        </a:p>
      </dgm:t>
    </dgm:pt>
    <dgm:pt modelId="{09C29AB7-29AA-418A-88F8-3C27659B4B8C}" type="parTrans" cxnId="{5F8A536C-77DD-450F-9247-D944FC100815}">
      <dgm:prSet/>
      <dgm:spPr/>
      <dgm:t>
        <a:bodyPr/>
        <a:lstStyle/>
        <a:p>
          <a:endParaRPr kumimoji="1" lang="ja-JP" altLang="en-US" sz="1000" b="1"/>
        </a:p>
      </dgm:t>
    </dgm:pt>
    <dgm:pt modelId="{B9F0D74E-2D09-4AC8-87CA-49564C6BA4BD}" type="sibTrans" cxnId="{5F8A536C-77DD-450F-9247-D944FC100815}">
      <dgm:prSet/>
      <dgm:spPr/>
      <dgm:t>
        <a:bodyPr/>
        <a:lstStyle/>
        <a:p>
          <a:endParaRPr kumimoji="1" lang="ja-JP" altLang="en-US" sz="1000" b="1"/>
        </a:p>
      </dgm:t>
    </dgm:pt>
    <dgm:pt modelId="{DADBF405-66A7-4E08-8713-16A8CBC2DE44}">
      <dgm:prSet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生命科学院</a:t>
          </a:r>
        </a:p>
      </dgm:t>
    </dgm:pt>
    <dgm:pt modelId="{B55320CB-00FF-4081-864D-77DF517AF705}" type="parTrans" cxnId="{3455B55E-C581-4C23-9B65-0812E482402E}">
      <dgm:prSet/>
      <dgm:spPr/>
      <dgm:t>
        <a:bodyPr/>
        <a:lstStyle/>
        <a:p>
          <a:endParaRPr kumimoji="1" lang="ja-JP" altLang="en-US" sz="1000" b="1"/>
        </a:p>
      </dgm:t>
    </dgm:pt>
    <dgm:pt modelId="{3A3BB534-E961-431C-9875-CCAFE4413D67}" type="sibTrans" cxnId="{3455B55E-C581-4C23-9B65-0812E482402E}">
      <dgm:prSet/>
      <dgm:spPr/>
      <dgm:t>
        <a:bodyPr/>
        <a:lstStyle/>
        <a:p>
          <a:endParaRPr kumimoji="1" lang="ja-JP" altLang="en-US" sz="1000" b="1"/>
        </a:p>
      </dgm:t>
    </dgm:pt>
    <dgm:pt modelId="{4E7E8F40-BE1F-44B5-86D8-42318F6E0CDD}">
      <dgm:prSet phldrT="[テキスト]"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報道と通信院</a:t>
          </a:r>
        </a:p>
      </dgm:t>
    </dgm:pt>
    <dgm:pt modelId="{9614720C-F87D-40DA-A333-C8271576851A}" type="parTrans" cxnId="{22E65A99-63A1-4907-9C6D-D40B41F2A60F}">
      <dgm:prSet/>
      <dgm:spPr/>
      <dgm:t>
        <a:bodyPr/>
        <a:lstStyle/>
        <a:p>
          <a:endParaRPr kumimoji="1" lang="ja-JP" altLang="en-US" sz="1000" b="1"/>
        </a:p>
      </dgm:t>
    </dgm:pt>
    <dgm:pt modelId="{E5960DB0-08DE-4A68-B904-BF99BFADFA62}" type="sibTrans" cxnId="{22E65A99-63A1-4907-9C6D-D40B41F2A60F}">
      <dgm:prSet/>
      <dgm:spPr/>
      <dgm:t>
        <a:bodyPr/>
        <a:lstStyle/>
        <a:p>
          <a:endParaRPr kumimoji="1" lang="ja-JP" altLang="en-US" sz="1000" b="1"/>
        </a:p>
      </dgm:t>
    </dgm:pt>
    <dgm:pt modelId="{CBB352EB-2C7F-4E44-9B1C-9F794FDCBE4F}">
      <dgm:prSet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1000" b="1" dirty="0"/>
            <a:t>法学院</a:t>
          </a:r>
        </a:p>
      </dgm:t>
    </dgm:pt>
    <dgm:pt modelId="{809ACBA7-FF78-41C9-8DC5-1ED99D9292F7}" type="parTrans" cxnId="{95F419AA-531C-4492-BB70-978745048340}">
      <dgm:prSet/>
      <dgm:spPr/>
      <dgm:t>
        <a:bodyPr/>
        <a:lstStyle/>
        <a:p>
          <a:endParaRPr kumimoji="1" lang="ja-JP" altLang="en-US" sz="1000" b="1"/>
        </a:p>
      </dgm:t>
    </dgm:pt>
    <dgm:pt modelId="{0B50B29D-0A37-44EC-8ACB-BD26B4CA9008}" type="sibTrans" cxnId="{95F419AA-531C-4492-BB70-978745048340}">
      <dgm:prSet/>
      <dgm:spPr/>
      <dgm:t>
        <a:bodyPr/>
        <a:lstStyle/>
        <a:p>
          <a:endParaRPr kumimoji="1" lang="ja-JP" altLang="en-US" sz="1000" b="1"/>
        </a:p>
      </dgm:t>
    </dgm:pt>
    <dgm:pt modelId="{49E2DA75-B5CD-4A70-B6B5-2F3A3294D3D7}" type="pres">
      <dgm:prSet presAssocID="{A0B2B64D-E29F-48E1-8B0D-102C92BA76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0AFF65-38EC-4312-9D07-EE0E2D553274}" type="pres">
      <dgm:prSet presAssocID="{D9305FB1-BC80-4721-B51F-92BCCA106B55}" presName="hierRoot1" presStyleCnt="0">
        <dgm:presLayoutVars>
          <dgm:hierBranch val="init"/>
        </dgm:presLayoutVars>
      </dgm:prSet>
      <dgm:spPr/>
    </dgm:pt>
    <dgm:pt modelId="{B96D65DA-7F62-42CD-8D70-F23D9792FE14}" type="pres">
      <dgm:prSet presAssocID="{D9305FB1-BC80-4721-B51F-92BCCA106B55}" presName="rootComposite1" presStyleCnt="0"/>
      <dgm:spPr/>
    </dgm:pt>
    <dgm:pt modelId="{B3381002-338E-48A0-AB84-2297011BF1D3}" type="pres">
      <dgm:prSet presAssocID="{D9305FB1-BC80-4721-B51F-92BCCA106B55}" presName="rootText1" presStyleLbl="node0" presStyleIdx="0" presStyleCnt="9">
        <dgm:presLayoutVars>
          <dgm:chPref val="3"/>
        </dgm:presLayoutVars>
      </dgm:prSet>
      <dgm:spPr/>
    </dgm:pt>
    <dgm:pt modelId="{D478FE69-DD9D-4BBF-AC97-57DA5E99A02B}" type="pres">
      <dgm:prSet presAssocID="{D9305FB1-BC80-4721-B51F-92BCCA106B55}" presName="rootConnector1" presStyleLbl="node1" presStyleIdx="0" presStyleCnt="0"/>
      <dgm:spPr/>
    </dgm:pt>
    <dgm:pt modelId="{8F6037AC-1BA5-4BC2-8B71-84838196D42E}" type="pres">
      <dgm:prSet presAssocID="{D9305FB1-BC80-4721-B51F-92BCCA106B55}" presName="hierChild2" presStyleCnt="0"/>
      <dgm:spPr/>
    </dgm:pt>
    <dgm:pt modelId="{A2085428-A89B-4B7C-B074-9136ADD311E9}" type="pres">
      <dgm:prSet presAssocID="{D9305FB1-BC80-4721-B51F-92BCCA106B55}" presName="hierChild3" presStyleCnt="0"/>
      <dgm:spPr/>
    </dgm:pt>
    <dgm:pt modelId="{AA7B138B-97BC-4B9D-BCB9-234725E2E3AC}" type="pres">
      <dgm:prSet presAssocID="{722B334E-5B11-445E-BF0E-D26F01081751}" presName="hierRoot1" presStyleCnt="0">
        <dgm:presLayoutVars>
          <dgm:hierBranch val="init"/>
        </dgm:presLayoutVars>
      </dgm:prSet>
      <dgm:spPr/>
    </dgm:pt>
    <dgm:pt modelId="{E1993B45-74C4-4A1B-9381-78AEC6545D84}" type="pres">
      <dgm:prSet presAssocID="{722B334E-5B11-445E-BF0E-D26F01081751}" presName="rootComposite1" presStyleCnt="0"/>
      <dgm:spPr/>
    </dgm:pt>
    <dgm:pt modelId="{95F12691-CB5A-446E-BE1F-BF844F3AE7E4}" type="pres">
      <dgm:prSet presAssocID="{722B334E-5B11-445E-BF0E-D26F01081751}" presName="rootText1" presStyleLbl="node0" presStyleIdx="1" presStyleCnt="9">
        <dgm:presLayoutVars>
          <dgm:chPref val="3"/>
        </dgm:presLayoutVars>
      </dgm:prSet>
      <dgm:spPr/>
    </dgm:pt>
    <dgm:pt modelId="{7487DAED-E32E-41E5-A099-FFE3C7F44530}" type="pres">
      <dgm:prSet presAssocID="{722B334E-5B11-445E-BF0E-D26F01081751}" presName="rootConnector1" presStyleLbl="node1" presStyleIdx="0" presStyleCnt="0"/>
      <dgm:spPr/>
    </dgm:pt>
    <dgm:pt modelId="{2A7C8EAD-3E8F-43CF-B12F-176F6C5BC578}" type="pres">
      <dgm:prSet presAssocID="{722B334E-5B11-445E-BF0E-D26F01081751}" presName="hierChild2" presStyleCnt="0"/>
      <dgm:spPr/>
    </dgm:pt>
    <dgm:pt modelId="{A6E0A6FD-16E9-4BCC-B515-2775E56639F5}" type="pres">
      <dgm:prSet presAssocID="{722B334E-5B11-445E-BF0E-D26F01081751}" presName="hierChild3" presStyleCnt="0"/>
      <dgm:spPr/>
    </dgm:pt>
    <dgm:pt modelId="{19559889-BE2C-4651-99D5-45CADDF99AF8}" type="pres">
      <dgm:prSet presAssocID="{B57BEB3E-BE69-4C66-B770-B7E9832A5F86}" presName="hierRoot1" presStyleCnt="0">
        <dgm:presLayoutVars>
          <dgm:hierBranch val="init"/>
        </dgm:presLayoutVars>
      </dgm:prSet>
      <dgm:spPr/>
    </dgm:pt>
    <dgm:pt modelId="{94853DA9-A25D-40B7-9014-CAC9A3DED495}" type="pres">
      <dgm:prSet presAssocID="{B57BEB3E-BE69-4C66-B770-B7E9832A5F86}" presName="rootComposite1" presStyleCnt="0"/>
      <dgm:spPr/>
    </dgm:pt>
    <dgm:pt modelId="{E7FC5358-8E66-4DDE-8066-2F4D4F1FD96D}" type="pres">
      <dgm:prSet presAssocID="{B57BEB3E-BE69-4C66-B770-B7E9832A5F86}" presName="rootText1" presStyleLbl="node0" presStyleIdx="2" presStyleCnt="9">
        <dgm:presLayoutVars>
          <dgm:chPref val="3"/>
        </dgm:presLayoutVars>
      </dgm:prSet>
      <dgm:spPr/>
    </dgm:pt>
    <dgm:pt modelId="{85CD80F2-750B-4F1C-A703-7BDA63F7B702}" type="pres">
      <dgm:prSet presAssocID="{B57BEB3E-BE69-4C66-B770-B7E9832A5F86}" presName="rootConnector1" presStyleLbl="node1" presStyleIdx="0" presStyleCnt="0"/>
      <dgm:spPr/>
    </dgm:pt>
    <dgm:pt modelId="{29FD48BC-41BA-4368-BD38-9AA0AFB95DE6}" type="pres">
      <dgm:prSet presAssocID="{B57BEB3E-BE69-4C66-B770-B7E9832A5F86}" presName="hierChild2" presStyleCnt="0"/>
      <dgm:spPr/>
    </dgm:pt>
    <dgm:pt modelId="{3B2F60C5-A69D-45A6-947A-D2C3AC2BCF11}" type="pres">
      <dgm:prSet presAssocID="{B57BEB3E-BE69-4C66-B770-B7E9832A5F86}" presName="hierChild3" presStyleCnt="0"/>
      <dgm:spPr/>
    </dgm:pt>
    <dgm:pt modelId="{B068683B-750B-446D-8421-86C03A509542}" type="pres">
      <dgm:prSet presAssocID="{74F6E785-47BE-4D42-AE7A-45BF9594DBBD}" presName="hierRoot1" presStyleCnt="0">
        <dgm:presLayoutVars>
          <dgm:hierBranch val="init"/>
        </dgm:presLayoutVars>
      </dgm:prSet>
      <dgm:spPr/>
    </dgm:pt>
    <dgm:pt modelId="{E3C378A2-3D17-46C8-950E-10656B9B6230}" type="pres">
      <dgm:prSet presAssocID="{74F6E785-47BE-4D42-AE7A-45BF9594DBBD}" presName="rootComposite1" presStyleCnt="0"/>
      <dgm:spPr/>
    </dgm:pt>
    <dgm:pt modelId="{2693A344-A315-4261-A8B6-64DA911A547D}" type="pres">
      <dgm:prSet presAssocID="{74F6E785-47BE-4D42-AE7A-45BF9594DBBD}" presName="rootText1" presStyleLbl="node0" presStyleIdx="3" presStyleCnt="9">
        <dgm:presLayoutVars>
          <dgm:chPref val="3"/>
        </dgm:presLayoutVars>
      </dgm:prSet>
      <dgm:spPr/>
    </dgm:pt>
    <dgm:pt modelId="{647FC9FD-3DB4-4BC3-B89A-8DC613ADA725}" type="pres">
      <dgm:prSet presAssocID="{74F6E785-47BE-4D42-AE7A-45BF9594DBBD}" presName="rootConnector1" presStyleLbl="node1" presStyleIdx="0" presStyleCnt="0"/>
      <dgm:spPr/>
    </dgm:pt>
    <dgm:pt modelId="{BA770DCD-DC76-47E9-84C7-418AE88CCA4B}" type="pres">
      <dgm:prSet presAssocID="{74F6E785-47BE-4D42-AE7A-45BF9594DBBD}" presName="hierChild2" presStyleCnt="0"/>
      <dgm:spPr/>
    </dgm:pt>
    <dgm:pt modelId="{1941C962-136F-4AB6-8AB6-802BA0049DF0}" type="pres">
      <dgm:prSet presAssocID="{74F6E785-47BE-4D42-AE7A-45BF9594DBBD}" presName="hierChild3" presStyleCnt="0"/>
      <dgm:spPr/>
    </dgm:pt>
    <dgm:pt modelId="{25C2DAFC-32BF-4D20-B83F-D4F072F96D74}" type="pres">
      <dgm:prSet presAssocID="{090D489F-44D0-4B67-B863-F72AF46BB098}" presName="hierRoot1" presStyleCnt="0">
        <dgm:presLayoutVars>
          <dgm:hierBranch val="init"/>
        </dgm:presLayoutVars>
      </dgm:prSet>
      <dgm:spPr/>
    </dgm:pt>
    <dgm:pt modelId="{519FB8DB-E7E8-4FE7-AB2F-ABE15D82D5BD}" type="pres">
      <dgm:prSet presAssocID="{090D489F-44D0-4B67-B863-F72AF46BB098}" presName="rootComposite1" presStyleCnt="0"/>
      <dgm:spPr/>
    </dgm:pt>
    <dgm:pt modelId="{94FE9970-CE81-479C-8E23-D9E6F945978B}" type="pres">
      <dgm:prSet presAssocID="{090D489F-44D0-4B67-B863-F72AF46BB098}" presName="rootText1" presStyleLbl="node0" presStyleIdx="4" presStyleCnt="9">
        <dgm:presLayoutVars>
          <dgm:chPref val="3"/>
        </dgm:presLayoutVars>
      </dgm:prSet>
      <dgm:spPr/>
    </dgm:pt>
    <dgm:pt modelId="{8F408F67-CC00-48FE-BF60-220666D73BA8}" type="pres">
      <dgm:prSet presAssocID="{090D489F-44D0-4B67-B863-F72AF46BB098}" presName="rootConnector1" presStyleLbl="node1" presStyleIdx="0" presStyleCnt="0"/>
      <dgm:spPr/>
    </dgm:pt>
    <dgm:pt modelId="{C3BBB7A3-9113-4EB2-8713-BF975B5FDE40}" type="pres">
      <dgm:prSet presAssocID="{090D489F-44D0-4B67-B863-F72AF46BB098}" presName="hierChild2" presStyleCnt="0"/>
      <dgm:spPr/>
    </dgm:pt>
    <dgm:pt modelId="{5EC15916-C62A-439B-8C6E-56A3BA35D317}" type="pres">
      <dgm:prSet presAssocID="{090D489F-44D0-4B67-B863-F72AF46BB098}" presName="hierChild3" presStyleCnt="0"/>
      <dgm:spPr/>
    </dgm:pt>
    <dgm:pt modelId="{50C1F246-D183-4C74-8150-BA609217EDDC}" type="pres">
      <dgm:prSet presAssocID="{12FE8FA8-A65F-4609-80F1-4001CE34FEA7}" presName="hierRoot1" presStyleCnt="0">
        <dgm:presLayoutVars>
          <dgm:hierBranch val="init"/>
        </dgm:presLayoutVars>
      </dgm:prSet>
      <dgm:spPr/>
    </dgm:pt>
    <dgm:pt modelId="{2AA5280B-BC6A-4062-8F0C-D10769FB618E}" type="pres">
      <dgm:prSet presAssocID="{12FE8FA8-A65F-4609-80F1-4001CE34FEA7}" presName="rootComposite1" presStyleCnt="0"/>
      <dgm:spPr/>
    </dgm:pt>
    <dgm:pt modelId="{45E8E6A7-AD37-408E-9835-5221474AC569}" type="pres">
      <dgm:prSet presAssocID="{12FE8FA8-A65F-4609-80F1-4001CE34FEA7}" presName="rootText1" presStyleLbl="node0" presStyleIdx="5" presStyleCnt="9">
        <dgm:presLayoutVars>
          <dgm:chPref val="3"/>
        </dgm:presLayoutVars>
      </dgm:prSet>
      <dgm:spPr/>
    </dgm:pt>
    <dgm:pt modelId="{B52E4620-168A-4BA5-92A3-0B63091C9774}" type="pres">
      <dgm:prSet presAssocID="{12FE8FA8-A65F-4609-80F1-4001CE34FEA7}" presName="rootConnector1" presStyleLbl="node1" presStyleIdx="0" presStyleCnt="0"/>
      <dgm:spPr/>
    </dgm:pt>
    <dgm:pt modelId="{9F85232F-850A-41B0-917D-1BC4EF64019F}" type="pres">
      <dgm:prSet presAssocID="{12FE8FA8-A65F-4609-80F1-4001CE34FEA7}" presName="hierChild2" presStyleCnt="0"/>
      <dgm:spPr/>
    </dgm:pt>
    <dgm:pt modelId="{5A958094-8C4C-4E93-B6EE-E788487651CF}" type="pres">
      <dgm:prSet presAssocID="{12FE8FA8-A65F-4609-80F1-4001CE34FEA7}" presName="hierChild3" presStyleCnt="0"/>
      <dgm:spPr/>
    </dgm:pt>
    <dgm:pt modelId="{96C0BD82-6CE2-45CA-AAD1-E7D8EF28AC3E}" type="pres">
      <dgm:prSet presAssocID="{DADBF405-66A7-4E08-8713-16A8CBC2DE44}" presName="hierRoot1" presStyleCnt="0">
        <dgm:presLayoutVars>
          <dgm:hierBranch val="init"/>
        </dgm:presLayoutVars>
      </dgm:prSet>
      <dgm:spPr/>
    </dgm:pt>
    <dgm:pt modelId="{20B7B24C-8DE8-42F2-9779-2DB0AE24772E}" type="pres">
      <dgm:prSet presAssocID="{DADBF405-66A7-4E08-8713-16A8CBC2DE44}" presName="rootComposite1" presStyleCnt="0"/>
      <dgm:spPr/>
    </dgm:pt>
    <dgm:pt modelId="{24578696-C03C-4590-BFC1-7A703AA5A596}" type="pres">
      <dgm:prSet presAssocID="{DADBF405-66A7-4E08-8713-16A8CBC2DE44}" presName="rootText1" presStyleLbl="node0" presStyleIdx="6" presStyleCnt="9">
        <dgm:presLayoutVars>
          <dgm:chPref val="3"/>
        </dgm:presLayoutVars>
      </dgm:prSet>
      <dgm:spPr/>
    </dgm:pt>
    <dgm:pt modelId="{8DAE665D-6856-4C60-9725-B2B793CF8C54}" type="pres">
      <dgm:prSet presAssocID="{DADBF405-66A7-4E08-8713-16A8CBC2DE44}" presName="rootConnector1" presStyleLbl="node1" presStyleIdx="0" presStyleCnt="0"/>
      <dgm:spPr/>
    </dgm:pt>
    <dgm:pt modelId="{941B17D8-2AF8-48A6-96D9-E34A9CC4476F}" type="pres">
      <dgm:prSet presAssocID="{DADBF405-66A7-4E08-8713-16A8CBC2DE44}" presName="hierChild2" presStyleCnt="0"/>
      <dgm:spPr/>
    </dgm:pt>
    <dgm:pt modelId="{8920C432-B551-45E7-B959-3476C14B0CDA}" type="pres">
      <dgm:prSet presAssocID="{DADBF405-66A7-4E08-8713-16A8CBC2DE44}" presName="hierChild3" presStyleCnt="0"/>
      <dgm:spPr/>
    </dgm:pt>
    <dgm:pt modelId="{9D69D152-2984-4C08-BB87-48C87C7B65D6}" type="pres">
      <dgm:prSet presAssocID="{4E7E8F40-BE1F-44B5-86D8-42318F6E0CDD}" presName="hierRoot1" presStyleCnt="0">
        <dgm:presLayoutVars>
          <dgm:hierBranch val="init"/>
        </dgm:presLayoutVars>
      </dgm:prSet>
      <dgm:spPr/>
    </dgm:pt>
    <dgm:pt modelId="{FC38CDE3-AD63-4BDB-8550-A3E0EE88C664}" type="pres">
      <dgm:prSet presAssocID="{4E7E8F40-BE1F-44B5-86D8-42318F6E0CDD}" presName="rootComposite1" presStyleCnt="0"/>
      <dgm:spPr/>
    </dgm:pt>
    <dgm:pt modelId="{FB382711-3FDD-4B86-985E-C55EE551BAC3}" type="pres">
      <dgm:prSet presAssocID="{4E7E8F40-BE1F-44B5-86D8-42318F6E0CDD}" presName="rootText1" presStyleLbl="node0" presStyleIdx="7" presStyleCnt="9">
        <dgm:presLayoutVars>
          <dgm:chPref val="3"/>
        </dgm:presLayoutVars>
      </dgm:prSet>
      <dgm:spPr/>
    </dgm:pt>
    <dgm:pt modelId="{616F1482-4BAC-49B9-B803-45D971D80DF2}" type="pres">
      <dgm:prSet presAssocID="{4E7E8F40-BE1F-44B5-86D8-42318F6E0CDD}" presName="rootConnector1" presStyleLbl="node1" presStyleIdx="0" presStyleCnt="0"/>
      <dgm:spPr/>
    </dgm:pt>
    <dgm:pt modelId="{6E515EF3-64BB-461C-9F9B-2EBF1DFAE416}" type="pres">
      <dgm:prSet presAssocID="{4E7E8F40-BE1F-44B5-86D8-42318F6E0CDD}" presName="hierChild2" presStyleCnt="0"/>
      <dgm:spPr/>
    </dgm:pt>
    <dgm:pt modelId="{386D105E-D3BC-46B9-B6F0-0C98600CCB2F}" type="pres">
      <dgm:prSet presAssocID="{4E7E8F40-BE1F-44B5-86D8-42318F6E0CDD}" presName="hierChild3" presStyleCnt="0"/>
      <dgm:spPr/>
    </dgm:pt>
    <dgm:pt modelId="{C170888F-781E-4799-8804-6580D288B19E}" type="pres">
      <dgm:prSet presAssocID="{CBB352EB-2C7F-4E44-9B1C-9F794FDCBE4F}" presName="hierRoot1" presStyleCnt="0">
        <dgm:presLayoutVars>
          <dgm:hierBranch val="init"/>
        </dgm:presLayoutVars>
      </dgm:prSet>
      <dgm:spPr/>
    </dgm:pt>
    <dgm:pt modelId="{00DB9A2E-4128-4C0A-8DE6-23B64B369410}" type="pres">
      <dgm:prSet presAssocID="{CBB352EB-2C7F-4E44-9B1C-9F794FDCBE4F}" presName="rootComposite1" presStyleCnt="0"/>
      <dgm:spPr/>
    </dgm:pt>
    <dgm:pt modelId="{695BAA67-11CA-4339-BA74-D3A55C8634EA}" type="pres">
      <dgm:prSet presAssocID="{CBB352EB-2C7F-4E44-9B1C-9F794FDCBE4F}" presName="rootText1" presStyleLbl="node0" presStyleIdx="8" presStyleCnt="9">
        <dgm:presLayoutVars>
          <dgm:chPref val="3"/>
        </dgm:presLayoutVars>
      </dgm:prSet>
      <dgm:spPr/>
    </dgm:pt>
    <dgm:pt modelId="{8065248C-CEC6-462D-BB23-FC77FC413C00}" type="pres">
      <dgm:prSet presAssocID="{CBB352EB-2C7F-4E44-9B1C-9F794FDCBE4F}" presName="rootConnector1" presStyleLbl="node1" presStyleIdx="0" presStyleCnt="0"/>
      <dgm:spPr/>
    </dgm:pt>
    <dgm:pt modelId="{BCDF6241-28A5-4858-B85F-64D0901703B7}" type="pres">
      <dgm:prSet presAssocID="{CBB352EB-2C7F-4E44-9B1C-9F794FDCBE4F}" presName="hierChild2" presStyleCnt="0"/>
      <dgm:spPr/>
    </dgm:pt>
    <dgm:pt modelId="{01D2F23D-B60F-4F92-8B8D-5616399A4CF0}" type="pres">
      <dgm:prSet presAssocID="{CBB352EB-2C7F-4E44-9B1C-9F794FDCBE4F}" presName="hierChild3" presStyleCnt="0"/>
      <dgm:spPr/>
    </dgm:pt>
  </dgm:ptLst>
  <dgm:cxnLst>
    <dgm:cxn modelId="{4E3E4C04-0E13-421C-9E65-1C1CB41C67FD}" srcId="{A0B2B64D-E29F-48E1-8B0D-102C92BA76FD}" destId="{74F6E785-47BE-4D42-AE7A-45BF9594DBBD}" srcOrd="3" destOrd="0" parTransId="{79C0BF27-7DE3-409C-A17D-D0D7D5B8F5D1}" sibTransId="{D1B59C66-56B1-4851-B1A0-E89D80C27935}"/>
    <dgm:cxn modelId="{B208820B-C73D-4AB4-BCE0-EEA607D5F851}" srcId="{A0B2B64D-E29F-48E1-8B0D-102C92BA76FD}" destId="{D9305FB1-BC80-4721-B51F-92BCCA106B55}" srcOrd="0" destOrd="0" parTransId="{5BD7BB88-72C2-4EB6-9737-ACEE075F9FE1}" sibTransId="{C746BA11-C067-4EC4-AC14-38BDC0597B55}"/>
    <dgm:cxn modelId="{3FD33529-E25A-4DB6-9980-660F10DCB37E}" type="presOf" srcId="{B57BEB3E-BE69-4C66-B770-B7E9832A5F86}" destId="{E7FC5358-8E66-4DDE-8066-2F4D4F1FD96D}" srcOrd="0" destOrd="0" presId="urn:microsoft.com/office/officeart/2009/3/layout/HorizontalOrganizationChart"/>
    <dgm:cxn modelId="{C6065734-6FDF-4DE4-9CF4-A669FE38F959}" type="presOf" srcId="{D9305FB1-BC80-4721-B51F-92BCCA106B55}" destId="{B3381002-338E-48A0-AB84-2297011BF1D3}" srcOrd="0" destOrd="0" presId="urn:microsoft.com/office/officeart/2009/3/layout/HorizontalOrganizationChart"/>
    <dgm:cxn modelId="{3455B55E-C581-4C23-9B65-0812E482402E}" srcId="{A0B2B64D-E29F-48E1-8B0D-102C92BA76FD}" destId="{DADBF405-66A7-4E08-8713-16A8CBC2DE44}" srcOrd="6" destOrd="0" parTransId="{B55320CB-00FF-4081-864D-77DF517AF705}" sibTransId="{3A3BB534-E961-431C-9875-CCAFE4413D67}"/>
    <dgm:cxn modelId="{1B367E42-5B67-4168-966C-1AB8481F0ADC}" type="presOf" srcId="{DADBF405-66A7-4E08-8713-16A8CBC2DE44}" destId="{24578696-C03C-4590-BFC1-7A703AA5A596}" srcOrd="0" destOrd="0" presId="urn:microsoft.com/office/officeart/2009/3/layout/HorizontalOrganizationChart"/>
    <dgm:cxn modelId="{EB98D362-81F4-4C91-BA37-B60663A0DC60}" type="presOf" srcId="{CBB352EB-2C7F-4E44-9B1C-9F794FDCBE4F}" destId="{695BAA67-11CA-4339-BA74-D3A55C8634EA}" srcOrd="0" destOrd="0" presId="urn:microsoft.com/office/officeart/2009/3/layout/HorizontalOrganizationChart"/>
    <dgm:cxn modelId="{FCAFA26A-874A-4249-AEF3-3FC627AD75F0}" type="presOf" srcId="{090D489F-44D0-4B67-B863-F72AF46BB098}" destId="{8F408F67-CC00-48FE-BF60-220666D73BA8}" srcOrd="1" destOrd="0" presId="urn:microsoft.com/office/officeart/2009/3/layout/HorizontalOrganizationChart"/>
    <dgm:cxn modelId="{5F8A536C-77DD-450F-9247-D944FC100815}" srcId="{A0B2B64D-E29F-48E1-8B0D-102C92BA76FD}" destId="{12FE8FA8-A65F-4609-80F1-4001CE34FEA7}" srcOrd="5" destOrd="0" parTransId="{09C29AB7-29AA-418A-88F8-3C27659B4B8C}" sibTransId="{B9F0D74E-2D09-4AC8-87CA-49564C6BA4BD}"/>
    <dgm:cxn modelId="{75F9D359-FE0A-4290-9F8F-78F5F7F5A122}" type="presOf" srcId="{DADBF405-66A7-4E08-8713-16A8CBC2DE44}" destId="{8DAE665D-6856-4C60-9725-B2B793CF8C54}" srcOrd="1" destOrd="0" presId="urn:microsoft.com/office/officeart/2009/3/layout/HorizontalOrganizationChart"/>
    <dgm:cxn modelId="{EB37A87E-4CED-4281-B58C-2EDF0CCF18ED}" type="presOf" srcId="{12FE8FA8-A65F-4609-80F1-4001CE34FEA7}" destId="{45E8E6A7-AD37-408E-9835-5221474AC569}" srcOrd="0" destOrd="0" presId="urn:microsoft.com/office/officeart/2009/3/layout/HorizontalOrganizationChart"/>
    <dgm:cxn modelId="{A9985B82-DB1B-4AA6-BAA4-1A559550C282}" type="presOf" srcId="{CBB352EB-2C7F-4E44-9B1C-9F794FDCBE4F}" destId="{8065248C-CEC6-462D-BB23-FC77FC413C00}" srcOrd="1" destOrd="0" presId="urn:microsoft.com/office/officeart/2009/3/layout/HorizontalOrganizationChart"/>
    <dgm:cxn modelId="{2C2A2890-8960-4C40-A721-4251129014CA}" type="presOf" srcId="{722B334E-5B11-445E-BF0E-D26F01081751}" destId="{95F12691-CB5A-446E-BE1F-BF844F3AE7E4}" srcOrd="0" destOrd="0" presId="urn:microsoft.com/office/officeart/2009/3/layout/HorizontalOrganizationChart"/>
    <dgm:cxn modelId="{461BC292-F003-4F4C-AF3C-0EA227C51B96}" type="presOf" srcId="{722B334E-5B11-445E-BF0E-D26F01081751}" destId="{7487DAED-E32E-41E5-A099-FFE3C7F44530}" srcOrd="1" destOrd="0" presId="urn:microsoft.com/office/officeart/2009/3/layout/HorizontalOrganizationChart"/>
    <dgm:cxn modelId="{22E65A99-63A1-4907-9C6D-D40B41F2A60F}" srcId="{A0B2B64D-E29F-48E1-8B0D-102C92BA76FD}" destId="{4E7E8F40-BE1F-44B5-86D8-42318F6E0CDD}" srcOrd="7" destOrd="0" parTransId="{9614720C-F87D-40DA-A333-C8271576851A}" sibTransId="{E5960DB0-08DE-4A68-B904-BF99BFADFA62}"/>
    <dgm:cxn modelId="{7CDFF79B-5432-4FDB-80C8-F3383B88DE0B}" type="presOf" srcId="{74F6E785-47BE-4D42-AE7A-45BF9594DBBD}" destId="{647FC9FD-3DB4-4BC3-B89A-8DC613ADA725}" srcOrd="1" destOrd="0" presId="urn:microsoft.com/office/officeart/2009/3/layout/HorizontalOrganizationChart"/>
    <dgm:cxn modelId="{E64DB9A1-4E57-443F-A488-D0CA3D0679F5}" type="presOf" srcId="{B57BEB3E-BE69-4C66-B770-B7E9832A5F86}" destId="{85CD80F2-750B-4F1C-A703-7BDA63F7B702}" srcOrd="1" destOrd="0" presId="urn:microsoft.com/office/officeart/2009/3/layout/HorizontalOrganizationChart"/>
    <dgm:cxn modelId="{EDCE4FA3-E959-4638-A96A-B91336EEAE52}" type="presOf" srcId="{12FE8FA8-A65F-4609-80F1-4001CE34FEA7}" destId="{B52E4620-168A-4BA5-92A3-0B63091C9774}" srcOrd="1" destOrd="0" presId="urn:microsoft.com/office/officeart/2009/3/layout/HorizontalOrganizationChart"/>
    <dgm:cxn modelId="{1BB31AA8-59B2-4AEE-AAAC-70B5AE17BC6B}" type="presOf" srcId="{74F6E785-47BE-4D42-AE7A-45BF9594DBBD}" destId="{2693A344-A315-4261-A8B6-64DA911A547D}" srcOrd="0" destOrd="0" presId="urn:microsoft.com/office/officeart/2009/3/layout/HorizontalOrganizationChart"/>
    <dgm:cxn modelId="{95F419AA-531C-4492-BB70-978745048340}" srcId="{A0B2B64D-E29F-48E1-8B0D-102C92BA76FD}" destId="{CBB352EB-2C7F-4E44-9B1C-9F794FDCBE4F}" srcOrd="8" destOrd="0" parTransId="{809ACBA7-FF78-41C9-8DC5-1ED99D9292F7}" sibTransId="{0B50B29D-0A37-44EC-8ACB-BD26B4CA9008}"/>
    <dgm:cxn modelId="{61174AAC-4C4B-4965-8F08-38105D725BE5}" type="presOf" srcId="{090D489F-44D0-4B67-B863-F72AF46BB098}" destId="{94FE9970-CE81-479C-8E23-D9E6F945978B}" srcOrd="0" destOrd="0" presId="urn:microsoft.com/office/officeart/2009/3/layout/HorizontalOrganizationChart"/>
    <dgm:cxn modelId="{363F0EBC-92E7-4851-A00C-C8E41119734A}" srcId="{A0B2B64D-E29F-48E1-8B0D-102C92BA76FD}" destId="{090D489F-44D0-4B67-B863-F72AF46BB098}" srcOrd="4" destOrd="0" parTransId="{731BECD6-9ACA-4A30-9546-69F8BD273B2B}" sibTransId="{53DAF291-441D-41FD-9CFB-298D0BB0DF8E}"/>
    <dgm:cxn modelId="{4EC693C9-FF99-40E2-8D3C-216CE1DB43D3}" srcId="{A0B2B64D-E29F-48E1-8B0D-102C92BA76FD}" destId="{B57BEB3E-BE69-4C66-B770-B7E9832A5F86}" srcOrd="2" destOrd="0" parTransId="{955CF62B-EA7C-42C7-8FFD-A03372838805}" sibTransId="{579305D3-A7BE-43A6-AEC8-06443C628CE3}"/>
    <dgm:cxn modelId="{51E9CED1-E881-4A6B-907C-A806CCEE438C}" srcId="{A0B2B64D-E29F-48E1-8B0D-102C92BA76FD}" destId="{722B334E-5B11-445E-BF0E-D26F01081751}" srcOrd="1" destOrd="0" parTransId="{FBC4897C-3980-4615-A97F-6D80445B93C4}" sibTransId="{7FB0345F-58A7-4A92-AFD3-3A498333C171}"/>
    <dgm:cxn modelId="{7A38FAE1-D805-49BB-8C17-68C85DD506C5}" type="presOf" srcId="{D9305FB1-BC80-4721-B51F-92BCCA106B55}" destId="{D478FE69-DD9D-4BBF-AC97-57DA5E99A02B}" srcOrd="1" destOrd="0" presId="urn:microsoft.com/office/officeart/2009/3/layout/HorizontalOrganizationChart"/>
    <dgm:cxn modelId="{2143A3E9-CB0C-4035-85F4-D97C4619C2A3}" type="presOf" srcId="{4E7E8F40-BE1F-44B5-86D8-42318F6E0CDD}" destId="{FB382711-3FDD-4B86-985E-C55EE551BAC3}" srcOrd="0" destOrd="0" presId="urn:microsoft.com/office/officeart/2009/3/layout/HorizontalOrganizationChart"/>
    <dgm:cxn modelId="{EF3BB0EA-84B8-4892-BB29-8409241758AF}" type="presOf" srcId="{A0B2B64D-E29F-48E1-8B0D-102C92BA76FD}" destId="{49E2DA75-B5CD-4A70-B6B5-2F3A3294D3D7}" srcOrd="0" destOrd="0" presId="urn:microsoft.com/office/officeart/2009/3/layout/HorizontalOrganizationChart"/>
    <dgm:cxn modelId="{959ECCF0-0837-496B-A1FE-626034A1E5D5}" type="presOf" srcId="{4E7E8F40-BE1F-44B5-86D8-42318F6E0CDD}" destId="{616F1482-4BAC-49B9-B803-45D971D80DF2}" srcOrd="1" destOrd="0" presId="urn:microsoft.com/office/officeart/2009/3/layout/HorizontalOrganizationChart"/>
    <dgm:cxn modelId="{B4C3DDBD-9DDD-4F72-B7F1-E25B041A86A3}" type="presParOf" srcId="{49E2DA75-B5CD-4A70-B6B5-2F3A3294D3D7}" destId="{BC0AFF65-38EC-4312-9D07-EE0E2D553274}" srcOrd="0" destOrd="0" presId="urn:microsoft.com/office/officeart/2009/3/layout/HorizontalOrganizationChart"/>
    <dgm:cxn modelId="{D02F567D-A439-444B-B9DF-DA44D7E3444E}" type="presParOf" srcId="{BC0AFF65-38EC-4312-9D07-EE0E2D553274}" destId="{B96D65DA-7F62-42CD-8D70-F23D9792FE14}" srcOrd="0" destOrd="0" presId="urn:microsoft.com/office/officeart/2009/3/layout/HorizontalOrganizationChart"/>
    <dgm:cxn modelId="{DF8C71FE-FAAC-45CE-9F66-D8B4ABA398C5}" type="presParOf" srcId="{B96D65DA-7F62-42CD-8D70-F23D9792FE14}" destId="{B3381002-338E-48A0-AB84-2297011BF1D3}" srcOrd="0" destOrd="0" presId="urn:microsoft.com/office/officeart/2009/3/layout/HorizontalOrganizationChart"/>
    <dgm:cxn modelId="{3F258426-950E-4A34-8428-6AC9266ED2C7}" type="presParOf" srcId="{B96D65DA-7F62-42CD-8D70-F23D9792FE14}" destId="{D478FE69-DD9D-4BBF-AC97-57DA5E99A02B}" srcOrd="1" destOrd="0" presId="urn:microsoft.com/office/officeart/2009/3/layout/HorizontalOrganizationChart"/>
    <dgm:cxn modelId="{197507A0-FDAE-4058-9C14-694897ED470B}" type="presParOf" srcId="{BC0AFF65-38EC-4312-9D07-EE0E2D553274}" destId="{8F6037AC-1BA5-4BC2-8B71-84838196D42E}" srcOrd="1" destOrd="0" presId="urn:microsoft.com/office/officeart/2009/3/layout/HorizontalOrganizationChart"/>
    <dgm:cxn modelId="{D2BCFD48-319F-48C5-AD6E-62F8D6E36ADB}" type="presParOf" srcId="{BC0AFF65-38EC-4312-9D07-EE0E2D553274}" destId="{A2085428-A89B-4B7C-B074-9136ADD311E9}" srcOrd="2" destOrd="0" presId="urn:microsoft.com/office/officeart/2009/3/layout/HorizontalOrganizationChart"/>
    <dgm:cxn modelId="{C822E355-F5A7-4054-97A7-6A2A8474E0FF}" type="presParOf" srcId="{49E2DA75-B5CD-4A70-B6B5-2F3A3294D3D7}" destId="{AA7B138B-97BC-4B9D-BCB9-234725E2E3AC}" srcOrd="1" destOrd="0" presId="urn:microsoft.com/office/officeart/2009/3/layout/HorizontalOrganizationChart"/>
    <dgm:cxn modelId="{2E85BB64-5F4B-42B5-8DB1-9D27870A60FC}" type="presParOf" srcId="{AA7B138B-97BC-4B9D-BCB9-234725E2E3AC}" destId="{E1993B45-74C4-4A1B-9381-78AEC6545D84}" srcOrd="0" destOrd="0" presId="urn:microsoft.com/office/officeart/2009/3/layout/HorizontalOrganizationChart"/>
    <dgm:cxn modelId="{EE291877-C6BB-4653-9344-563B7CDC36A7}" type="presParOf" srcId="{E1993B45-74C4-4A1B-9381-78AEC6545D84}" destId="{95F12691-CB5A-446E-BE1F-BF844F3AE7E4}" srcOrd="0" destOrd="0" presId="urn:microsoft.com/office/officeart/2009/3/layout/HorizontalOrganizationChart"/>
    <dgm:cxn modelId="{709487FD-3736-4F0B-B444-9357A18B3C7E}" type="presParOf" srcId="{E1993B45-74C4-4A1B-9381-78AEC6545D84}" destId="{7487DAED-E32E-41E5-A099-FFE3C7F44530}" srcOrd="1" destOrd="0" presId="urn:microsoft.com/office/officeart/2009/3/layout/HorizontalOrganizationChart"/>
    <dgm:cxn modelId="{371FF92A-5878-45D8-917C-8EC31F1F3998}" type="presParOf" srcId="{AA7B138B-97BC-4B9D-BCB9-234725E2E3AC}" destId="{2A7C8EAD-3E8F-43CF-B12F-176F6C5BC578}" srcOrd="1" destOrd="0" presId="urn:microsoft.com/office/officeart/2009/3/layout/HorizontalOrganizationChart"/>
    <dgm:cxn modelId="{7BA71B90-1305-4EF6-A8D8-BD01A25CC118}" type="presParOf" srcId="{AA7B138B-97BC-4B9D-BCB9-234725E2E3AC}" destId="{A6E0A6FD-16E9-4BCC-B515-2775E56639F5}" srcOrd="2" destOrd="0" presId="urn:microsoft.com/office/officeart/2009/3/layout/HorizontalOrganizationChart"/>
    <dgm:cxn modelId="{AC999535-6B2D-49BD-A92F-67E04FC432FB}" type="presParOf" srcId="{49E2DA75-B5CD-4A70-B6B5-2F3A3294D3D7}" destId="{19559889-BE2C-4651-99D5-45CADDF99AF8}" srcOrd="2" destOrd="0" presId="urn:microsoft.com/office/officeart/2009/3/layout/HorizontalOrganizationChart"/>
    <dgm:cxn modelId="{178F36DD-72E3-4F52-A1F2-AD475F174566}" type="presParOf" srcId="{19559889-BE2C-4651-99D5-45CADDF99AF8}" destId="{94853DA9-A25D-40B7-9014-CAC9A3DED495}" srcOrd="0" destOrd="0" presId="urn:microsoft.com/office/officeart/2009/3/layout/HorizontalOrganizationChart"/>
    <dgm:cxn modelId="{1C88587C-A03B-4524-ABBE-6A2689C921E7}" type="presParOf" srcId="{94853DA9-A25D-40B7-9014-CAC9A3DED495}" destId="{E7FC5358-8E66-4DDE-8066-2F4D4F1FD96D}" srcOrd="0" destOrd="0" presId="urn:microsoft.com/office/officeart/2009/3/layout/HorizontalOrganizationChart"/>
    <dgm:cxn modelId="{AFB16BBB-0B7D-4F0C-BEFE-2CAC29080246}" type="presParOf" srcId="{94853DA9-A25D-40B7-9014-CAC9A3DED495}" destId="{85CD80F2-750B-4F1C-A703-7BDA63F7B702}" srcOrd="1" destOrd="0" presId="urn:microsoft.com/office/officeart/2009/3/layout/HorizontalOrganizationChart"/>
    <dgm:cxn modelId="{0D103393-6542-4125-8B2A-D8E505025D3C}" type="presParOf" srcId="{19559889-BE2C-4651-99D5-45CADDF99AF8}" destId="{29FD48BC-41BA-4368-BD38-9AA0AFB95DE6}" srcOrd="1" destOrd="0" presId="urn:microsoft.com/office/officeart/2009/3/layout/HorizontalOrganizationChart"/>
    <dgm:cxn modelId="{F35F250C-AA29-4FD9-BDB7-761225EE2031}" type="presParOf" srcId="{19559889-BE2C-4651-99D5-45CADDF99AF8}" destId="{3B2F60C5-A69D-45A6-947A-D2C3AC2BCF11}" srcOrd="2" destOrd="0" presId="urn:microsoft.com/office/officeart/2009/3/layout/HorizontalOrganizationChart"/>
    <dgm:cxn modelId="{1A9062FA-694E-4F9E-B94E-C0510CCF0A64}" type="presParOf" srcId="{49E2DA75-B5CD-4A70-B6B5-2F3A3294D3D7}" destId="{B068683B-750B-446D-8421-86C03A509542}" srcOrd="3" destOrd="0" presId="urn:microsoft.com/office/officeart/2009/3/layout/HorizontalOrganizationChart"/>
    <dgm:cxn modelId="{87AA8032-0A32-4556-91AB-5C0538A8764F}" type="presParOf" srcId="{B068683B-750B-446D-8421-86C03A509542}" destId="{E3C378A2-3D17-46C8-950E-10656B9B6230}" srcOrd="0" destOrd="0" presId="urn:microsoft.com/office/officeart/2009/3/layout/HorizontalOrganizationChart"/>
    <dgm:cxn modelId="{E2A82D88-35F4-43E2-92BB-07635E1C914F}" type="presParOf" srcId="{E3C378A2-3D17-46C8-950E-10656B9B6230}" destId="{2693A344-A315-4261-A8B6-64DA911A547D}" srcOrd="0" destOrd="0" presId="urn:microsoft.com/office/officeart/2009/3/layout/HorizontalOrganizationChart"/>
    <dgm:cxn modelId="{5ACA015E-B61E-4F70-8DAC-F7EAB6954166}" type="presParOf" srcId="{E3C378A2-3D17-46C8-950E-10656B9B6230}" destId="{647FC9FD-3DB4-4BC3-B89A-8DC613ADA725}" srcOrd="1" destOrd="0" presId="urn:microsoft.com/office/officeart/2009/3/layout/HorizontalOrganizationChart"/>
    <dgm:cxn modelId="{F5843E46-E18B-4A2F-99FF-507274549460}" type="presParOf" srcId="{B068683B-750B-446D-8421-86C03A509542}" destId="{BA770DCD-DC76-47E9-84C7-418AE88CCA4B}" srcOrd="1" destOrd="0" presId="urn:microsoft.com/office/officeart/2009/3/layout/HorizontalOrganizationChart"/>
    <dgm:cxn modelId="{3F5E4B65-76DF-4655-8FE9-3E30C8907BB4}" type="presParOf" srcId="{B068683B-750B-446D-8421-86C03A509542}" destId="{1941C962-136F-4AB6-8AB6-802BA0049DF0}" srcOrd="2" destOrd="0" presId="urn:microsoft.com/office/officeart/2009/3/layout/HorizontalOrganizationChart"/>
    <dgm:cxn modelId="{47A6CCB0-0E0D-42DB-BE72-2AD867B08DC2}" type="presParOf" srcId="{49E2DA75-B5CD-4A70-B6B5-2F3A3294D3D7}" destId="{25C2DAFC-32BF-4D20-B83F-D4F072F96D74}" srcOrd="4" destOrd="0" presId="urn:microsoft.com/office/officeart/2009/3/layout/HorizontalOrganizationChart"/>
    <dgm:cxn modelId="{FBCB0575-9D9C-459A-BD59-48B1B50472DA}" type="presParOf" srcId="{25C2DAFC-32BF-4D20-B83F-D4F072F96D74}" destId="{519FB8DB-E7E8-4FE7-AB2F-ABE15D82D5BD}" srcOrd="0" destOrd="0" presId="urn:microsoft.com/office/officeart/2009/3/layout/HorizontalOrganizationChart"/>
    <dgm:cxn modelId="{F31CDD14-3216-4E19-A48B-C47D42C7DAC6}" type="presParOf" srcId="{519FB8DB-E7E8-4FE7-AB2F-ABE15D82D5BD}" destId="{94FE9970-CE81-479C-8E23-D9E6F945978B}" srcOrd="0" destOrd="0" presId="urn:microsoft.com/office/officeart/2009/3/layout/HorizontalOrganizationChart"/>
    <dgm:cxn modelId="{1CD31EE7-D360-4084-A73C-7ED64E17549C}" type="presParOf" srcId="{519FB8DB-E7E8-4FE7-AB2F-ABE15D82D5BD}" destId="{8F408F67-CC00-48FE-BF60-220666D73BA8}" srcOrd="1" destOrd="0" presId="urn:microsoft.com/office/officeart/2009/3/layout/HorizontalOrganizationChart"/>
    <dgm:cxn modelId="{421516B3-82A5-4CA6-A2ED-CA02CF09E9EC}" type="presParOf" srcId="{25C2DAFC-32BF-4D20-B83F-D4F072F96D74}" destId="{C3BBB7A3-9113-4EB2-8713-BF975B5FDE40}" srcOrd="1" destOrd="0" presId="urn:microsoft.com/office/officeart/2009/3/layout/HorizontalOrganizationChart"/>
    <dgm:cxn modelId="{894A4225-E037-4A9F-91C0-E01CBFDC9AED}" type="presParOf" srcId="{25C2DAFC-32BF-4D20-B83F-D4F072F96D74}" destId="{5EC15916-C62A-439B-8C6E-56A3BA35D317}" srcOrd="2" destOrd="0" presId="urn:microsoft.com/office/officeart/2009/3/layout/HorizontalOrganizationChart"/>
    <dgm:cxn modelId="{7727B71E-8A44-49C4-A532-19AF1E7F0B6B}" type="presParOf" srcId="{49E2DA75-B5CD-4A70-B6B5-2F3A3294D3D7}" destId="{50C1F246-D183-4C74-8150-BA609217EDDC}" srcOrd="5" destOrd="0" presId="urn:microsoft.com/office/officeart/2009/3/layout/HorizontalOrganizationChart"/>
    <dgm:cxn modelId="{7159D13E-5094-4D5F-B6C4-516BC1FB62FD}" type="presParOf" srcId="{50C1F246-D183-4C74-8150-BA609217EDDC}" destId="{2AA5280B-BC6A-4062-8F0C-D10769FB618E}" srcOrd="0" destOrd="0" presId="urn:microsoft.com/office/officeart/2009/3/layout/HorizontalOrganizationChart"/>
    <dgm:cxn modelId="{1C4D6075-AB92-4FE2-8BB7-291A3A412BA4}" type="presParOf" srcId="{2AA5280B-BC6A-4062-8F0C-D10769FB618E}" destId="{45E8E6A7-AD37-408E-9835-5221474AC569}" srcOrd="0" destOrd="0" presId="urn:microsoft.com/office/officeart/2009/3/layout/HorizontalOrganizationChart"/>
    <dgm:cxn modelId="{AFD7A37F-14FA-48FC-9012-046A76C7D8C1}" type="presParOf" srcId="{2AA5280B-BC6A-4062-8F0C-D10769FB618E}" destId="{B52E4620-168A-4BA5-92A3-0B63091C9774}" srcOrd="1" destOrd="0" presId="urn:microsoft.com/office/officeart/2009/3/layout/HorizontalOrganizationChart"/>
    <dgm:cxn modelId="{9CD32762-3B13-4634-8DDE-5E99B17E32C2}" type="presParOf" srcId="{50C1F246-D183-4C74-8150-BA609217EDDC}" destId="{9F85232F-850A-41B0-917D-1BC4EF64019F}" srcOrd="1" destOrd="0" presId="urn:microsoft.com/office/officeart/2009/3/layout/HorizontalOrganizationChart"/>
    <dgm:cxn modelId="{3A16B7E2-EB67-4B8E-ADFC-C42B71B9D531}" type="presParOf" srcId="{50C1F246-D183-4C74-8150-BA609217EDDC}" destId="{5A958094-8C4C-4E93-B6EE-E788487651CF}" srcOrd="2" destOrd="0" presId="urn:microsoft.com/office/officeart/2009/3/layout/HorizontalOrganizationChart"/>
    <dgm:cxn modelId="{DDFC0961-F0F9-42AD-A812-56868E27F6A2}" type="presParOf" srcId="{49E2DA75-B5CD-4A70-B6B5-2F3A3294D3D7}" destId="{96C0BD82-6CE2-45CA-AAD1-E7D8EF28AC3E}" srcOrd="6" destOrd="0" presId="urn:microsoft.com/office/officeart/2009/3/layout/HorizontalOrganizationChart"/>
    <dgm:cxn modelId="{53E16E4B-13FA-490A-AC76-DF69187E4341}" type="presParOf" srcId="{96C0BD82-6CE2-45CA-AAD1-E7D8EF28AC3E}" destId="{20B7B24C-8DE8-42F2-9779-2DB0AE24772E}" srcOrd="0" destOrd="0" presId="urn:microsoft.com/office/officeart/2009/3/layout/HorizontalOrganizationChart"/>
    <dgm:cxn modelId="{503078A4-C6CA-470A-B32B-38D812296A73}" type="presParOf" srcId="{20B7B24C-8DE8-42F2-9779-2DB0AE24772E}" destId="{24578696-C03C-4590-BFC1-7A703AA5A596}" srcOrd="0" destOrd="0" presId="urn:microsoft.com/office/officeart/2009/3/layout/HorizontalOrganizationChart"/>
    <dgm:cxn modelId="{C00FDD5D-880B-42BD-9C82-BC7045529ED0}" type="presParOf" srcId="{20B7B24C-8DE8-42F2-9779-2DB0AE24772E}" destId="{8DAE665D-6856-4C60-9725-B2B793CF8C54}" srcOrd="1" destOrd="0" presId="urn:microsoft.com/office/officeart/2009/3/layout/HorizontalOrganizationChart"/>
    <dgm:cxn modelId="{D87D1D09-D482-41B7-82DB-4EF4D611F19E}" type="presParOf" srcId="{96C0BD82-6CE2-45CA-AAD1-E7D8EF28AC3E}" destId="{941B17D8-2AF8-48A6-96D9-E34A9CC4476F}" srcOrd="1" destOrd="0" presId="urn:microsoft.com/office/officeart/2009/3/layout/HorizontalOrganizationChart"/>
    <dgm:cxn modelId="{29E995B3-E5D0-4902-980D-1EA0F44EE693}" type="presParOf" srcId="{96C0BD82-6CE2-45CA-AAD1-E7D8EF28AC3E}" destId="{8920C432-B551-45E7-B959-3476C14B0CDA}" srcOrd="2" destOrd="0" presId="urn:microsoft.com/office/officeart/2009/3/layout/HorizontalOrganizationChart"/>
    <dgm:cxn modelId="{43226632-C7A4-4776-A39E-5A1A89E36FD0}" type="presParOf" srcId="{49E2DA75-B5CD-4A70-B6B5-2F3A3294D3D7}" destId="{9D69D152-2984-4C08-BB87-48C87C7B65D6}" srcOrd="7" destOrd="0" presId="urn:microsoft.com/office/officeart/2009/3/layout/HorizontalOrganizationChart"/>
    <dgm:cxn modelId="{CBA06842-C654-44A7-9400-1644ABFB7003}" type="presParOf" srcId="{9D69D152-2984-4C08-BB87-48C87C7B65D6}" destId="{FC38CDE3-AD63-4BDB-8550-A3E0EE88C664}" srcOrd="0" destOrd="0" presId="urn:microsoft.com/office/officeart/2009/3/layout/HorizontalOrganizationChart"/>
    <dgm:cxn modelId="{35BF148A-CA6C-4834-A742-82C35EA758B2}" type="presParOf" srcId="{FC38CDE3-AD63-4BDB-8550-A3E0EE88C664}" destId="{FB382711-3FDD-4B86-985E-C55EE551BAC3}" srcOrd="0" destOrd="0" presId="urn:microsoft.com/office/officeart/2009/3/layout/HorizontalOrganizationChart"/>
    <dgm:cxn modelId="{C5843AA5-DAA0-4107-852A-E927B360AACE}" type="presParOf" srcId="{FC38CDE3-AD63-4BDB-8550-A3E0EE88C664}" destId="{616F1482-4BAC-49B9-B803-45D971D80DF2}" srcOrd="1" destOrd="0" presId="urn:microsoft.com/office/officeart/2009/3/layout/HorizontalOrganizationChart"/>
    <dgm:cxn modelId="{3D8D1677-97CA-4E00-94D9-27D9DDA31B15}" type="presParOf" srcId="{9D69D152-2984-4C08-BB87-48C87C7B65D6}" destId="{6E515EF3-64BB-461C-9F9B-2EBF1DFAE416}" srcOrd="1" destOrd="0" presId="urn:microsoft.com/office/officeart/2009/3/layout/HorizontalOrganizationChart"/>
    <dgm:cxn modelId="{123D0B96-840A-4E68-8F29-2ADB8B057E3C}" type="presParOf" srcId="{9D69D152-2984-4C08-BB87-48C87C7B65D6}" destId="{386D105E-D3BC-46B9-B6F0-0C98600CCB2F}" srcOrd="2" destOrd="0" presId="urn:microsoft.com/office/officeart/2009/3/layout/HorizontalOrganizationChart"/>
    <dgm:cxn modelId="{B68DA9A1-F2AF-453D-A5F5-3E7D9A5187E2}" type="presParOf" srcId="{49E2DA75-B5CD-4A70-B6B5-2F3A3294D3D7}" destId="{C170888F-781E-4799-8804-6580D288B19E}" srcOrd="8" destOrd="0" presId="urn:microsoft.com/office/officeart/2009/3/layout/HorizontalOrganizationChart"/>
    <dgm:cxn modelId="{D3E09B30-4BD5-479A-AFE3-C6C5AA5DD601}" type="presParOf" srcId="{C170888F-781E-4799-8804-6580D288B19E}" destId="{00DB9A2E-4128-4C0A-8DE6-23B64B369410}" srcOrd="0" destOrd="0" presId="urn:microsoft.com/office/officeart/2009/3/layout/HorizontalOrganizationChart"/>
    <dgm:cxn modelId="{E2F5E3FF-C71E-4B19-A7FA-995C5E93E25D}" type="presParOf" srcId="{00DB9A2E-4128-4C0A-8DE6-23B64B369410}" destId="{695BAA67-11CA-4339-BA74-D3A55C8634EA}" srcOrd="0" destOrd="0" presId="urn:microsoft.com/office/officeart/2009/3/layout/HorizontalOrganizationChart"/>
    <dgm:cxn modelId="{1B976D7A-92D0-4CBE-A5A0-89EF648C5076}" type="presParOf" srcId="{00DB9A2E-4128-4C0A-8DE6-23B64B369410}" destId="{8065248C-CEC6-462D-BB23-FC77FC413C00}" srcOrd="1" destOrd="0" presId="urn:microsoft.com/office/officeart/2009/3/layout/HorizontalOrganizationChart"/>
    <dgm:cxn modelId="{8C3330AA-4BCD-460C-9052-3C05A464F7BE}" type="presParOf" srcId="{C170888F-781E-4799-8804-6580D288B19E}" destId="{BCDF6241-28A5-4858-B85F-64D0901703B7}" srcOrd="1" destOrd="0" presId="urn:microsoft.com/office/officeart/2009/3/layout/HorizontalOrganizationChart"/>
    <dgm:cxn modelId="{594365B0-E1BC-4A4C-A689-39F776638382}" type="presParOf" srcId="{C170888F-781E-4799-8804-6580D288B19E}" destId="{01D2F23D-B60F-4F92-8B8D-5616399A4CF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6E71B-C1CB-4105-8806-A0F891189BBF}">
      <dsp:nvSpPr>
        <dsp:cNvPr id="0" name=""/>
        <dsp:cNvSpPr/>
      </dsp:nvSpPr>
      <dsp:spPr>
        <a:xfrm>
          <a:off x="1840108" y="4941021"/>
          <a:ext cx="211648" cy="227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824" y="0"/>
              </a:lnTo>
              <a:lnTo>
                <a:pt x="105824" y="227522"/>
              </a:lnTo>
              <a:lnTo>
                <a:pt x="211648" y="227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02BD2-592F-45AF-A873-8B4EBBEF4BEA}">
      <dsp:nvSpPr>
        <dsp:cNvPr id="0" name=""/>
        <dsp:cNvSpPr/>
      </dsp:nvSpPr>
      <dsp:spPr>
        <a:xfrm>
          <a:off x="1840108" y="4713499"/>
          <a:ext cx="211648" cy="227522"/>
        </a:xfrm>
        <a:custGeom>
          <a:avLst/>
          <a:gdLst/>
          <a:ahLst/>
          <a:cxnLst/>
          <a:rect l="0" t="0" r="0" b="0"/>
          <a:pathLst>
            <a:path>
              <a:moveTo>
                <a:pt x="0" y="227522"/>
              </a:moveTo>
              <a:lnTo>
                <a:pt x="105824" y="227522"/>
              </a:lnTo>
              <a:lnTo>
                <a:pt x="105824" y="0"/>
              </a:lnTo>
              <a:lnTo>
                <a:pt x="2116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3EC31-E64B-40CD-B959-E4790E0A4BA4}">
      <dsp:nvSpPr>
        <dsp:cNvPr id="0" name=""/>
        <dsp:cNvSpPr/>
      </dsp:nvSpPr>
      <dsp:spPr>
        <a:xfrm>
          <a:off x="1840108" y="3803409"/>
          <a:ext cx="211648" cy="455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824" y="0"/>
              </a:lnTo>
              <a:lnTo>
                <a:pt x="105824" y="455044"/>
              </a:lnTo>
              <a:lnTo>
                <a:pt x="211648" y="455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5BE29-F824-4A7D-AB9F-5595BF82F100}">
      <dsp:nvSpPr>
        <dsp:cNvPr id="0" name=""/>
        <dsp:cNvSpPr/>
      </dsp:nvSpPr>
      <dsp:spPr>
        <a:xfrm>
          <a:off x="1840108" y="3757689"/>
          <a:ext cx="2116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164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DC536-41C4-480F-B2EF-15723F118305}">
      <dsp:nvSpPr>
        <dsp:cNvPr id="0" name=""/>
        <dsp:cNvSpPr/>
      </dsp:nvSpPr>
      <dsp:spPr>
        <a:xfrm>
          <a:off x="1840108" y="3348365"/>
          <a:ext cx="211648" cy="455044"/>
        </a:xfrm>
        <a:custGeom>
          <a:avLst/>
          <a:gdLst/>
          <a:ahLst/>
          <a:cxnLst/>
          <a:rect l="0" t="0" r="0" b="0"/>
          <a:pathLst>
            <a:path>
              <a:moveTo>
                <a:pt x="0" y="455044"/>
              </a:moveTo>
              <a:lnTo>
                <a:pt x="105824" y="455044"/>
              </a:lnTo>
              <a:lnTo>
                <a:pt x="105824" y="0"/>
              </a:lnTo>
              <a:lnTo>
                <a:pt x="2116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13488-3DC7-4263-95E2-BECB8404B205}">
      <dsp:nvSpPr>
        <dsp:cNvPr id="0" name=""/>
        <dsp:cNvSpPr/>
      </dsp:nvSpPr>
      <dsp:spPr>
        <a:xfrm>
          <a:off x="1840108" y="2438275"/>
          <a:ext cx="211648" cy="455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824" y="0"/>
              </a:lnTo>
              <a:lnTo>
                <a:pt x="105824" y="455044"/>
              </a:lnTo>
              <a:lnTo>
                <a:pt x="211648" y="455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F06C7-A49A-46EA-A042-C50107A57593}">
      <dsp:nvSpPr>
        <dsp:cNvPr id="0" name=""/>
        <dsp:cNvSpPr/>
      </dsp:nvSpPr>
      <dsp:spPr>
        <a:xfrm>
          <a:off x="1840108" y="2392555"/>
          <a:ext cx="2116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164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0CB17-6D19-407B-AC7E-20A52CABEE0E}">
      <dsp:nvSpPr>
        <dsp:cNvPr id="0" name=""/>
        <dsp:cNvSpPr/>
      </dsp:nvSpPr>
      <dsp:spPr>
        <a:xfrm>
          <a:off x="1840108" y="1983230"/>
          <a:ext cx="211648" cy="455044"/>
        </a:xfrm>
        <a:custGeom>
          <a:avLst/>
          <a:gdLst/>
          <a:ahLst/>
          <a:cxnLst/>
          <a:rect l="0" t="0" r="0" b="0"/>
          <a:pathLst>
            <a:path>
              <a:moveTo>
                <a:pt x="0" y="455044"/>
              </a:moveTo>
              <a:lnTo>
                <a:pt x="105824" y="455044"/>
              </a:lnTo>
              <a:lnTo>
                <a:pt x="105824" y="0"/>
              </a:lnTo>
              <a:lnTo>
                <a:pt x="2116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D6BE9-7C37-4070-83CB-32B874AE290E}">
      <dsp:nvSpPr>
        <dsp:cNvPr id="0" name=""/>
        <dsp:cNvSpPr/>
      </dsp:nvSpPr>
      <dsp:spPr>
        <a:xfrm>
          <a:off x="1840108" y="845619"/>
          <a:ext cx="211648" cy="682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824" y="0"/>
              </a:lnTo>
              <a:lnTo>
                <a:pt x="105824" y="682567"/>
              </a:lnTo>
              <a:lnTo>
                <a:pt x="211648" y="682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23FC9-6BE7-48F2-B4C2-B0ACDAAB7011}">
      <dsp:nvSpPr>
        <dsp:cNvPr id="0" name=""/>
        <dsp:cNvSpPr/>
      </dsp:nvSpPr>
      <dsp:spPr>
        <a:xfrm>
          <a:off x="1840108" y="845619"/>
          <a:ext cx="211648" cy="227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824" y="0"/>
              </a:lnTo>
              <a:lnTo>
                <a:pt x="105824" y="227522"/>
              </a:lnTo>
              <a:lnTo>
                <a:pt x="211648" y="227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64768-BF40-43BD-877B-E48DB77EACFC}">
      <dsp:nvSpPr>
        <dsp:cNvPr id="0" name=""/>
        <dsp:cNvSpPr/>
      </dsp:nvSpPr>
      <dsp:spPr>
        <a:xfrm>
          <a:off x="1840108" y="618096"/>
          <a:ext cx="211648" cy="227522"/>
        </a:xfrm>
        <a:custGeom>
          <a:avLst/>
          <a:gdLst/>
          <a:ahLst/>
          <a:cxnLst/>
          <a:rect l="0" t="0" r="0" b="0"/>
          <a:pathLst>
            <a:path>
              <a:moveTo>
                <a:pt x="0" y="227522"/>
              </a:moveTo>
              <a:lnTo>
                <a:pt x="105824" y="227522"/>
              </a:lnTo>
              <a:lnTo>
                <a:pt x="105824" y="0"/>
              </a:lnTo>
              <a:lnTo>
                <a:pt x="2116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52A2E-4D49-4680-88E6-DF84D315F17A}">
      <dsp:nvSpPr>
        <dsp:cNvPr id="0" name=""/>
        <dsp:cNvSpPr/>
      </dsp:nvSpPr>
      <dsp:spPr>
        <a:xfrm>
          <a:off x="1840108" y="163051"/>
          <a:ext cx="211648" cy="682567"/>
        </a:xfrm>
        <a:custGeom>
          <a:avLst/>
          <a:gdLst/>
          <a:ahLst/>
          <a:cxnLst/>
          <a:rect l="0" t="0" r="0" b="0"/>
          <a:pathLst>
            <a:path>
              <a:moveTo>
                <a:pt x="0" y="682567"/>
              </a:moveTo>
              <a:lnTo>
                <a:pt x="105824" y="682567"/>
              </a:lnTo>
              <a:lnTo>
                <a:pt x="105824" y="0"/>
              </a:lnTo>
              <a:lnTo>
                <a:pt x="2116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DA01B-CFCA-441F-8C00-16562F620C6C}">
      <dsp:nvSpPr>
        <dsp:cNvPr id="0" name=""/>
        <dsp:cNvSpPr/>
      </dsp:nvSpPr>
      <dsp:spPr>
        <a:xfrm>
          <a:off x="781865" y="684236"/>
          <a:ext cx="1058243" cy="32276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建築学院</a:t>
          </a:r>
        </a:p>
      </dsp:txBody>
      <dsp:txXfrm>
        <a:off x="781865" y="684236"/>
        <a:ext cx="1058243" cy="322764"/>
      </dsp:txXfrm>
    </dsp:sp>
    <dsp:sp modelId="{032AA165-EE70-493B-A87F-1EDDE90B02A0}">
      <dsp:nvSpPr>
        <dsp:cNvPr id="0" name=""/>
        <dsp:cNvSpPr/>
      </dsp:nvSpPr>
      <dsp:spPr>
        <a:xfrm>
          <a:off x="2051757" y="1669"/>
          <a:ext cx="1058243" cy="322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建築系</a:t>
          </a:r>
        </a:p>
      </dsp:txBody>
      <dsp:txXfrm>
        <a:off x="2051757" y="1669"/>
        <a:ext cx="1058243" cy="322764"/>
      </dsp:txXfrm>
    </dsp:sp>
    <dsp:sp modelId="{3B51E07F-2506-4FB2-99AB-8EDF9FE0CEAE}">
      <dsp:nvSpPr>
        <dsp:cNvPr id="0" name=""/>
        <dsp:cNvSpPr/>
      </dsp:nvSpPr>
      <dsp:spPr>
        <a:xfrm>
          <a:off x="2051757" y="456714"/>
          <a:ext cx="1058243" cy="322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都市設計系</a:t>
          </a:r>
        </a:p>
      </dsp:txBody>
      <dsp:txXfrm>
        <a:off x="2051757" y="456714"/>
        <a:ext cx="1058243" cy="322764"/>
      </dsp:txXfrm>
    </dsp:sp>
    <dsp:sp modelId="{4A3069A6-7B0F-4ED3-9053-4254EAA485F2}">
      <dsp:nvSpPr>
        <dsp:cNvPr id="0" name=""/>
        <dsp:cNvSpPr/>
      </dsp:nvSpPr>
      <dsp:spPr>
        <a:xfrm>
          <a:off x="2051757" y="911759"/>
          <a:ext cx="1058243" cy="322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建築科学系</a:t>
          </a:r>
        </a:p>
      </dsp:txBody>
      <dsp:txXfrm>
        <a:off x="2051757" y="911759"/>
        <a:ext cx="1058243" cy="322764"/>
      </dsp:txXfrm>
    </dsp:sp>
    <dsp:sp modelId="{640525EB-0566-456C-9835-09616535BAE3}">
      <dsp:nvSpPr>
        <dsp:cNvPr id="0" name=""/>
        <dsp:cNvSpPr/>
      </dsp:nvSpPr>
      <dsp:spPr>
        <a:xfrm>
          <a:off x="2051757" y="1366803"/>
          <a:ext cx="1058243" cy="322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風景建築系</a:t>
          </a:r>
        </a:p>
      </dsp:txBody>
      <dsp:txXfrm>
        <a:off x="2051757" y="1366803"/>
        <a:ext cx="1058243" cy="322764"/>
      </dsp:txXfrm>
    </dsp:sp>
    <dsp:sp modelId="{CE8958D6-5155-4258-B26F-D41CC8767407}">
      <dsp:nvSpPr>
        <dsp:cNvPr id="0" name=""/>
        <dsp:cNvSpPr/>
      </dsp:nvSpPr>
      <dsp:spPr>
        <a:xfrm>
          <a:off x="781865" y="2276893"/>
          <a:ext cx="1058243" cy="32276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土木水利学院</a:t>
          </a:r>
        </a:p>
      </dsp:txBody>
      <dsp:txXfrm>
        <a:off x="781865" y="2276893"/>
        <a:ext cx="1058243" cy="322764"/>
      </dsp:txXfrm>
    </dsp:sp>
    <dsp:sp modelId="{B79B861C-6920-4924-BA42-914C052BA454}">
      <dsp:nvSpPr>
        <dsp:cNvPr id="0" name=""/>
        <dsp:cNvSpPr/>
      </dsp:nvSpPr>
      <dsp:spPr>
        <a:xfrm>
          <a:off x="2051757" y="1821848"/>
          <a:ext cx="1058243" cy="322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土木工程系</a:t>
          </a:r>
        </a:p>
      </dsp:txBody>
      <dsp:txXfrm>
        <a:off x="2051757" y="1821848"/>
        <a:ext cx="1058243" cy="322764"/>
      </dsp:txXfrm>
    </dsp:sp>
    <dsp:sp modelId="{3FCB33FB-65BE-4135-8579-604E90983C4C}">
      <dsp:nvSpPr>
        <dsp:cNvPr id="0" name=""/>
        <dsp:cNvSpPr/>
      </dsp:nvSpPr>
      <dsp:spPr>
        <a:xfrm>
          <a:off x="2051757" y="2276893"/>
          <a:ext cx="1058243" cy="322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建設管理系</a:t>
          </a:r>
        </a:p>
      </dsp:txBody>
      <dsp:txXfrm>
        <a:off x="2051757" y="2276893"/>
        <a:ext cx="1058243" cy="322764"/>
      </dsp:txXfrm>
    </dsp:sp>
    <dsp:sp modelId="{F2B17882-7DD5-439E-BA87-1598F574B312}">
      <dsp:nvSpPr>
        <dsp:cNvPr id="0" name=""/>
        <dsp:cNvSpPr/>
      </dsp:nvSpPr>
      <dsp:spPr>
        <a:xfrm>
          <a:off x="2051757" y="2731938"/>
          <a:ext cx="1058243" cy="322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水利水電工程系</a:t>
          </a:r>
        </a:p>
      </dsp:txBody>
      <dsp:txXfrm>
        <a:off x="2051757" y="2731938"/>
        <a:ext cx="1058243" cy="322764"/>
      </dsp:txXfrm>
    </dsp:sp>
    <dsp:sp modelId="{9536D420-4F5E-44D0-BDC3-D05CF56B6853}">
      <dsp:nvSpPr>
        <dsp:cNvPr id="0" name=""/>
        <dsp:cNvSpPr/>
      </dsp:nvSpPr>
      <dsp:spPr>
        <a:xfrm>
          <a:off x="781865" y="3642027"/>
          <a:ext cx="1058243" cy="32276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環境学院</a:t>
          </a:r>
        </a:p>
      </dsp:txBody>
      <dsp:txXfrm>
        <a:off x="781865" y="3642027"/>
        <a:ext cx="1058243" cy="322764"/>
      </dsp:txXfrm>
    </dsp:sp>
    <dsp:sp modelId="{B8723940-2E74-497E-BA34-83F11D3BCD51}">
      <dsp:nvSpPr>
        <dsp:cNvPr id="0" name=""/>
        <dsp:cNvSpPr/>
      </dsp:nvSpPr>
      <dsp:spPr>
        <a:xfrm>
          <a:off x="2051757" y="3186982"/>
          <a:ext cx="1058243" cy="322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環境工程系</a:t>
          </a:r>
        </a:p>
      </dsp:txBody>
      <dsp:txXfrm>
        <a:off x="2051757" y="3186982"/>
        <a:ext cx="1058243" cy="322764"/>
      </dsp:txXfrm>
    </dsp:sp>
    <dsp:sp modelId="{F4F2549B-0927-4B94-A75A-F6E0CF894AD4}">
      <dsp:nvSpPr>
        <dsp:cNvPr id="0" name=""/>
        <dsp:cNvSpPr/>
      </dsp:nvSpPr>
      <dsp:spPr>
        <a:xfrm>
          <a:off x="2051757" y="3642027"/>
          <a:ext cx="1058243" cy="322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環境科学系</a:t>
          </a:r>
        </a:p>
      </dsp:txBody>
      <dsp:txXfrm>
        <a:off x="2051757" y="3642027"/>
        <a:ext cx="1058243" cy="322764"/>
      </dsp:txXfrm>
    </dsp:sp>
    <dsp:sp modelId="{6C56FD5E-E0A7-4D0D-84AA-082F6251E5A6}">
      <dsp:nvSpPr>
        <dsp:cNvPr id="0" name=""/>
        <dsp:cNvSpPr/>
      </dsp:nvSpPr>
      <dsp:spPr>
        <a:xfrm>
          <a:off x="2051757" y="4097072"/>
          <a:ext cx="1058243" cy="322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環境管理系</a:t>
          </a:r>
        </a:p>
      </dsp:txBody>
      <dsp:txXfrm>
        <a:off x="2051757" y="4097072"/>
        <a:ext cx="1058243" cy="322764"/>
      </dsp:txXfrm>
    </dsp:sp>
    <dsp:sp modelId="{A21BEE1B-30ED-4131-9619-7F93D4638318}">
      <dsp:nvSpPr>
        <dsp:cNvPr id="0" name=""/>
        <dsp:cNvSpPr/>
      </dsp:nvSpPr>
      <dsp:spPr>
        <a:xfrm>
          <a:off x="781865" y="4779639"/>
          <a:ext cx="1058243" cy="32276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薬学院</a:t>
          </a:r>
        </a:p>
      </dsp:txBody>
      <dsp:txXfrm>
        <a:off x="781865" y="4779639"/>
        <a:ext cx="1058243" cy="322764"/>
      </dsp:txXfrm>
    </dsp:sp>
    <dsp:sp modelId="{FEB9876D-CF86-429F-92F1-693A3C8F5426}">
      <dsp:nvSpPr>
        <dsp:cNvPr id="0" name=""/>
        <dsp:cNvSpPr/>
      </dsp:nvSpPr>
      <dsp:spPr>
        <a:xfrm>
          <a:off x="2051757" y="4552117"/>
          <a:ext cx="1058243" cy="322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生命医工学系</a:t>
          </a:r>
        </a:p>
      </dsp:txBody>
      <dsp:txXfrm>
        <a:off x="2051757" y="4552117"/>
        <a:ext cx="1058243" cy="322764"/>
      </dsp:txXfrm>
    </dsp:sp>
    <dsp:sp modelId="{1306EA0B-EDEF-4389-BAAC-955BC6F4A956}">
      <dsp:nvSpPr>
        <dsp:cNvPr id="0" name=""/>
        <dsp:cNvSpPr/>
      </dsp:nvSpPr>
      <dsp:spPr>
        <a:xfrm>
          <a:off x="2051757" y="5007161"/>
          <a:ext cx="1058243" cy="322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基礎薬学系</a:t>
          </a:r>
        </a:p>
      </dsp:txBody>
      <dsp:txXfrm>
        <a:off x="2051757" y="5007161"/>
        <a:ext cx="1058243" cy="322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1CCF5-95B8-480E-9F4A-77B068A11C5B}">
      <dsp:nvSpPr>
        <dsp:cNvPr id="0" name=""/>
        <dsp:cNvSpPr/>
      </dsp:nvSpPr>
      <dsp:spPr>
        <a:xfrm>
          <a:off x="1643163" y="4036722"/>
          <a:ext cx="255055" cy="1096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527" y="0"/>
              </a:lnTo>
              <a:lnTo>
                <a:pt x="127527" y="1096739"/>
              </a:lnTo>
              <a:lnTo>
                <a:pt x="255055" y="1096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894E7-5830-4BB3-9A3D-B81D895A965B}">
      <dsp:nvSpPr>
        <dsp:cNvPr id="0" name=""/>
        <dsp:cNvSpPr/>
      </dsp:nvSpPr>
      <dsp:spPr>
        <a:xfrm>
          <a:off x="1643163" y="4036722"/>
          <a:ext cx="255055" cy="548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527" y="0"/>
              </a:lnTo>
              <a:lnTo>
                <a:pt x="127527" y="548369"/>
              </a:lnTo>
              <a:lnTo>
                <a:pt x="255055" y="5483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0C6BD-06A9-4CFC-8A76-499245721417}">
      <dsp:nvSpPr>
        <dsp:cNvPr id="0" name=""/>
        <dsp:cNvSpPr/>
      </dsp:nvSpPr>
      <dsp:spPr>
        <a:xfrm>
          <a:off x="1643163" y="3991002"/>
          <a:ext cx="2550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05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FE5EE-B5D1-46F2-83C8-ED29A215313E}">
      <dsp:nvSpPr>
        <dsp:cNvPr id="0" name=""/>
        <dsp:cNvSpPr/>
      </dsp:nvSpPr>
      <dsp:spPr>
        <a:xfrm>
          <a:off x="1643163" y="3488353"/>
          <a:ext cx="255055" cy="548369"/>
        </a:xfrm>
        <a:custGeom>
          <a:avLst/>
          <a:gdLst/>
          <a:ahLst/>
          <a:cxnLst/>
          <a:rect l="0" t="0" r="0" b="0"/>
          <a:pathLst>
            <a:path>
              <a:moveTo>
                <a:pt x="0" y="548369"/>
              </a:moveTo>
              <a:lnTo>
                <a:pt x="127527" y="548369"/>
              </a:lnTo>
              <a:lnTo>
                <a:pt x="127527" y="0"/>
              </a:lnTo>
              <a:lnTo>
                <a:pt x="2550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9D784-E4A1-48B7-9EA4-2397EC76DED2}">
      <dsp:nvSpPr>
        <dsp:cNvPr id="0" name=""/>
        <dsp:cNvSpPr/>
      </dsp:nvSpPr>
      <dsp:spPr>
        <a:xfrm>
          <a:off x="1643163" y="2939983"/>
          <a:ext cx="255055" cy="1096739"/>
        </a:xfrm>
        <a:custGeom>
          <a:avLst/>
          <a:gdLst/>
          <a:ahLst/>
          <a:cxnLst/>
          <a:rect l="0" t="0" r="0" b="0"/>
          <a:pathLst>
            <a:path>
              <a:moveTo>
                <a:pt x="0" y="1096739"/>
              </a:moveTo>
              <a:lnTo>
                <a:pt x="127527" y="1096739"/>
              </a:lnTo>
              <a:lnTo>
                <a:pt x="127527" y="0"/>
              </a:lnTo>
              <a:lnTo>
                <a:pt x="2550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DF3B4-579C-4C5D-BA26-DE76F5D3F14B}">
      <dsp:nvSpPr>
        <dsp:cNvPr id="0" name=""/>
        <dsp:cNvSpPr/>
      </dsp:nvSpPr>
      <dsp:spPr>
        <a:xfrm>
          <a:off x="1643163" y="1294874"/>
          <a:ext cx="255055" cy="1096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527" y="0"/>
              </a:lnTo>
              <a:lnTo>
                <a:pt x="127527" y="1096739"/>
              </a:lnTo>
              <a:lnTo>
                <a:pt x="255055" y="1096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88CA0-4F47-4FDB-803A-773251D8E699}">
      <dsp:nvSpPr>
        <dsp:cNvPr id="0" name=""/>
        <dsp:cNvSpPr/>
      </dsp:nvSpPr>
      <dsp:spPr>
        <a:xfrm>
          <a:off x="1643163" y="1294874"/>
          <a:ext cx="255055" cy="548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527" y="0"/>
              </a:lnTo>
              <a:lnTo>
                <a:pt x="127527" y="548369"/>
              </a:lnTo>
              <a:lnTo>
                <a:pt x="255055" y="5483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AC89D-C03C-44C5-9900-10FDD24347AE}">
      <dsp:nvSpPr>
        <dsp:cNvPr id="0" name=""/>
        <dsp:cNvSpPr/>
      </dsp:nvSpPr>
      <dsp:spPr>
        <a:xfrm>
          <a:off x="1643163" y="1249154"/>
          <a:ext cx="2550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05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F2F73-E2FF-4C82-85CD-3D743E598ED6}">
      <dsp:nvSpPr>
        <dsp:cNvPr id="0" name=""/>
        <dsp:cNvSpPr/>
      </dsp:nvSpPr>
      <dsp:spPr>
        <a:xfrm>
          <a:off x="1643163" y="746504"/>
          <a:ext cx="255055" cy="548369"/>
        </a:xfrm>
        <a:custGeom>
          <a:avLst/>
          <a:gdLst/>
          <a:ahLst/>
          <a:cxnLst/>
          <a:rect l="0" t="0" r="0" b="0"/>
          <a:pathLst>
            <a:path>
              <a:moveTo>
                <a:pt x="0" y="548369"/>
              </a:moveTo>
              <a:lnTo>
                <a:pt x="127527" y="548369"/>
              </a:lnTo>
              <a:lnTo>
                <a:pt x="127527" y="0"/>
              </a:lnTo>
              <a:lnTo>
                <a:pt x="2550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FBD33-3EFC-4F8D-9263-B8D0EB3F94A0}">
      <dsp:nvSpPr>
        <dsp:cNvPr id="0" name=""/>
        <dsp:cNvSpPr/>
      </dsp:nvSpPr>
      <dsp:spPr>
        <a:xfrm>
          <a:off x="1643163" y="198134"/>
          <a:ext cx="255055" cy="1096739"/>
        </a:xfrm>
        <a:custGeom>
          <a:avLst/>
          <a:gdLst/>
          <a:ahLst/>
          <a:cxnLst/>
          <a:rect l="0" t="0" r="0" b="0"/>
          <a:pathLst>
            <a:path>
              <a:moveTo>
                <a:pt x="0" y="1096739"/>
              </a:moveTo>
              <a:lnTo>
                <a:pt x="127527" y="1096739"/>
              </a:lnTo>
              <a:lnTo>
                <a:pt x="127527" y="0"/>
              </a:lnTo>
              <a:lnTo>
                <a:pt x="2550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029BB-6FB9-4FFB-9CE1-91EAD48B0A61}">
      <dsp:nvSpPr>
        <dsp:cNvPr id="0" name=""/>
        <dsp:cNvSpPr/>
      </dsp:nvSpPr>
      <dsp:spPr>
        <a:xfrm>
          <a:off x="367885" y="1100394"/>
          <a:ext cx="1275278" cy="38895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機械工学院</a:t>
          </a:r>
        </a:p>
      </dsp:txBody>
      <dsp:txXfrm>
        <a:off x="367885" y="1100394"/>
        <a:ext cx="1275278" cy="388959"/>
      </dsp:txXfrm>
    </dsp:sp>
    <dsp:sp modelId="{5FCF536B-6C9E-46EC-B32A-3448965D1F3E}">
      <dsp:nvSpPr>
        <dsp:cNvPr id="0" name=""/>
        <dsp:cNvSpPr/>
      </dsp:nvSpPr>
      <dsp:spPr>
        <a:xfrm>
          <a:off x="1898219" y="3655"/>
          <a:ext cx="1275278" cy="388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機械工学系</a:t>
          </a:r>
        </a:p>
      </dsp:txBody>
      <dsp:txXfrm>
        <a:off x="1898219" y="3655"/>
        <a:ext cx="1275278" cy="388959"/>
      </dsp:txXfrm>
    </dsp:sp>
    <dsp:sp modelId="{2F16AB11-B901-4D5A-BFE9-63512B41C96A}">
      <dsp:nvSpPr>
        <dsp:cNvPr id="0" name=""/>
        <dsp:cNvSpPr/>
      </dsp:nvSpPr>
      <dsp:spPr>
        <a:xfrm>
          <a:off x="1898219" y="552024"/>
          <a:ext cx="1275278" cy="388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精密機器系</a:t>
          </a:r>
        </a:p>
      </dsp:txBody>
      <dsp:txXfrm>
        <a:off x="1898219" y="552024"/>
        <a:ext cx="1275278" cy="388959"/>
      </dsp:txXfrm>
    </dsp:sp>
    <dsp:sp modelId="{3C38040B-CE1A-4396-89FE-83620EBF2A55}">
      <dsp:nvSpPr>
        <dsp:cNvPr id="0" name=""/>
        <dsp:cNvSpPr/>
      </dsp:nvSpPr>
      <dsp:spPr>
        <a:xfrm>
          <a:off x="1898219" y="1100394"/>
          <a:ext cx="1275278" cy="388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エネルギー工学系</a:t>
          </a:r>
        </a:p>
      </dsp:txBody>
      <dsp:txXfrm>
        <a:off x="1898219" y="1100394"/>
        <a:ext cx="1275278" cy="388959"/>
      </dsp:txXfrm>
    </dsp:sp>
    <dsp:sp modelId="{48F9C87F-45B7-4BEA-9958-49F85D1E83C2}">
      <dsp:nvSpPr>
        <dsp:cNvPr id="0" name=""/>
        <dsp:cNvSpPr/>
      </dsp:nvSpPr>
      <dsp:spPr>
        <a:xfrm>
          <a:off x="1898219" y="1648764"/>
          <a:ext cx="1275278" cy="388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乗用車系</a:t>
          </a:r>
        </a:p>
      </dsp:txBody>
      <dsp:txXfrm>
        <a:off x="1898219" y="1648764"/>
        <a:ext cx="1275278" cy="388959"/>
      </dsp:txXfrm>
    </dsp:sp>
    <dsp:sp modelId="{740A3D34-AD23-4E70-B35D-D531F0C49E30}">
      <dsp:nvSpPr>
        <dsp:cNvPr id="0" name=""/>
        <dsp:cNvSpPr/>
      </dsp:nvSpPr>
      <dsp:spPr>
        <a:xfrm>
          <a:off x="1898219" y="2197133"/>
          <a:ext cx="1275278" cy="388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産業工学系</a:t>
          </a:r>
        </a:p>
      </dsp:txBody>
      <dsp:txXfrm>
        <a:off x="1898219" y="2197133"/>
        <a:ext cx="1275278" cy="388959"/>
      </dsp:txXfrm>
    </dsp:sp>
    <dsp:sp modelId="{B0F0DBB1-EF70-4295-BB82-1404AA31C99A}">
      <dsp:nvSpPr>
        <dsp:cNvPr id="0" name=""/>
        <dsp:cNvSpPr/>
      </dsp:nvSpPr>
      <dsp:spPr>
        <a:xfrm>
          <a:off x="367885" y="3842242"/>
          <a:ext cx="1275278" cy="38895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情報科学技術院</a:t>
          </a:r>
        </a:p>
      </dsp:txBody>
      <dsp:txXfrm>
        <a:off x="367885" y="3842242"/>
        <a:ext cx="1275278" cy="388959"/>
      </dsp:txXfrm>
    </dsp:sp>
    <dsp:sp modelId="{44EB21DD-DC81-4977-A987-1AA296A62B9F}">
      <dsp:nvSpPr>
        <dsp:cNvPr id="0" name=""/>
        <dsp:cNvSpPr/>
      </dsp:nvSpPr>
      <dsp:spPr>
        <a:xfrm>
          <a:off x="1898219" y="2745503"/>
          <a:ext cx="1275278" cy="388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電子工学系</a:t>
          </a:r>
        </a:p>
      </dsp:txBody>
      <dsp:txXfrm>
        <a:off x="1898219" y="2745503"/>
        <a:ext cx="1275278" cy="388959"/>
      </dsp:txXfrm>
    </dsp:sp>
    <dsp:sp modelId="{A1B4DEB5-2D53-4F75-8E3B-84CD5BFA430A}">
      <dsp:nvSpPr>
        <dsp:cNvPr id="0" name=""/>
        <dsp:cNvSpPr/>
      </dsp:nvSpPr>
      <dsp:spPr>
        <a:xfrm>
          <a:off x="1898219" y="3293873"/>
          <a:ext cx="1275278" cy="388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コンピューター科学技術院</a:t>
          </a:r>
        </a:p>
      </dsp:txBody>
      <dsp:txXfrm>
        <a:off x="1898219" y="3293873"/>
        <a:ext cx="1275278" cy="388959"/>
      </dsp:txXfrm>
    </dsp:sp>
    <dsp:sp modelId="{44F824A5-F92E-4F27-91BA-1B7416F3D576}">
      <dsp:nvSpPr>
        <dsp:cNvPr id="0" name=""/>
        <dsp:cNvSpPr/>
      </dsp:nvSpPr>
      <dsp:spPr>
        <a:xfrm>
          <a:off x="1898219" y="3842242"/>
          <a:ext cx="1275278" cy="388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自動化系</a:t>
          </a:r>
        </a:p>
      </dsp:txBody>
      <dsp:txXfrm>
        <a:off x="1898219" y="3842242"/>
        <a:ext cx="1275278" cy="388959"/>
      </dsp:txXfrm>
    </dsp:sp>
    <dsp:sp modelId="{8DDABB55-67CB-42BC-97BF-9AECE9AB6451}">
      <dsp:nvSpPr>
        <dsp:cNvPr id="0" name=""/>
        <dsp:cNvSpPr/>
      </dsp:nvSpPr>
      <dsp:spPr>
        <a:xfrm>
          <a:off x="1898219" y="4390612"/>
          <a:ext cx="1275278" cy="388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組み込み回路系</a:t>
          </a:r>
        </a:p>
      </dsp:txBody>
      <dsp:txXfrm>
        <a:off x="1898219" y="4390612"/>
        <a:ext cx="1275278" cy="388959"/>
      </dsp:txXfrm>
    </dsp:sp>
    <dsp:sp modelId="{9BD43147-7BED-405D-BF83-3ADA2F0971CF}">
      <dsp:nvSpPr>
        <dsp:cNvPr id="0" name=""/>
        <dsp:cNvSpPr/>
      </dsp:nvSpPr>
      <dsp:spPr>
        <a:xfrm>
          <a:off x="1898219" y="4938982"/>
          <a:ext cx="1275278" cy="388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ソフトウェア系</a:t>
          </a:r>
        </a:p>
      </dsp:txBody>
      <dsp:txXfrm>
        <a:off x="1898219" y="4938982"/>
        <a:ext cx="1275278" cy="388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85E6E-6AA2-4A40-A987-F9A38C3E711E}">
      <dsp:nvSpPr>
        <dsp:cNvPr id="0" name=""/>
        <dsp:cNvSpPr/>
      </dsp:nvSpPr>
      <dsp:spPr>
        <a:xfrm>
          <a:off x="1524862" y="3806843"/>
          <a:ext cx="211808" cy="1366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904" y="0"/>
              </a:lnTo>
              <a:lnTo>
                <a:pt x="105904" y="1366165"/>
              </a:lnTo>
              <a:lnTo>
                <a:pt x="211808" y="13661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4A8CD-9AEB-4AA7-98D2-923916203E5D}">
      <dsp:nvSpPr>
        <dsp:cNvPr id="0" name=""/>
        <dsp:cNvSpPr/>
      </dsp:nvSpPr>
      <dsp:spPr>
        <a:xfrm>
          <a:off x="1524862" y="3806843"/>
          <a:ext cx="211808" cy="910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904" y="0"/>
              </a:lnTo>
              <a:lnTo>
                <a:pt x="105904" y="910776"/>
              </a:lnTo>
              <a:lnTo>
                <a:pt x="211808" y="9107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F3AE0-0B97-4A11-8DA0-0BA6D01471B7}">
      <dsp:nvSpPr>
        <dsp:cNvPr id="0" name=""/>
        <dsp:cNvSpPr/>
      </dsp:nvSpPr>
      <dsp:spPr>
        <a:xfrm>
          <a:off x="1524862" y="3806843"/>
          <a:ext cx="211808" cy="455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904" y="0"/>
              </a:lnTo>
              <a:lnTo>
                <a:pt x="105904" y="455388"/>
              </a:lnTo>
              <a:lnTo>
                <a:pt x="211808" y="455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66F57-6BDE-486A-A7B4-37DC23B9CE3B}">
      <dsp:nvSpPr>
        <dsp:cNvPr id="0" name=""/>
        <dsp:cNvSpPr/>
      </dsp:nvSpPr>
      <dsp:spPr>
        <a:xfrm>
          <a:off x="1524862" y="3761123"/>
          <a:ext cx="211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180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B4BB6-AA97-44F1-8DED-5FAD1C59309B}">
      <dsp:nvSpPr>
        <dsp:cNvPr id="0" name=""/>
        <dsp:cNvSpPr/>
      </dsp:nvSpPr>
      <dsp:spPr>
        <a:xfrm>
          <a:off x="1524862" y="3351454"/>
          <a:ext cx="211808" cy="455388"/>
        </a:xfrm>
        <a:custGeom>
          <a:avLst/>
          <a:gdLst/>
          <a:ahLst/>
          <a:cxnLst/>
          <a:rect l="0" t="0" r="0" b="0"/>
          <a:pathLst>
            <a:path>
              <a:moveTo>
                <a:pt x="0" y="455388"/>
              </a:moveTo>
              <a:lnTo>
                <a:pt x="105904" y="455388"/>
              </a:lnTo>
              <a:lnTo>
                <a:pt x="105904" y="0"/>
              </a:lnTo>
              <a:lnTo>
                <a:pt x="21180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3F387-A42E-4A72-B519-DC65223F46AC}">
      <dsp:nvSpPr>
        <dsp:cNvPr id="0" name=""/>
        <dsp:cNvSpPr/>
      </dsp:nvSpPr>
      <dsp:spPr>
        <a:xfrm>
          <a:off x="1524862" y="2896066"/>
          <a:ext cx="211808" cy="910776"/>
        </a:xfrm>
        <a:custGeom>
          <a:avLst/>
          <a:gdLst/>
          <a:ahLst/>
          <a:cxnLst/>
          <a:rect l="0" t="0" r="0" b="0"/>
          <a:pathLst>
            <a:path>
              <a:moveTo>
                <a:pt x="0" y="910776"/>
              </a:moveTo>
              <a:lnTo>
                <a:pt x="105904" y="910776"/>
              </a:lnTo>
              <a:lnTo>
                <a:pt x="105904" y="0"/>
              </a:lnTo>
              <a:lnTo>
                <a:pt x="21180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3F392-8176-42F7-A97B-9505666319E5}">
      <dsp:nvSpPr>
        <dsp:cNvPr id="0" name=""/>
        <dsp:cNvSpPr/>
      </dsp:nvSpPr>
      <dsp:spPr>
        <a:xfrm>
          <a:off x="1524862" y="2440677"/>
          <a:ext cx="211808" cy="1366165"/>
        </a:xfrm>
        <a:custGeom>
          <a:avLst/>
          <a:gdLst/>
          <a:ahLst/>
          <a:cxnLst/>
          <a:rect l="0" t="0" r="0" b="0"/>
          <a:pathLst>
            <a:path>
              <a:moveTo>
                <a:pt x="0" y="1366165"/>
              </a:moveTo>
              <a:lnTo>
                <a:pt x="105904" y="1366165"/>
              </a:lnTo>
              <a:lnTo>
                <a:pt x="105904" y="0"/>
              </a:lnTo>
              <a:lnTo>
                <a:pt x="21180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62753-5F01-41DE-8CBE-758CB75BC5DB}">
      <dsp:nvSpPr>
        <dsp:cNvPr id="0" name=""/>
        <dsp:cNvSpPr/>
      </dsp:nvSpPr>
      <dsp:spPr>
        <a:xfrm>
          <a:off x="1524862" y="1757595"/>
          <a:ext cx="211808" cy="227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904" y="0"/>
              </a:lnTo>
              <a:lnTo>
                <a:pt x="105904" y="227694"/>
              </a:lnTo>
              <a:lnTo>
                <a:pt x="211808" y="2276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15D64-4CDE-4512-B579-20402260FE76}">
      <dsp:nvSpPr>
        <dsp:cNvPr id="0" name=""/>
        <dsp:cNvSpPr/>
      </dsp:nvSpPr>
      <dsp:spPr>
        <a:xfrm>
          <a:off x="1524862" y="1529900"/>
          <a:ext cx="211808" cy="227694"/>
        </a:xfrm>
        <a:custGeom>
          <a:avLst/>
          <a:gdLst/>
          <a:ahLst/>
          <a:cxnLst/>
          <a:rect l="0" t="0" r="0" b="0"/>
          <a:pathLst>
            <a:path>
              <a:moveTo>
                <a:pt x="0" y="227694"/>
              </a:moveTo>
              <a:lnTo>
                <a:pt x="105904" y="227694"/>
              </a:lnTo>
              <a:lnTo>
                <a:pt x="105904" y="0"/>
              </a:lnTo>
              <a:lnTo>
                <a:pt x="21180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62B40-4AAE-4666-820B-EAF5F1FB7F18}">
      <dsp:nvSpPr>
        <dsp:cNvPr id="0" name=""/>
        <dsp:cNvSpPr/>
      </dsp:nvSpPr>
      <dsp:spPr>
        <a:xfrm>
          <a:off x="1524862" y="619123"/>
          <a:ext cx="211808" cy="455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904" y="0"/>
              </a:lnTo>
              <a:lnTo>
                <a:pt x="105904" y="455388"/>
              </a:lnTo>
              <a:lnTo>
                <a:pt x="211808" y="455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452AC-0E06-41BD-80BD-BA592CD5AC29}">
      <dsp:nvSpPr>
        <dsp:cNvPr id="0" name=""/>
        <dsp:cNvSpPr/>
      </dsp:nvSpPr>
      <dsp:spPr>
        <a:xfrm>
          <a:off x="1524862" y="573403"/>
          <a:ext cx="211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180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B879B-0415-4484-BEBF-6F2552296CFE}">
      <dsp:nvSpPr>
        <dsp:cNvPr id="0" name=""/>
        <dsp:cNvSpPr/>
      </dsp:nvSpPr>
      <dsp:spPr>
        <a:xfrm>
          <a:off x="1524862" y="163735"/>
          <a:ext cx="211808" cy="455388"/>
        </a:xfrm>
        <a:custGeom>
          <a:avLst/>
          <a:gdLst/>
          <a:ahLst/>
          <a:cxnLst/>
          <a:rect l="0" t="0" r="0" b="0"/>
          <a:pathLst>
            <a:path>
              <a:moveTo>
                <a:pt x="0" y="455388"/>
              </a:moveTo>
              <a:lnTo>
                <a:pt x="105904" y="455388"/>
              </a:lnTo>
              <a:lnTo>
                <a:pt x="105904" y="0"/>
              </a:lnTo>
              <a:lnTo>
                <a:pt x="21180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72FD3-4214-45DE-938A-CA389789D029}">
      <dsp:nvSpPr>
        <dsp:cNvPr id="0" name=""/>
        <dsp:cNvSpPr/>
      </dsp:nvSpPr>
      <dsp:spPr>
        <a:xfrm>
          <a:off x="465819" y="457619"/>
          <a:ext cx="1059043" cy="32300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医学院</a:t>
          </a:r>
        </a:p>
      </dsp:txBody>
      <dsp:txXfrm>
        <a:off x="465819" y="457619"/>
        <a:ext cx="1059043" cy="323008"/>
      </dsp:txXfrm>
    </dsp:sp>
    <dsp:sp modelId="{B416CC8C-0658-4BBB-9AEA-80B9D43F6B76}">
      <dsp:nvSpPr>
        <dsp:cNvPr id="0" name=""/>
        <dsp:cNvSpPr/>
      </dsp:nvSpPr>
      <dsp:spPr>
        <a:xfrm>
          <a:off x="1736671" y="2231"/>
          <a:ext cx="1059043" cy="323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/>
            <a:t>医学系</a:t>
          </a:r>
          <a:endParaRPr kumimoji="1" lang="ja-JP" altLang="en-US" sz="1000" b="1" kern="1200" dirty="0"/>
        </a:p>
      </dsp:txBody>
      <dsp:txXfrm>
        <a:off x="1736671" y="2231"/>
        <a:ext cx="1059043" cy="323008"/>
      </dsp:txXfrm>
    </dsp:sp>
    <dsp:sp modelId="{5892B5C5-9279-44A1-9BFB-BF5D9E0F07BE}">
      <dsp:nvSpPr>
        <dsp:cNvPr id="0" name=""/>
        <dsp:cNvSpPr/>
      </dsp:nvSpPr>
      <dsp:spPr>
        <a:xfrm>
          <a:off x="1736671" y="457619"/>
          <a:ext cx="1059043" cy="323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生物医学工学系</a:t>
          </a:r>
        </a:p>
      </dsp:txBody>
      <dsp:txXfrm>
        <a:off x="1736671" y="457619"/>
        <a:ext cx="1059043" cy="323008"/>
      </dsp:txXfrm>
    </dsp:sp>
    <dsp:sp modelId="{70FF564A-4953-4A22-B8CA-46A2FB960A24}">
      <dsp:nvSpPr>
        <dsp:cNvPr id="0" name=""/>
        <dsp:cNvSpPr/>
      </dsp:nvSpPr>
      <dsp:spPr>
        <a:xfrm>
          <a:off x="1736671" y="913008"/>
          <a:ext cx="1059043" cy="323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臨床医学系</a:t>
          </a:r>
        </a:p>
      </dsp:txBody>
      <dsp:txXfrm>
        <a:off x="1736671" y="913008"/>
        <a:ext cx="1059043" cy="323008"/>
      </dsp:txXfrm>
    </dsp:sp>
    <dsp:sp modelId="{E3CA9532-516A-4333-8699-9B0936C82E1A}">
      <dsp:nvSpPr>
        <dsp:cNvPr id="0" name=""/>
        <dsp:cNvSpPr/>
      </dsp:nvSpPr>
      <dsp:spPr>
        <a:xfrm>
          <a:off x="465819" y="1596090"/>
          <a:ext cx="1059043" cy="32300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航空宇宙工学院</a:t>
          </a:r>
        </a:p>
      </dsp:txBody>
      <dsp:txXfrm>
        <a:off x="465819" y="1596090"/>
        <a:ext cx="1059043" cy="323008"/>
      </dsp:txXfrm>
    </dsp:sp>
    <dsp:sp modelId="{A3DC5709-4A28-42B2-ACA2-61A9EED7E090}">
      <dsp:nvSpPr>
        <dsp:cNvPr id="0" name=""/>
        <dsp:cNvSpPr/>
      </dsp:nvSpPr>
      <dsp:spPr>
        <a:xfrm>
          <a:off x="1736671" y="1368396"/>
          <a:ext cx="1059043" cy="323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工程力学系</a:t>
          </a:r>
        </a:p>
      </dsp:txBody>
      <dsp:txXfrm>
        <a:off x="1736671" y="1368396"/>
        <a:ext cx="1059043" cy="323008"/>
      </dsp:txXfrm>
    </dsp:sp>
    <dsp:sp modelId="{9A5B128B-C4CB-49A7-84A5-8EAAE12E3230}">
      <dsp:nvSpPr>
        <dsp:cNvPr id="0" name=""/>
        <dsp:cNvSpPr/>
      </dsp:nvSpPr>
      <dsp:spPr>
        <a:xfrm>
          <a:off x="1736671" y="1823785"/>
          <a:ext cx="1059043" cy="323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航空宇宙工学系</a:t>
          </a:r>
        </a:p>
      </dsp:txBody>
      <dsp:txXfrm>
        <a:off x="1736671" y="1823785"/>
        <a:ext cx="1059043" cy="323008"/>
      </dsp:txXfrm>
    </dsp:sp>
    <dsp:sp modelId="{0B283FA1-A9B6-476C-9667-65BF64596747}">
      <dsp:nvSpPr>
        <dsp:cNvPr id="0" name=""/>
        <dsp:cNvSpPr/>
      </dsp:nvSpPr>
      <dsp:spPr>
        <a:xfrm>
          <a:off x="465819" y="3645339"/>
          <a:ext cx="1059043" cy="32300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経済・管理学院</a:t>
          </a:r>
        </a:p>
      </dsp:txBody>
      <dsp:txXfrm>
        <a:off x="465819" y="3645339"/>
        <a:ext cx="1059043" cy="323008"/>
      </dsp:txXfrm>
    </dsp:sp>
    <dsp:sp modelId="{D4E15C74-0862-4978-988A-931589328FEE}">
      <dsp:nvSpPr>
        <dsp:cNvPr id="0" name=""/>
        <dsp:cNvSpPr/>
      </dsp:nvSpPr>
      <dsp:spPr>
        <a:xfrm>
          <a:off x="1736671" y="2279173"/>
          <a:ext cx="1059043" cy="323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会計系</a:t>
          </a:r>
          <a:endParaRPr kumimoji="1" lang="en-US" altLang="ja-JP" sz="1000" b="1" kern="1200" dirty="0"/>
        </a:p>
      </dsp:txBody>
      <dsp:txXfrm>
        <a:off x="1736671" y="2279173"/>
        <a:ext cx="1059043" cy="323008"/>
      </dsp:txXfrm>
    </dsp:sp>
    <dsp:sp modelId="{874E1F94-0D58-4029-A283-15FADB2646C7}">
      <dsp:nvSpPr>
        <dsp:cNvPr id="0" name=""/>
        <dsp:cNvSpPr/>
      </dsp:nvSpPr>
      <dsp:spPr>
        <a:xfrm>
          <a:off x="1736671" y="2734562"/>
          <a:ext cx="1059043" cy="323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経済系</a:t>
          </a:r>
          <a:endParaRPr kumimoji="1" lang="en-US" altLang="ja-JP" sz="1000" b="1" kern="1200" dirty="0"/>
        </a:p>
      </dsp:txBody>
      <dsp:txXfrm>
        <a:off x="1736671" y="2734562"/>
        <a:ext cx="1059043" cy="323008"/>
      </dsp:txXfrm>
    </dsp:sp>
    <dsp:sp modelId="{027D7731-347F-453E-AB3E-F8A8585B30CC}">
      <dsp:nvSpPr>
        <dsp:cNvPr id="0" name=""/>
        <dsp:cNvSpPr/>
      </dsp:nvSpPr>
      <dsp:spPr>
        <a:xfrm>
          <a:off x="1736671" y="3189950"/>
          <a:ext cx="1059043" cy="323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金融系</a:t>
          </a:r>
          <a:endParaRPr kumimoji="1" lang="en-US" altLang="ja-JP" sz="1000" b="1" kern="1200" dirty="0"/>
        </a:p>
      </dsp:txBody>
      <dsp:txXfrm>
        <a:off x="1736671" y="3189950"/>
        <a:ext cx="1059043" cy="323008"/>
      </dsp:txXfrm>
    </dsp:sp>
    <dsp:sp modelId="{7D6FC6A8-C4BA-477B-8405-C73E9FF000DB}">
      <dsp:nvSpPr>
        <dsp:cNvPr id="0" name=""/>
        <dsp:cNvSpPr/>
      </dsp:nvSpPr>
      <dsp:spPr>
        <a:xfrm>
          <a:off x="1736671" y="3645339"/>
          <a:ext cx="1059043" cy="323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市場系</a:t>
          </a:r>
          <a:endParaRPr kumimoji="1" lang="en-US" altLang="ja-JP" sz="1000" b="1" kern="1200" dirty="0"/>
        </a:p>
      </dsp:txBody>
      <dsp:txXfrm>
        <a:off x="1736671" y="3645339"/>
        <a:ext cx="1059043" cy="323008"/>
      </dsp:txXfrm>
    </dsp:sp>
    <dsp:sp modelId="{51B2370C-EEE2-4764-B6D9-03CCD1041F08}">
      <dsp:nvSpPr>
        <dsp:cNvPr id="0" name=""/>
        <dsp:cNvSpPr/>
      </dsp:nvSpPr>
      <dsp:spPr>
        <a:xfrm>
          <a:off x="1736671" y="4100727"/>
          <a:ext cx="1059043" cy="323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管理科学系</a:t>
          </a:r>
          <a:endParaRPr kumimoji="1" lang="en-US" altLang="ja-JP" sz="1000" b="1" kern="1200" dirty="0"/>
        </a:p>
      </dsp:txBody>
      <dsp:txXfrm>
        <a:off x="1736671" y="4100727"/>
        <a:ext cx="1059043" cy="323008"/>
      </dsp:txXfrm>
    </dsp:sp>
    <dsp:sp modelId="{8844B1A4-F9E1-4715-BE4A-D0BE1D9FEF81}">
      <dsp:nvSpPr>
        <dsp:cNvPr id="0" name=""/>
        <dsp:cNvSpPr/>
      </dsp:nvSpPr>
      <dsp:spPr>
        <a:xfrm>
          <a:off x="1736671" y="4556116"/>
          <a:ext cx="1059043" cy="323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組織管理系</a:t>
          </a:r>
          <a:endParaRPr kumimoji="1" lang="en-US" altLang="ja-JP" sz="1000" b="1" kern="1200" dirty="0"/>
        </a:p>
      </dsp:txBody>
      <dsp:txXfrm>
        <a:off x="1736671" y="4556116"/>
        <a:ext cx="1059043" cy="323008"/>
      </dsp:txXfrm>
    </dsp:sp>
    <dsp:sp modelId="{128B1FD3-2964-467C-9FB3-81E7E24E2C7C}">
      <dsp:nvSpPr>
        <dsp:cNvPr id="0" name=""/>
        <dsp:cNvSpPr/>
      </dsp:nvSpPr>
      <dsp:spPr>
        <a:xfrm>
          <a:off x="1736671" y="5011504"/>
          <a:ext cx="1059043" cy="323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企業戦略系</a:t>
          </a:r>
          <a:endParaRPr kumimoji="1" lang="en-US" altLang="ja-JP" sz="1000" b="1" kern="1200" dirty="0"/>
        </a:p>
      </dsp:txBody>
      <dsp:txXfrm>
        <a:off x="1736671" y="5011504"/>
        <a:ext cx="1059043" cy="323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05EAD-CDFA-45EE-8A1F-C8359BC4C02B}">
      <dsp:nvSpPr>
        <dsp:cNvPr id="0" name=""/>
        <dsp:cNvSpPr/>
      </dsp:nvSpPr>
      <dsp:spPr>
        <a:xfrm>
          <a:off x="1702579" y="4538785"/>
          <a:ext cx="203750" cy="876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875" y="0"/>
              </a:lnTo>
              <a:lnTo>
                <a:pt x="101875" y="876125"/>
              </a:lnTo>
              <a:lnTo>
                <a:pt x="203750" y="8761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32D00-4A7C-4541-AAAB-3370C92F1FC5}">
      <dsp:nvSpPr>
        <dsp:cNvPr id="0" name=""/>
        <dsp:cNvSpPr/>
      </dsp:nvSpPr>
      <dsp:spPr>
        <a:xfrm>
          <a:off x="1702579" y="4538785"/>
          <a:ext cx="203750" cy="438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875" y="0"/>
              </a:lnTo>
              <a:lnTo>
                <a:pt x="101875" y="438062"/>
              </a:lnTo>
              <a:lnTo>
                <a:pt x="203750" y="438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2A341-185F-4FA9-B455-48EC0374F28B}">
      <dsp:nvSpPr>
        <dsp:cNvPr id="0" name=""/>
        <dsp:cNvSpPr/>
      </dsp:nvSpPr>
      <dsp:spPr>
        <a:xfrm>
          <a:off x="1702579" y="4493065"/>
          <a:ext cx="2037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3750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FC0B8-5D45-478A-BCE8-F08E0F9AFC62}">
      <dsp:nvSpPr>
        <dsp:cNvPr id="0" name=""/>
        <dsp:cNvSpPr/>
      </dsp:nvSpPr>
      <dsp:spPr>
        <a:xfrm>
          <a:off x="1702579" y="4100723"/>
          <a:ext cx="203750" cy="438062"/>
        </a:xfrm>
        <a:custGeom>
          <a:avLst/>
          <a:gdLst/>
          <a:ahLst/>
          <a:cxnLst/>
          <a:rect l="0" t="0" r="0" b="0"/>
          <a:pathLst>
            <a:path>
              <a:moveTo>
                <a:pt x="0" y="438062"/>
              </a:moveTo>
              <a:lnTo>
                <a:pt x="101875" y="438062"/>
              </a:lnTo>
              <a:lnTo>
                <a:pt x="101875" y="0"/>
              </a:lnTo>
              <a:lnTo>
                <a:pt x="2037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47548-265D-4503-A2CC-D7DCFE6C3960}">
      <dsp:nvSpPr>
        <dsp:cNvPr id="0" name=""/>
        <dsp:cNvSpPr/>
      </dsp:nvSpPr>
      <dsp:spPr>
        <a:xfrm>
          <a:off x="1702579" y="3662660"/>
          <a:ext cx="203750" cy="876125"/>
        </a:xfrm>
        <a:custGeom>
          <a:avLst/>
          <a:gdLst/>
          <a:ahLst/>
          <a:cxnLst/>
          <a:rect l="0" t="0" r="0" b="0"/>
          <a:pathLst>
            <a:path>
              <a:moveTo>
                <a:pt x="0" y="876125"/>
              </a:moveTo>
              <a:lnTo>
                <a:pt x="101875" y="876125"/>
              </a:lnTo>
              <a:lnTo>
                <a:pt x="101875" y="0"/>
              </a:lnTo>
              <a:lnTo>
                <a:pt x="2037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C2F13-60C3-4676-BC57-CED764CC8FFB}">
      <dsp:nvSpPr>
        <dsp:cNvPr id="0" name=""/>
        <dsp:cNvSpPr/>
      </dsp:nvSpPr>
      <dsp:spPr>
        <a:xfrm>
          <a:off x="1702579" y="2567503"/>
          <a:ext cx="203750" cy="657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875" y="0"/>
              </a:lnTo>
              <a:lnTo>
                <a:pt x="101875" y="657094"/>
              </a:lnTo>
              <a:lnTo>
                <a:pt x="203750" y="6570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E5716D-DA4B-4E84-BDD1-D63A492701B6}">
      <dsp:nvSpPr>
        <dsp:cNvPr id="0" name=""/>
        <dsp:cNvSpPr/>
      </dsp:nvSpPr>
      <dsp:spPr>
        <a:xfrm>
          <a:off x="1702579" y="2567503"/>
          <a:ext cx="203750" cy="219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875" y="0"/>
              </a:lnTo>
              <a:lnTo>
                <a:pt x="101875" y="219031"/>
              </a:lnTo>
              <a:lnTo>
                <a:pt x="203750" y="219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F14C0-C38B-41E9-BE51-60174ED6FEFE}">
      <dsp:nvSpPr>
        <dsp:cNvPr id="0" name=""/>
        <dsp:cNvSpPr/>
      </dsp:nvSpPr>
      <dsp:spPr>
        <a:xfrm>
          <a:off x="1702579" y="2348472"/>
          <a:ext cx="203750" cy="219031"/>
        </a:xfrm>
        <a:custGeom>
          <a:avLst/>
          <a:gdLst/>
          <a:ahLst/>
          <a:cxnLst/>
          <a:rect l="0" t="0" r="0" b="0"/>
          <a:pathLst>
            <a:path>
              <a:moveTo>
                <a:pt x="0" y="219031"/>
              </a:moveTo>
              <a:lnTo>
                <a:pt x="101875" y="219031"/>
              </a:lnTo>
              <a:lnTo>
                <a:pt x="101875" y="0"/>
              </a:lnTo>
              <a:lnTo>
                <a:pt x="2037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C6CD0-38B4-45D7-A169-BEF56B16B6C2}">
      <dsp:nvSpPr>
        <dsp:cNvPr id="0" name=""/>
        <dsp:cNvSpPr/>
      </dsp:nvSpPr>
      <dsp:spPr>
        <a:xfrm>
          <a:off x="1702579" y="1910409"/>
          <a:ext cx="203750" cy="657094"/>
        </a:xfrm>
        <a:custGeom>
          <a:avLst/>
          <a:gdLst/>
          <a:ahLst/>
          <a:cxnLst/>
          <a:rect l="0" t="0" r="0" b="0"/>
          <a:pathLst>
            <a:path>
              <a:moveTo>
                <a:pt x="0" y="657094"/>
              </a:moveTo>
              <a:lnTo>
                <a:pt x="101875" y="657094"/>
              </a:lnTo>
              <a:lnTo>
                <a:pt x="101875" y="0"/>
              </a:lnTo>
              <a:lnTo>
                <a:pt x="2037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A203C-0E19-4BB1-8BEF-30463240DCE4}">
      <dsp:nvSpPr>
        <dsp:cNvPr id="0" name=""/>
        <dsp:cNvSpPr/>
      </dsp:nvSpPr>
      <dsp:spPr>
        <a:xfrm>
          <a:off x="1702579" y="815252"/>
          <a:ext cx="203750" cy="657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875" y="0"/>
              </a:lnTo>
              <a:lnTo>
                <a:pt x="101875" y="657094"/>
              </a:lnTo>
              <a:lnTo>
                <a:pt x="203750" y="6570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BE5DB-C6C7-419D-887C-073488A0D03F}">
      <dsp:nvSpPr>
        <dsp:cNvPr id="0" name=""/>
        <dsp:cNvSpPr/>
      </dsp:nvSpPr>
      <dsp:spPr>
        <a:xfrm>
          <a:off x="1702579" y="815252"/>
          <a:ext cx="203750" cy="219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875" y="0"/>
              </a:lnTo>
              <a:lnTo>
                <a:pt x="101875" y="219031"/>
              </a:lnTo>
              <a:lnTo>
                <a:pt x="203750" y="219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FDCBE-C87D-4D2F-94DB-164995536AB7}">
      <dsp:nvSpPr>
        <dsp:cNvPr id="0" name=""/>
        <dsp:cNvSpPr/>
      </dsp:nvSpPr>
      <dsp:spPr>
        <a:xfrm>
          <a:off x="1702579" y="596221"/>
          <a:ext cx="203750" cy="219031"/>
        </a:xfrm>
        <a:custGeom>
          <a:avLst/>
          <a:gdLst/>
          <a:ahLst/>
          <a:cxnLst/>
          <a:rect l="0" t="0" r="0" b="0"/>
          <a:pathLst>
            <a:path>
              <a:moveTo>
                <a:pt x="0" y="219031"/>
              </a:moveTo>
              <a:lnTo>
                <a:pt x="101875" y="219031"/>
              </a:lnTo>
              <a:lnTo>
                <a:pt x="101875" y="0"/>
              </a:lnTo>
              <a:lnTo>
                <a:pt x="2037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EBF9F-BA60-455C-AF25-40ADFB3BC01B}">
      <dsp:nvSpPr>
        <dsp:cNvPr id="0" name=""/>
        <dsp:cNvSpPr/>
      </dsp:nvSpPr>
      <dsp:spPr>
        <a:xfrm>
          <a:off x="1702579" y="158158"/>
          <a:ext cx="203750" cy="657094"/>
        </a:xfrm>
        <a:custGeom>
          <a:avLst/>
          <a:gdLst/>
          <a:ahLst/>
          <a:cxnLst/>
          <a:rect l="0" t="0" r="0" b="0"/>
          <a:pathLst>
            <a:path>
              <a:moveTo>
                <a:pt x="0" y="657094"/>
              </a:moveTo>
              <a:lnTo>
                <a:pt x="101875" y="657094"/>
              </a:lnTo>
              <a:lnTo>
                <a:pt x="101875" y="0"/>
              </a:lnTo>
              <a:lnTo>
                <a:pt x="2037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6D1C3-2E03-40AE-B21F-03C8A5C06A72}">
      <dsp:nvSpPr>
        <dsp:cNvPr id="0" name=""/>
        <dsp:cNvSpPr/>
      </dsp:nvSpPr>
      <dsp:spPr>
        <a:xfrm>
          <a:off x="683829" y="659893"/>
          <a:ext cx="1018750" cy="31071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社会科学院</a:t>
          </a:r>
        </a:p>
      </dsp:txBody>
      <dsp:txXfrm>
        <a:off x="683829" y="659893"/>
        <a:ext cx="1018750" cy="310718"/>
      </dsp:txXfrm>
    </dsp:sp>
    <dsp:sp modelId="{BB003B77-EA35-4C53-8DD5-B9FCE387D559}">
      <dsp:nvSpPr>
        <dsp:cNvPr id="0" name=""/>
        <dsp:cNvSpPr/>
      </dsp:nvSpPr>
      <dsp:spPr>
        <a:xfrm>
          <a:off x="1906330" y="2799"/>
          <a:ext cx="1018750" cy="31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社会学系</a:t>
          </a:r>
        </a:p>
      </dsp:txBody>
      <dsp:txXfrm>
        <a:off x="1906330" y="2799"/>
        <a:ext cx="1018750" cy="310718"/>
      </dsp:txXfrm>
    </dsp:sp>
    <dsp:sp modelId="{E164D867-E921-4D95-BB33-F90A19ED0A13}">
      <dsp:nvSpPr>
        <dsp:cNvPr id="0" name=""/>
        <dsp:cNvSpPr/>
      </dsp:nvSpPr>
      <dsp:spPr>
        <a:xfrm>
          <a:off x="1906330" y="440861"/>
          <a:ext cx="1018750" cy="31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政治科学系</a:t>
          </a:r>
        </a:p>
      </dsp:txBody>
      <dsp:txXfrm>
        <a:off x="1906330" y="440861"/>
        <a:ext cx="1018750" cy="310718"/>
      </dsp:txXfrm>
    </dsp:sp>
    <dsp:sp modelId="{2C8B53AD-7249-445D-B828-8223B5CFB37B}">
      <dsp:nvSpPr>
        <dsp:cNvPr id="0" name=""/>
        <dsp:cNvSpPr/>
      </dsp:nvSpPr>
      <dsp:spPr>
        <a:xfrm>
          <a:off x="1906330" y="878924"/>
          <a:ext cx="1018750" cy="31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国際関係系</a:t>
          </a:r>
        </a:p>
      </dsp:txBody>
      <dsp:txXfrm>
        <a:off x="1906330" y="878924"/>
        <a:ext cx="1018750" cy="310718"/>
      </dsp:txXfrm>
    </dsp:sp>
    <dsp:sp modelId="{B5704CB6-4842-437D-828C-D7AB7E9D38D7}">
      <dsp:nvSpPr>
        <dsp:cNvPr id="0" name=""/>
        <dsp:cNvSpPr/>
      </dsp:nvSpPr>
      <dsp:spPr>
        <a:xfrm>
          <a:off x="1906330" y="1316987"/>
          <a:ext cx="1018750" cy="31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心理学系</a:t>
          </a:r>
        </a:p>
      </dsp:txBody>
      <dsp:txXfrm>
        <a:off x="1906330" y="1316987"/>
        <a:ext cx="1018750" cy="310718"/>
      </dsp:txXfrm>
    </dsp:sp>
    <dsp:sp modelId="{EE9C37DE-BED4-4867-ABA8-597C81C73A88}">
      <dsp:nvSpPr>
        <dsp:cNvPr id="0" name=""/>
        <dsp:cNvSpPr/>
      </dsp:nvSpPr>
      <dsp:spPr>
        <a:xfrm>
          <a:off x="683829" y="2412144"/>
          <a:ext cx="1018750" cy="31071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人文学院</a:t>
          </a:r>
        </a:p>
      </dsp:txBody>
      <dsp:txXfrm>
        <a:off x="683829" y="2412144"/>
        <a:ext cx="1018750" cy="310718"/>
      </dsp:txXfrm>
    </dsp:sp>
    <dsp:sp modelId="{A8781743-E39C-4591-A8C0-5B81755A4D45}">
      <dsp:nvSpPr>
        <dsp:cNvPr id="0" name=""/>
        <dsp:cNvSpPr/>
      </dsp:nvSpPr>
      <dsp:spPr>
        <a:xfrm>
          <a:off x="1906330" y="1755050"/>
          <a:ext cx="1018750" cy="31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哲学系</a:t>
          </a:r>
        </a:p>
      </dsp:txBody>
      <dsp:txXfrm>
        <a:off x="1906330" y="1755050"/>
        <a:ext cx="1018750" cy="310718"/>
      </dsp:txXfrm>
    </dsp:sp>
    <dsp:sp modelId="{B91EF9B1-D007-4824-9276-1AB2BA333B5F}">
      <dsp:nvSpPr>
        <dsp:cNvPr id="0" name=""/>
        <dsp:cNvSpPr/>
      </dsp:nvSpPr>
      <dsp:spPr>
        <a:xfrm>
          <a:off x="1906330" y="2193112"/>
          <a:ext cx="1018750" cy="31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中国文学系</a:t>
          </a:r>
        </a:p>
      </dsp:txBody>
      <dsp:txXfrm>
        <a:off x="1906330" y="2193112"/>
        <a:ext cx="1018750" cy="310718"/>
      </dsp:txXfrm>
    </dsp:sp>
    <dsp:sp modelId="{B18D85DB-E4B8-4E11-B7DF-685AD5E6F0F3}">
      <dsp:nvSpPr>
        <dsp:cNvPr id="0" name=""/>
        <dsp:cNvSpPr/>
      </dsp:nvSpPr>
      <dsp:spPr>
        <a:xfrm>
          <a:off x="1906330" y="2631175"/>
          <a:ext cx="1018750" cy="31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外国文学系</a:t>
          </a:r>
        </a:p>
      </dsp:txBody>
      <dsp:txXfrm>
        <a:off x="1906330" y="2631175"/>
        <a:ext cx="1018750" cy="310718"/>
      </dsp:txXfrm>
    </dsp:sp>
    <dsp:sp modelId="{2841C7A8-0BF0-4216-AB23-776492F26E24}">
      <dsp:nvSpPr>
        <dsp:cNvPr id="0" name=""/>
        <dsp:cNvSpPr/>
      </dsp:nvSpPr>
      <dsp:spPr>
        <a:xfrm>
          <a:off x="1906330" y="3069238"/>
          <a:ext cx="1018750" cy="31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歴史系</a:t>
          </a:r>
        </a:p>
      </dsp:txBody>
      <dsp:txXfrm>
        <a:off x="1906330" y="3069238"/>
        <a:ext cx="1018750" cy="310718"/>
      </dsp:txXfrm>
    </dsp:sp>
    <dsp:sp modelId="{39D0C166-2B06-456A-971B-C6531CAF8BE9}">
      <dsp:nvSpPr>
        <dsp:cNvPr id="0" name=""/>
        <dsp:cNvSpPr/>
      </dsp:nvSpPr>
      <dsp:spPr>
        <a:xfrm>
          <a:off x="683829" y="4383426"/>
          <a:ext cx="1018750" cy="31071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/>
            <a:t>理学院</a:t>
          </a:r>
          <a:endParaRPr kumimoji="1" lang="ja-JP" altLang="en-US" sz="1000" b="1" kern="1200" dirty="0"/>
        </a:p>
      </dsp:txBody>
      <dsp:txXfrm>
        <a:off x="683829" y="4383426"/>
        <a:ext cx="1018750" cy="310718"/>
      </dsp:txXfrm>
    </dsp:sp>
    <dsp:sp modelId="{842E2424-AAB0-4AFB-AA11-7016E1269902}">
      <dsp:nvSpPr>
        <dsp:cNvPr id="0" name=""/>
        <dsp:cNvSpPr/>
      </dsp:nvSpPr>
      <dsp:spPr>
        <a:xfrm>
          <a:off x="1906330" y="3507301"/>
          <a:ext cx="1018750" cy="31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数学科学系</a:t>
          </a:r>
        </a:p>
      </dsp:txBody>
      <dsp:txXfrm>
        <a:off x="1906330" y="3507301"/>
        <a:ext cx="1018750" cy="310718"/>
      </dsp:txXfrm>
    </dsp:sp>
    <dsp:sp modelId="{CBABD234-EFD7-4589-9665-7D8993A058C6}">
      <dsp:nvSpPr>
        <dsp:cNvPr id="0" name=""/>
        <dsp:cNvSpPr/>
      </dsp:nvSpPr>
      <dsp:spPr>
        <a:xfrm>
          <a:off x="1906330" y="3945363"/>
          <a:ext cx="1018750" cy="31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物理系</a:t>
          </a:r>
        </a:p>
      </dsp:txBody>
      <dsp:txXfrm>
        <a:off x="1906330" y="3945363"/>
        <a:ext cx="1018750" cy="310718"/>
      </dsp:txXfrm>
    </dsp:sp>
    <dsp:sp modelId="{B77BCCC1-F87C-4B65-B16C-03C16252400D}">
      <dsp:nvSpPr>
        <dsp:cNvPr id="0" name=""/>
        <dsp:cNvSpPr/>
      </dsp:nvSpPr>
      <dsp:spPr>
        <a:xfrm>
          <a:off x="1906330" y="4383426"/>
          <a:ext cx="1018750" cy="31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天文学系</a:t>
          </a:r>
        </a:p>
      </dsp:txBody>
      <dsp:txXfrm>
        <a:off x="1906330" y="4383426"/>
        <a:ext cx="1018750" cy="310718"/>
      </dsp:txXfrm>
    </dsp:sp>
    <dsp:sp modelId="{6ECA6D20-1E95-4110-A502-A72EAD322F98}">
      <dsp:nvSpPr>
        <dsp:cNvPr id="0" name=""/>
        <dsp:cNvSpPr/>
      </dsp:nvSpPr>
      <dsp:spPr>
        <a:xfrm>
          <a:off x="1906330" y="4821489"/>
          <a:ext cx="1018750" cy="31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科学系</a:t>
          </a:r>
        </a:p>
      </dsp:txBody>
      <dsp:txXfrm>
        <a:off x="1906330" y="4821489"/>
        <a:ext cx="1018750" cy="310718"/>
      </dsp:txXfrm>
    </dsp:sp>
    <dsp:sp modelId="{C20CD216-FE28-4D73-8E90-B318879B62ED}">
      <dsp:nvSpPr>
        <dsp:cNvPr id="0" name=""/>
        <dsp:cNvSpPr/>
      </dsp:nvSpPr>
      <dsp:spPr>
        <a:xfrm>
          <a:off x="1906330" y="5259551"/>
          <a:ext cx="1018750" cy="31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地球系</a:t>
          </a:r>
        </a:p>
      </dsp:txBody>
      <dsp:txXfrm>
        <a:off x="1906330" y="5259551"/>
        <a:ext cx="1018750" cy="310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7C5C7-E475-4CC7-861D-D2E7E2CB071E}">
      <dsp:nvSpPr>
        <dsp:cNvPr id="0" name=""/>
        <dsp:cNvSpPr/>
      </dsp:nvSpPr>
      <dsp:spPr>
        <a:xfrm>
          <a:off x="1631789" y="2786534"/>
          <a:ext cx="266757" cy="2580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378" y="0"/>
              </a:lnTo>
              <a:lnTo>
                <a:pt x="133378" y="2580880"/>
              </a:lnTo>
              <a:lnTo>
                <a:pt x="266757" y="2580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FE343-F033-4AA3-9900-46B45BCC0015}">
      <dsp:nvSpPr>
        <dsp:cNvPr id="0" name=""/>
        <dsp:cNvSpPr/>
      </dsp:nvSpPr>
      <dsp:spPr>
        <a:xfrm>
          <a:off x="1631789" y="2786534"/>
          <a:ext cx="266757" cy="2007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378" y="0"/>
              </a:lnTo>
              <a:lnTo>
                <a:pt x="133378" y="2007351"/>
              </a:lnTo>
              <a:lnTo>
                <a:pt x="266757" y="2007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3E636-87E6-4543-A195-0FD39AAE68B7}">
      <dsp:nvSpPr>
        <dsp:cNvPr id="0" name=""/>
        <dsp:cNvSpPr/>
      </dsp:nvSpPr>
      <dsp:spPr>
        <a:xfrm>
          <a:off x="1631789" y="2786534"/>
          <a:ext cx="266757" cy="1433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378" y="0"/>
              </a:lnTo>
              <a:lnTo>
                <a:pt x="133378" y="1433822"/>
              </a:lnTo>
              <a:lnTo>
                <a:pt x="266757" y="1433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30FAD-62CA-4707-9814-B7056FDB6FE4}">
      <dsp:nvSpPr>
        <dsp:cNvPr id="0" name=""/>
        <dsp:cNvSpPr/>
      </dsp:nvSpPr>
      <dsp:spPr>
        <a:xfrm>
          <a:off x="1631789" y="2786534"/>
          <a:ext cx="266757" cy="860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378" y="0"/>
              </a:lnTo>
              <a:lnTo>
                <a:pt x="133378" y="860293"/>
              </a:lnTo>
              <a:lnTo>
                <a:pt x="266757" y="8602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F1188-1732-4078-AD26-C3C6B7192BC9}">
      <dsp:nvSpPr>
        <dsp:cNvPr id="0" name=""/>
        <dsp:cNvSpPr/>
      </dsp:nvSpPr>
      <dsp:spPr>
        <a:xfrm>
          <a:off x="1631789" y="2786534"/>
          <a:ext cx="266757" cy="286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378" y="0"/>
              </a:lnTo>
              <a:lnTo>
                <a:pt x="133378" y="286764"/>
              </a:lnTo>
              <a:lnTo>
                <a:pt x="266757" y="2867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46B45-7BE9-4073-BAFD-3895655BF226}">
      <dsp:nvSpPr>
        <dsp:cNvPr id="0" name=""/>
        <dsp:cNvSpPr/>
      </dsp:nvSpPr>
      <dsp:spPr>
        <a:xfrm>
          <a:off x="1631789" y="2499770"/>
          <a:ext cx="266757" cy="286764"/>
        </a:xfrm>
        <a:custGeom>
          <a:avLst/>
          <a:gdLst/>
          <a:ahLst/>
          <a:cxnLst/>
          <a:rect l="0" t="0" r="0" b="0"/>
          <a:pathLst>
            <a:path>
              <a:moveTo>
                <a:pt x="0" y="286764"/>
              </a:moveTo>
              <a:lnTo>
                <a:pt x="133378" y="286764"/>
              </a:lnTo>
              <a:lnTo>
                <a:pt x="133378" y="0"/>
              </a:lnTo>
              <a:lnTo>
                <a:pt x="26675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D9516-8AC8-4A52-B3EB-B25414CEDD69}">
      <dsp:nvSpPr>
        <dsp:cNvPr id="0" name=""/>
        <dsp:cNvSpPr/>
      </dsp:nvSpPr>
      <dsp:spPr>
        <a:xfrm>
          <a:off x="1631789" y="1926241"/>
          <a:ext cx="266757" cy="860293"/>
        </a:xfrm>
        <a:custGeom>
          <a:avLst/>
          <a:gdLst/>
          <a:ahLst/>
          <a:cxnLst/>
          <a:rect l="0" t="0" r="0" b="0"/>
          <a:pathLst>
            <a:path>
              <a:moveTo>
                <a:pt x="0" y="860293"/>
              </a:moveTo>
              <a:lnTo>
                <a:pt x="133378" y="860293"/>
              </a:lnTo>
              <a:lnTo>
                <a:pt x="133378" y="0"/>
              </a:lnTo>
              <a:lnTo>
                <a:pt x="26675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3066D-7F7A-427A-B7B2-413ABA646612}">
      <dsp:nvSpPr>
        <dsp:cNvPr id="0" name=""/>
        <dsp:cNvSpPr/>
      </dsp:nvSpPr>
      <dsp:spPr>
        <a:xfrm>
          <a:off x="1631789" y="1352712"/>
          <a:ext cx="266757" cy="1433822"/>
        </a:xfrm>
        <a:custGeom>
          <a:avLst/>
          <a:gdLst/>
          <a:ahLst/>
          <a:cxnLst/>
          <a:rect l="0" t="0" r="0" b="0"/>
          <a:pathLst>
            <a:path>
              <a:moveTo>
                <a:pt x="0" y="1433822"/>
              </a:moveTo>
              <a:lnTo>
                <a:pt x="133378" y="1433822"/>
              </a:lnTo>
              <a:lnTo>
                <a:pt x="133378" y="0"/>
              </a:lnTo>
              <a:lnTo>
                <a:pt x="26675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CEDB0-F11A-4D35-984C-921E1626AA59}">
      <dsp:nvSpPr>
        <dsp:cNvPr id="0" name=""/>
        <dsp:cNvSpPr/>
      </dsp:nvSpPr>
      <dsp:spPr>
        <a:xfrm>
          <a:off x="1631789" y="779183"/>
          <a:ext cx="266757" cy="2007351"/>
        </a:xfrm>
        <a:custGeom>
          <a:avLst/>
          <a:gdLst/>
          <a:ahLst/>
          <a:cxnLst/>
          <a:rect l="0" t="0" r="0" b="0"/>
          <a:pathLst>
            <a:path>
              <a:moveTo>
                <a:pt x="0" y="2007351"/>
              </a:moveTo>
              <a:lnTo>
                <a:pt x="133378" y="2007351"/>
              </a:lnTo>
              <a:lnTo>
                <a:pt x="133378" y="0"/>
              </a:lnTo>
              <a:lnTo>
                <a:pt x="26675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615D1-6896-4D7A-AC05-231F8C089F1C}">
      <dsp:nvSpPr>
        <dsp:cNvPr id="0" name=""/>
        <dsp:cNvSpPr/>
      </dsp:nvSpPr>
      <dsp:spPr>
        <a:xfrm>
          <a:off x="1631789" y="205654"/>
          <a:ext cx="266757" cy="2580880"/>
        </a:xfrm>
        <a:custGeom>
          <a:avLst/>
          <a:gdLst/>
          <a:ahLst/>
          <a:cxnLst/>
          <a:rect l="0" t="0" r="0" b="0"/>
          <a:pathLst>
            <a:path>
              <a:moveTo>
                <a:pt x="0" y="2580880"/>
              </a:moveTo>
              <a:lnTo>
                <a:pt x="133378" y="2580880"/>
              </a:lnTo>
              <a:lnTo>
                <a:pt x="133378" y="0"/>
              </a:lnTo>
              <a:lnTo>
                <a:pt x="26675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0E62E-F145-4C8D-A593-E6A55184705A}">
      <dsp:nvSpPr>
        <dsp:cNvPr id="0" name=""/>
        <dsp:cNvSpPr/>
      </dsp:nvSpPr>
      <dsp:spPr>
        <a:xfrm>
          <a:off x="298001" y="2583131"/>
          <a:ext cx="1333788" cy="40680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美術学院</a:t>
          </a:r>
        </a:p>
      </dsp:txBody>
      <dsp:txXfrm>
        <a:off x="298001" y="2583131"/>
        <a:ext cx="1333788" cy="406805"/>
      </dsp:txXfrm>
    </dsp:sp>
    <dsp:sp modelId="{DDE6D88B-F955-4944-8977-ACE2BE2464CE}">
      <dsp:nvSpPr>
        <dsp:cNvPr id="0" name=""/>
        <dsp:cNvSpPr/>
      </dsp:nvSpPr>
      <dsp:spPr>
        <a:xfrm>
          <a:off x="1898547" y="2251"/>
          <a:ext cx="1333788" cy="4068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美術史系</a:t>
          </a:r>
        </a:p>
      </dsp:txBody>
      <dsp:txXfrm>
        <a:off x="1898547" y="2251"/>
        <a:ext cx="1333788" cy="406805"/>
      </dsp:txXfrm>
    </dsp:sp>
    <dsp:sp modelId="{81F9A71E-0A1D-4EB8-8E71-9841C97B6227}">
      <dsp:nvSpPr>
        <dsp:cNvPr id="0" name=""/>
        <dsp:cNvSpPr/>
      </dsp:nvSpPr>
      <dsp:spPr>
        <a:xfrm>
          <a:off x="1898547" y="575780"/>
          <a:ext cx="1333788" cy="4068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工業設計系</a:t>
          </a:r>
        </a:p>
      </dsp:txBody>
      <dsp:txXfrm>
        <a:off x="1898547" y="575780"/>
        <a:ext cx="1333788" cy="406805"/>
      </dsp:txXfrm>
    </dsp:sp>
    <dsp:sp modelId="{3A15EE1D-13E3-460A-B07D-CBB57BCF0DCF}">
      <dsp:nvSpPr>
        <dsp:cNvPr id="0" name=""/>
        <dsp:cNvSpPr/>
      </dsp:nvSpPr>
      <dsp:spPr>
        <a:xfrm>
          <a:off x="1898547" y="1149309"/>
          <a:ext cx="1333788" cy="4068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環境芸術設計系</a:t>
          </a:r>
        </a:p>
      </dsp:txBody>
      <dsp:txXfrm>
        <a:off x="1898547" y="1149309"/>
        <a:ext cx="1333788" cy="406805"/>
      </dsp:txXfrm>
    </dsp:sp>
    <dsp:sp modelId="{29684DF9-7CEB-402E-9AA5-4978468BFDF3}">
      <dsp:nvSpPr>
        <dsp:cNvPr id="0" name=""/>
        <dsp:cNvSpPr/>
      </dsp:nvSpPr>
      <dsp:spPr>
        <a:xfrm>
          <a:off x="1898547" y="1722838"/>
          <a:ext cx="1333788" cy="4068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陶芸技術設計系</a:t>
          </a:r>
        </a:p>
      </dsp:txBody>
      <dsp:txXfrm>
        <a:off x="1898547" y="1722838"/>
        <a:ext cx="1333788" cy="406805"/>
      </dsp:txXfrm>
    </dsp:sp>
    <dsp:sp modelId="{DBED16B2-2C93-49D2-8BD7-6E65233C4833}">
      <dsp:nvSpPr>
        <dsp:cNvPr id="0" name=""/>
        <dsp:cNvSpPr/>
      </dsp:nvSpPr>
      <dsp:spPr>
        <a:xfrm>
          <a:off x="1898547" y="2296367"/>
          <a:ext cx="1333788" cy="4068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視覚伝達設計系</a:t>
          </a:r>
        </a:p>
      </dsp:txBody>
      <dsp:txXfrm>
        <a:off x="1898547" y="2296367"/>
        <a:ext cx="1333788" cy="406805"/>
      </dsp:txXfrm>
    </dsp:sp>
    <dsp:sp modelId="{D3A64192-23E7-4D45-9633-445CB86B7945}">
      <dsp:nvSpPr>
        <dsp:cNvPr id="0" name=""/>
        <dsp:cNvSpPr/>
      </dsp:nvSpPr>
      <dsp:spPr>
        <a:xfrm>
          <a:off x="1898547" y="2869896"/>
          <a:ext cx="1333788" cy="4068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染色服装芸術設計系</a:t>
          </a:r>
        </a:p>
      </dsp:txBody>
      <dsp:txXfrm>
        <a:off x="1898547" y="2869896"/>
        <a:ext cx="1333788" cy="406805"/>
      </dsp:txXfrm>
    </dsp:sp>
    <dsp:sp modelId="{F5E125CE-50B6-4758-A340-162BA58B2B27}">
      <dsp:nvSpPr>
        <dsp:cNvPr id="0" name=""/>
        <dsp:cNvSpPr/>
      </dsp:nvSpPr>
      <dsp:spPr>
        <a:xfrm>
          <a:off x="1898547" y="3443425"/>
          <a:ext cx="1333788" cy="4068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音信芸術設計系</a:t>
          </a:r>
        </a:p>
      </dsp:txBody>
      <dsp:txXfrm>
        <a:off x="1898547" y="3443425"/>
        <a:ext cx="1333788" cy="406805"/>
      </dsp:txXfrm>
    </dsp:sp>
    <dsp:sp modelId="{2D643070-1B92-4F96-86B1-00A4D08ADEF1}">
      <dsp:nvSpPr>
        <dsp:cNvPr id="0" name=""/>
        <dsp:cNvSpPr/>
      </dsp:nvSpPr>
      <dsp:spPr>
        <a:xfrm>
          <a:off x="1898547" y="4016954"/>
          <a:ext cx="1333788" cy="4068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工芸美術系</a:t>
          </a:r>
        </a:p>
      </dsp:txBody>
      <dsp:txXfrm>
        <a:off x="1898547" y="4016954"/>
        <a:ext cx="1333788" cy="406805"/>
      </dsp:txXfrm>
    </dsp:sp>
    <dsp:sp modelId="{9E8845D4-F54E-4FEE-8CEF-C754CAE343D3}">
      <dsp:nvSpPr>
        <dsp:cNvPr id="0" name=""/>
        <dsp:cNvSpPr/>
      </dsp:nvSpPr>
      <dsp:spPr>
        <a:xfrm>
          <a:off x="1898547" y="4590483"/>
          <a:ext cx="1333788" cy="4068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絵画系</a:t>
          </a:r>
        </a:p>
      </dsp:txBody>
      <dsp:txXfrm>
        <a:off x="1898547" y="4590483"/>
        <a:ext cx="1333788" cy="406805"/>
      </dsp:txXfrm>
    </dsp:sp>
    <dsp:sp modelId="{971E4022-41C1-43F3-A2A9-07EF9E613520}">
      <dsp:nvSpPr>
        <dsp:cNvPr id="0" name=""/>
        <dsp:cNvSpPr/>
      </dsp:nvSpPr>
      <dsp:spPr>
        <a:xfrm>
          <a:off x="1898547" y="5164011"/>
          <a:ext cx="1333788" cy="4068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彫像系</a:t>
          </a:r>
        </a:p>
      </dsp:txBody>
      <dsp:txXfrm>
        <a:off x="1898547" y="5164011"/>
        <a:ext cx="1333788" cy="4068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81002-338E-48A0-AB84-2297011BF1D3}">
      <dsp:nvSpPr>
        <dsp:cNvPr id="0" name=""/>
        <dsp:cNvSpPr/>
      </dsp:nvSpPr>
      <dsp:spPr>
        <a:xfrm>
          <a:off x="425793" y="533"/>
          <a:ext cx="1487851" cy="4537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マルクス主義院</a:t>
          </a:r>
        </a:p>
      </dsp:txBody>
      <dsp:txXfrm>
        <a:off x="425793" y="533"/>
        <a:ext cx="1487851" cy="453794"/>
      </dsp:txXfrm>
    </dsp:sp>
    <dsp:sp modelId="{95F12691-CB5A-446E-BE1F-BF844F3AE7E4}">
      <dsp:nvSpPr>
        <dsp:cNvPr id="0" name=""/>
        <dsp:cNvSpPr/>
      </dsp:nvSpPr>
      <dsp:spPr>
        <a:xfrm>
          <a:off x="425793" y="640309"/>
          <a:ext cx="1487851" cy="4537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公共政策・管理院</a:t>
          </a:r>
        </a:p>
      </dsp:txBody>
      <dsp:txXfrm>
        <a:off x="425793" y="640309"/>
        <a:ext cx="1487851" cy="453794"/>
      </dsp:txXfrm>
    </dsp:sp>
    <dsp:sp modelId="{E7FC5358-8E66-4DDE-8066-2F4D4F1FD96D}">
      <dsp:nvSpPr>
        <dsp:cNvPr id="0" name=""/>
        <dsp:cNvSpPr/>
      </dsp:nvSpPr>
      <dsp:spPr>
        <a:xfrm>
          <a:off x="425793" y="1280085"/>
          <a:ext cx="1487851" cy="4537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材料学院</a:t>
          </a:r>
        </a:p>
      </dsp:txBody>
      <dsp:txXfrm>
        <a:off x="425793" y="1280085"/>
        <a:ext cx="1487851" cy="453794"/>
      </dsp:txXfrm>
    </dsp:sp>
    <dsp:sp modelId="{2693A344-A315-4261-A8B6-64DA911A547D}">
      <dsp:nvSpPr>
        <dsp:cNvPr id="0" name=""/>
        <dsp:cNvSpPr/>
      </dsp:nvSpPr>
      <dsp:spPr>
        <a:xfrm>
          <a:off x="425793" y="1919861"/>
          <a:ext cx="1487851" cy="4537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電気工学院</a:t>
          </a:r>
        </a:p>
      </dsp:txBody>
      <dsp:txXfrm>
        <a:off x="425793" y="1919861"/>
        <a:ext cx="1487851" cy="453794"/>
      </dsp:txXfrm>
    </dsp:sp>
    <dsp:sp modelId="{94FE9970-CE81-479C-8E23-D9E6F945978B}">
      <dsp:nvSpPr>
        <dsp:cNvPr id="0" name=""/>
        <dsp:cNvSpPr/>
      </dsp:nvSpPr>
      <dsp:spPr>
        <a:xfrm>
          <a:off x="425793" y="2559637"/>
          <a:ext cx="1487851" cy="4537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物理工学院</a:t>
          </a:r>
        </a:p>
      </dsp:txBody>
      <dsp:txXfrm>
        <a:off x="425793" y="2559637"/>
        <a:ext cx="1487851" cy="453794"/>
      </dsp:txXfrm>
    </dsp:sp>
    <dsp:sp modelId="{45E8E6A7-AD37-408E-9835-5221474AC569}">
      <dsp:nvSpPr>
        <dsp:cNvPr id="0" name=""/>
        <dsp:cNvSpPr/>
      </dsp:nvSpPr>
      <dsp:spPr>
        <a:xfrm>
          <a:off x="425793" y="3199413"/>
          <a:ext cx="1487851" cy="4537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化学工学院</a:t>
          </a:r>
          <a:endParaRPr kumimoji="1" lang="en-US" altLang="ja-JP" sz="1000" b="1" kern="1200" dirty="0"/>
        </a:p>
      </dsp:txBody>
      <dsp:txXfrm>
        <a:off x="425793" y="3199413"/>
        <a:ext cx="1487851" cy="453794"/>
      </dsp:txXfrm>
    </dsp:sp>
    <dsp:sp modelId="{24578696-C03C-4590-BFC1-7A703AA5A596}">
      <dsp:nvSpPr>
        <dsp:cNvPr id="0" name=""/>
        <dsp:cNvSpPr/>
      </dsp:nvSpPr>
      <dsp:spPr>
        <a:xfrm>
          <a:off x="425793" y="3839189"/>
          <a:ext cx="1487851" cy="4537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生命科学院</a:t>
          </a:r>
        </a:p>
      </dsp:txBody>
      <dsp:txXfrm>
        <a:off x="425793" y="3839189"/>
        <a:ext cx="1487851" cy="453794"/>
      </dsp:txXfrm>
    </dsp:sp>
    <dsp:sp modelId="{FB382711-3FDD-4B86-985E-C55EE551BAC3}">
      <dsp:nvSpPr>
        <dsp:cNvPr id="0" name=""/>
        <dsp:cNvSpPr/>
      </dsp:nvSpPr>
      <dsp:spPr>
        <a:xfrm>
          <a:off x="425793" y="4478965"/>
          <a:ext cx="1487851" cy="4537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報道と通信院</a:t>
          </a:r>
        </a:p>
      </dsp:txBody>
      <dsp:txXfrm>
        <a:off x="425793" y="4478965"/>
        <a:ext cx="1487851" cy="453794"/>
      </dsp:txXfrm>
    </dsp:sp>
    <dsp:sp modelId="{695BAA67-11CA-4339-BA74-D3A55C8634EA}">
      <dsp:nvSpPr>
        <dsp:cNvPr id="0" name=""/>
        <dsp:cNvSpPr/>
      </dsp:nvSpPr>
      <dsp:spPr>
        <a:xfrm>
          <a:off x="425793" y="5118741"/>
          <a:ext cx="1487851" cy="4537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b="1" kern="1200" dirty="0"/>
            <a:t>法学院</a:t>
          </a:r>
        </a:p>
      </dsp:txBody>
      <dsp:txXfrm>
        <a:off x="425793" y="5118741"/>
        <a:ext cx="1487851" cy="453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8600A-4A4B-BF5C-361B-83BA23328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3546B3-8A2E-305A-0C43-941E5BCF7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A8F3A-F870-8C96-0352-F0788988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5A1-43B0-45B1-92A6-A24C1A4BDCFA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A751B0-364D-8C89-4A53-D4B150FD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7A3D9C-ADA4-0993-AFDC-3AEDB7B8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8AF8-CAC0-490A-AE73-356A47A26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16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12D47-9652-D137-DB1C-B02E902E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D2F865-FC2F-6244-F3C7-6FF11F28E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9B7C85-59A3-482A-EF83-39415337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5A1-43B0-45B1-92A6-A24C1A4BDCFA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BEA240-C12A-5714-8A97-EAFF21D0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6FA84A-6557-D761-6B88-B33F99D4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8AF8-CAC0-490A-AE73-356A47A26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7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EF11539-00DD-CEB9-E32F-0C858CDA9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C362A5-90F7-3F93-F6D3-DFD356F1A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7C8EE3-9433-E201-EE05-1B5DD9CF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5A1-43B0-45B1-92A6-A24C1A4BDCFA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189BD8-EA9F-8F13-C763-A133CE1A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56710E-AEEE-C58D-3A83-0669DECF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8AF8-CAC0-490A-AE73-356A47A26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21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82412-8B3D-0C41-DFCC-A6BB3DC1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DCCF41-77FA-44D4-9FD6-1B83AADA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988F20-F267-E133-37F2-7C46BDB1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5A1-43B0-45B1-92A6-A24C1A4BDCFA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020912-7C6D-3FA5-852D-9BE901CD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4FD8D8-2FF6-32C8-E085-67B40232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8AF8-CAC0-490A-AE73-356A47A26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28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0DF0C0-C004-D3D9-ADF1-BD2B8AC3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82E2B0-A4EC-F861-A1CD-94D570DDD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C95929-7B28-9E79-EA28-279D0903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5A1-43B0-45B1-92A6-A24C1A4BDCFA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BB9575-CDB7-67F9-CA00-FE9529DF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1637FE-98DD-B167-2167-4C31D60C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8AF8-CAC0-490A-AE73-356A47A26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52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A477A-C107-083E-53F7-424828C1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8EBD88-860A-0CC8-FBD8-72A9341BA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448066-26ED-FAE2-4B6E-34DA9B18E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358085-2085-2852-5A28-1BE06A19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5A1-43B0-45B1-92A6-A24C1A4BDCFA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90169C-53EE-2BFF-953E-0723D8A3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951ECD-AD1B-73E3-40B4-942BDACC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8AF8-CAC0-490A-AE73-356A47A26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5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30361-35E0-0193-7228-B3D74232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E8972E-9115-C45A-9A24-18AAB9189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7B8A23-A709-3DD7-6372-D38284F19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9FAA066-B804-3213-2331-F6F62CC78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EEA6F85-BB7E-7E5E-4355-7FFE3F32C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1C5735-C27E-7F5B-1A02-547B6AE5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5A1-43B0-45B1-92A6-A24C1A4BDCFA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85D46E-6423-C417-555A-C40AD738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B491FC-702C-1A3D-4128-0A91EFD1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8AF8-CAC0-490A-AE73-356A47A26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B6698-5E2F-4F38-1D65-29B83F9C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C9DA81-EBED-DDCA-1B55-38FDB6C3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5A1-43B0-45B1-92A6-A24C1A4BDCFA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F678FE-97F5-CD90-2E4F-AF280AA1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A6CE5E-73EE-62DE-FBA5-D2403099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8AF8-CAC0-490A-AE73-356A47A26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49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B9D745-4E23-5EA9-6897-D6D2F3A3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5A1-43B0-45B1-92A6-A24C1A4BDCFA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17CA2C-A8D4-5A7B-07A4-281520AB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0BAE10-5096-5EF3-6F26-1E03822B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8AF8-CAC0-490A-AE73-356A47A26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73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BF1D6-392A-2960-887A-301E2140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ECB071-5516-0DE1-0C37-3656188B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29A783-87BB-8B55-67E6-C1A948634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FDBFFF-ADD0-7DC9-4946-F6D3EA83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5A1-43B0-45B1-92A6-A24C1A4BDCFA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CF21EE-88C4-06D1-41D7-E5BB1D89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7B24C-A089-A033-7CCD-90889F7E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8AF8-CAC0-490A-AE73-356A47A26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27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82487-C420-F9F3-D054-B8144B0D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40991D-ACB4-CCC4-A4EC-3D40CDB57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C5D8FF-E32A-105A-B514-9B5BC582E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7DD34B-A598-45B9-B4F1-A652A61C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5A1-43B0-45B1-92A6-A24C1A4BDCFA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B16287-5590-6268-EE32-9812241F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38FAB3-527C-98E4-DABF-E9C43D32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8AF8-CAC0-490A-AE73-356A47A26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27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9CD7B1-CE6E-D753-1844-3A0A8694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87AFAB-843B-D253-E011-43AD4BDF1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BDE934-BEC4-C0BA-8DDC-30665F5D2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05A1-43B0-45B1-92A6-A24C1A4BDCFA}" type="datetimeFigureOut">
              <a:rPr kumimoji="1" lang="ja-JP" altLang="en-US" smtClean="0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9E4C16-CE06-0575-8A17-4002FA6D5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8EE9DC-1256-EFFD-515A-F50F37230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8AF8-CAC0-490A-AE73-356A47A26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4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hyperlink" Target="https://ja.wikipedia.org/wiki/%E6%B8%85%E8%8F%AF%E5%A4%A7%E5%AD%A6#%E7%B5%84%E7%B9%94" TargetMode="Externa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hyperlink" Target="https://www.tsinghua.edu.cn/en/Schools___Departments.htm" TargetMode="Externa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01735B-7065-176C-2847-A33A5FD7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06" y="154656"/>
            <a:ext cx="2297414" cy="513649"/>
          </a:xfrm>
        </p:spPr>
        <p:txBody>
          <a:bodyPr>
            <a:normAutofit/>
          </a:bodyPr>
          <a:lstStyle/>
          <a:p>
            <a:r>
              <a:rPr lang="ja-JP" altLang="en-US" sz="2400" b="1" dirty="0"/>
              <a:t>清</a:t>
            </a:r>
            <a:r>
              <a:rPr kumimoji="1" lang="ja-JP" altLang="en-US" sz="2400" b="1" dirty="0"/>
              <a:t>華大学組織図</a:t>
            </a:r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222E35C2-1B86-DE38-B258-35E026668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880011"/>
              </p:ext>
            </p:extLst>
          </p:nvPr>
        </p:nvGraphicFramePr>
        <p:xfrm>
          <a:off x="269074" y="885504"/>
          <a:ext cx="3891866" cy="5331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図表 9">
            <a:extLst>
              <a:ext uri="{FF2B5EF4-FFF2-40B4-BE49-F238E27FC236}">
                <a16:creationId xmlns:a16="http://schemas.microsoft.com/office/drawing/2014/main" id="{3D5E3934-DAF3-AB28-F61D-1B765F0B6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371312"/>
              </p:ext>
            </p:extLst>
          </p:nvPr>
        </p:nvGraphicFramePr>
        <p:xfrm>
          <a:off x="3877293" y="832829"/>
          <a:ext cx="3541383" cy="5331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図表 10">
            <a:extLst>
              <a:ext uri="{FF2B5EF4-FFF2-40B4-BE49-F238E27FC236}">
                <a16:creationId xmlns:a16="http://schemas.microsoft.com/office/drawing/2014/main" id="{012BAE3A-32E8-65CF-0975-D79D803C3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035616"/>
              </p:ext>
            </p:extLst>
          </p:nvPr>
        </p:nvGraphicFramePr>
        <p:xfrm>
          <a:off x="7765361" y="856973"/>
          <a:ext cx="3261534" cy="533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6010008-8E85-7CAF-F64B-C5B6A39DBEB1}"/>
              </a:ext>
            </a:extLst>
          </p:cNvPr>
          <p:cNvSpPr txBox="1"/>
          <p:nvPr/>
        </p:nvSpPr>
        <p:spPr>
          <a:xfrm>
            <a:off x="2611120" y="154519"/>
            <a:ext cx="791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参考文献：</a:t>
            </a:r>
            <a:r>
              <a:rPr kumimoji="1" lang="en-US" altLang="ja-JP" sz="900" dirty="0">
                <a:hlinkClick r:id="rId17"/>
              </a:rPr>
              <a:t>https://www.tsinghua.edu.cn/en/Schools___Departments.htm</a:t>
            </a:r>
            <a:endParaRPr kumimoji="1" lang="en-US" altLang="ja-JP" sz="900" dirty="0"/>
          </a:p>
          <a:p>
            <a:r>
              <a:rPr lang="ja-JP" altLang="en-US" sz="900" dirty="0"/>
              <a:t>　　　　　</a:t>
            </a:r>
            <a:r>
              <a:rPr lang="en-US" altLang="ja-JP" sz="900" dirty="0">
                <a:hlinkClick r:id="rId18"/>
              </a:rPr>
              <a:t>https://ja.wikipedia.org/wiki/%E6%B8%85%E8%8F%AF%E5%A4%A7%E5%AD%A6#%E7%B5%84%E7%B9%94</a:t>
            </a:r>
            <a:r>
              <a:rPr lang="ja-JP" altLang="en-US" sz="900" dirty="0"/>
              <a:t>　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3547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203DCA25-0E39-E2F7-0030-F5C5C2B76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942675"/>
              </p:ext>
            </p:extLst>
          </p:nvPr>
        </p:nvGraphicFramePr>
        <p:xfrm>
          <a:off x="630580" y="642463"/>
          <a:ext cx="3608910" cy="5573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CC799B35-2378-229F-B9A7-FBCF5503A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4840802"/>
              </p:ext>
            </p:extLst>
          </p:nvPr>
        </p:nvGraphicFramePr>
        <p:xfrm>
          <a:off x="4087684" y="642464"/>
          <a:ext cx="3530337" cy="5573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973CE5FF-CA09-C6CC-9101-9A3B032A6B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1649836"/>
              </p:ext>
            </p:extLst>
          </p:nvPr>
        </p:nvGraphicFramePr>
        <p:xfrm>
          <a:off x="8478981" y="642463"/>
          <a:ext cx="2339439" cy="5573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14003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07A06F1F5ECCD43AB8A8976F4E43EDB" ma:contentTypeVersion="2" ma:contentTypeDescription="新しいドキュメントを作成します。" ma:contentTypeScope="" ma:versionID="39e6d406079f6d86e91828422bb0b819">
  <xsd:schema xmlns:xsd="http://www.w3.org/2001/XMLSchema" xmlns:xs="http://www.w3.org/2001/XMLSchema" xmlns:p="http://schemas.microsoft.com/office/2006/metadata/properties" xmlns:ns3="95d6c9a2-4233-43af-af32-d9d14876d324" targetNamespace="http://schemas.microsoft.com/office/2006/metadata/properties" ma:root="true" ma:fieldsID="3f3d857b7f9347c2ba3bb15d56244866" ns3:_="">
    <xsd:import namespace="95d6c9a2-4233-43af-af32-d9d14876d3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d6c9a2-4233-43af-af32-d9d14876d3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FF6398-F69B-4C65-AFD2-3238C2135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d6c9a2-4233-43af-af32-d9d14876d3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1189F4-1ECF-470D-ADC6-CB2FAA3F6869}">
  <ds:schemaRefs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95d6c9a2-4233-43af-af32-d9d14876d324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740C8FA-C861-48FC-A4C9-A1238A42F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270</Words>
  <Application>Microsoft Office PowerPoint</Application>
  <PresentationFormat>ワイド画面</PresentationFormat>
  <Paragraphs>82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清華大学組織図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精華大学組織図</dc:title>
  <dc:creator>nakamura.sota.66i@st.kyoto-u.ac.jp</dc:creator>
  <cp:lastModifiedBy>nakamura.sota.66i@st.kyoto-u.ac.jp</cp:lastModifiedBy>
  <cp:revision>2</cp:revision>
  <dcterms:created xsi:type="dcterms:W3CDTF">2023-04-26T11:58:34Z</dcterms:created>
  <dcterms:modified xsi:type="dcterms:W3CDTF">2023-05-01T05:51:22Z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0x010100A07A06F1F5ECCD43AB8A8976F4E43EDB</vt:lpwstr>
  </property>
</Properties>
</file>