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69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520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224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2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8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558" y="1407011"/>
            <a:ext cx="9161746" cy="1826917"/>
          </a:xfrm>
        </p:spPr>
        <p:txBody>
          <a:bodyPr>
            <a:normAutofit fontScale="90000"/>
          </a:bodyPr>
          <a:lstStyle/>
          <a:p>
            <a:r>
              <a:rPr lang="es-PA" sz="5400" b="1" dirty="0" smtClean="0">
                <a:solidFill>
                  <a:schemeClr val="tx1"/>
                </a:solidFill>
              </a:rPr>
              <a:t>Análisis de modelos predictivos para la demanda </a:t>
            </a:r>
            <a:r>
              <a:rPr lang="es-PA" sz="5400" b="1" dirty="0" smtClean="0">
                <a:solidFill>
                  <a:schemeClr val="tx1"/>
                </a:solidFill>
              </a:rPr>
              <a:t>de pasajeros </a:t>
            </a:r>
            <a:r>
              <a:rPr lang="es-PA" sz="5400" b="1" dirty="0" smtClean="0">
                <a:solidFill>
                  <a:schemeClr val="tx1"/>
                </a:solidFill>
              </a:rPr>
              <a:t>en USA</a:t>
            </a:r>
            <a:endParaRPr lang="es-PA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3171" y="415713"/>
            <a:ext cx="8825658" cy="1068319"/>
          </a:xfrm>
        </p:spPr>
        <p:txBody>
          <a:bodyPr/>
          <a:lstStyle/>
          <a:p>
            <a:r>
              <a:rPr lang="es-PA" sz="5400" b="1" dirty="0" smtClean="0">
                <a:solidFill>
                  <a:schemeClr val="tx1"/>
                </a:solidFill>
              </a:rPr>
              <a:t>Selección del </a:t>
            </a:r>
            <a:r>
              <a:rPr lang="es-PA" sz="5400" b="1" dirty="0" err="1" smtClean="0">
                <a:solidFill>
                  <a:schemeClr val="tx1"/>
                </a:solidFill>
              </a:rPr>
              <a:t>DataSet</a:t>
            </a:r>
            <a:endParaRPr lang="es-PA" sz="5400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7552" y="2736502"/>
            <a:ext cx="8253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2800" dirty="0" smtClean="0"/>
              <a:t>He seleccionado el </a:t>
            </a:r>
            <a:r>
              <a:rPr lang="es-PA" sz="2800" dirty="0" err="1" smtClean="0"/>
              <a:t>dataset</a:t>
            </a:r>
            <a:r>
              <a:rPr lang="es-PA" sz="2800" dirty="0" smtClean="0"/>
              <a:t> </a:t>
            </a:r>
            <a:r>
              <a:rPr lang="en-US" sz="2800" b="1" dirty="0"/>
              <a:t>U.S. Airline Traffic Data (2003-2023</a:t>
            </a:r>
            <a:r>
              <a:rPr lang="en-US" sz="2800" b="1" dirty="0" smtClean="0"/>
              <a:t>)</a:t>
            </a:r>
            <a:r>
              <a:rPr lang="es-PA" sz="2800" dirty="0" smtClean="0"/>
              <a:t> de </a:t>
            </a:r>
            <a:r>
              <a:rPr lang="es-PA" sz="2800" dirty="0" err="1" smtClean="0"/>
              <a:t>Kaggle</a:t>
            </a:r>
            <a:endParaRPr lang="es-P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A" sz="2800" b="1" dirty="0"/>
          </a:p>
        </p:txBody>
      </p:sp>
    </p:spTree>
    <p:extLst>
      <p:ext uri="{BB962C8B-B14F-4D97-AF65-F5344CB8AC3E}">
        <p14:creationId xmlns:p14="http://schemas.microsoft.com/office/powerpoint/2010/main" val="35578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6476" y="552893"/>
            <a:ext cx="8825658" cy="1068319"/>
          </a:xfrm>
        </p:spPr>
        <p:txBody>
          <a:bodyPr/>
          <a:lstStyle/>
          <a:p>
            <a:r>
              <a:rPr lang="es-PA" sz="5400" b="1" dirty="0" smtClean="0">
                <a:solidFill>
                  <a:schemeClr val="tx1"/>
                </a:solidFill>
              </a:rPr>
              <a:t>Proceso de Limpieza</a:t>
            </a:r>
            <a:endParaRPr lang="es-PA" sz="5400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2992" y="2467191"/>
            <a:ext cx="4588777" cy="3045203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42051" y="2365248"/>
            <a:ext cx="3855133" cy="32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8264" y="657852"/>
            <a:ext cx="8825658" cy="1068319"/>
          </a:xfrm>
        </p:spPr>
        <p:txBody>
          <a:bodyPr>
            <a:normAutofit fontScale="90000"/>
          </a:bodyPr>
          <a:lstStyle/>
          <a:p>
            <a:r>
              <a:rPr lang="es-PA" b="1" dirty="0" smtClean="0">
                <a:solidFill>
                  <a:schemeClr val="tx1"/>
                </a:solidFill>
              </a:rPr>
              <a:t>Evaluación de y Selección del modelo</a:t>
            </a:r>
            <a:endParaRPr lang="es-PA" sz="5400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62813" y="2169250"/>
            <a:ext cx="5666373" cy="811945"/>
          </a:xfrm>
          <a:prstGeom prst="rect">
            <a:avLst/>
          </a:prstGeom>
        </p:spPr>
      </p:pic>
      <p:pic>
        <p:nvPicPr>
          <p:cNvPr id="4" name="Imagen 3" descr="C:\Users\Administrador\Desktop\ARIMA-DATOS-REALES-VS-PREDICCIÓ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88" y="3084576"/>
            <a:ext cx="7203795" cy="303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1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3543" y="308136"/>
            <a:ext cx="8825658" cy="543323"/>
          </a:xfrm>
        </p:spPr>
        <p:txBody>
          <a:bodyPr>
            <a:normAutofit fontScale="90000"/>
          </a:bodyPr>
          <a:lstStyle/>
          <a:p>
            <a:r>
              <a:rPr lang="es-PA" sz="3200" b="1" dirty="0" smtClean="0">
                <a:solidFill>
                  <a:schemeClr val="tx1"/>
                </a:solidFill>
              </a:rPr>
              <a:t>Evaluación de y Selección del modelo</a:t>
            </a:r>
            <a:endParaRPr lang="es-PA" sz="3200" b="1" dirty="0">
              <a:solidFill>
                <a:schemeClr val="tx1"/>
              </a:solidFill>
            </a:endParaRPr>
          </a:p>
        </p:txBody>
      </p:sp>
      <p:pic>
        <p:nvPicPr>
          <p:cNvPr id="5" name="Imagen 4" descr="C:\Users\Administrador\Desktop\ARIMA-PREDICCIÓN-202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60" y="1052094"/>
            <a:ext cx="4671218" cy="174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Administrador\Desktop\HOLT-WINTERS-PREDICCIÓN-202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4" y="2636695"/>
            <a:ext cx="4589904" cy="204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7327237" y="3513207"/>
            <a:ext cx="1543050" cy="657225"/>
          </a:xfrm>
          <a:prstGeom prst="rect">
            <a:avLst/>
          </a:prstGeom>
        </p:spPr>
      </p:pic>
      <p:pic>
        <p:nvPicPr>
          <p:cNvPr id="8" name="Imagen 7" descr="C:\Users\Administrador\Desktop\XGBOOST-PREDICCIÓN-2025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4" y="4677613"/>
            <a:ext cx="4589904" cy="18681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7430869" y="1290601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Predicción ARIMA</a:t>
            </a:r>
          </a:p>
          <a:p>
            <a:r>
              <a:rPr lang="es-PA" dirty="0" smtClean="0"/>
              <a:t>R2= 0.6706</a:t>
            </a:r>
            <a:endParaRPr lang="es-PA" dirty="0"/>
          </a:p>
        </p:txBody>
      </p:sp>
      <p:sp>
        <p:nvSpPr>
          <p:cNvPr id="9" name="CuadroTexto 8"/>
          <p:cNvSpPr txBox="1"/>
          <p:nvPr/>
        </p:nvSpPr>
        <p:spPr>
          <a:xfrm>
            <a:off x="7516975" y="2962753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Predicción </a:t>
            </a:r>
            <a:r>
              <a:rPr lang="es-PA" dirty="0" err="1" smtClean="0"/>
              <a:t>Holt-winters</a:t>
            </a:r>
            <a:endParaRPr lang="es-PA" dirty="0"/>
          </a:p>
        </p:txBody>
      </p:sp>
      <p:sp>
        <p:nvSpPr>
          <p:cNvPr id="10" name="CuadroTexto 9"/>
          <p:cNvSpPr txBox="1"/>
          <p:nvPr/>
        </p:nvSpPr>
        <p:spPr>
          <a:xfrm>
            <a:off x="7430869" y="4902009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Predicción </a:t>
            </a:r>
            <a:r>
              <a:rPr lang="es-PA" dirty="0" err="1" smtClean="0"/>
              <a:t>Xgboost</a:t>
            </a:r>
            <a:endParaRPr lang="es-PA" dirty="0" smtClean="0"/>
          </a:p>
          <a:p>
            <a:r>
              <a:rPr lang="es-PA" dirty="0" smtClean="0"/>
              <a:t>R2 = 0.5898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97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7041" y="673254"/>
            <a:ext cx="8825658" cy="1068319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/>
                </a:solidFill>
              </a:rPr>
              <a:t>Conclusiones</a:t>
            </a:r>
            <a:endParaRPr lang="es-PA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4103" y="3115339"/>
            <a:ext cx="4809627" cy="1068319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/>
                </a:solidFill>
              </a:rPr>
              <a:t>Gracias !!!</a:t>
            </a:r>
            <a:endParaRPr lang="es-PA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58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Análisis de modelos predictivos para la demanda de pasajeros en USA</vt:lpstr>
      <vt:lpstr>Selección del DataSet</vt:lpstr>
      <vt:lpstr>Proceso de Limpieza</vt:lpstr>
      <vt:lpstr>Evaluación de y Selección del modelo</vt:lpstr>
      <vt:lpstr>Evaluación de y Selección del modelo</vt:lpstr>
      <vt:lpstr>Conclusiones</vt:lpstr>
      <vt:lpstr>Gracias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la demanda de pasajeros</dc:title>
  <dc:creator>Administrador</dc:creator>
  <cp:lastModifiedBy>Administrador</cp:lastModifiedBy>
  <cp:revision>10</cp:revision>
  <dcterms:created xsi:type="dcterms:W3CDTF">2025-04-09T05:54:08Z</dcterms:created>
  <dcterms:modified xsi:type="dcterms:W3CDTF">2025-04-09T23:53:05Z</dcterms:modified>
</cp:coreProperties>
</file>