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68" r:id="rId3"/>
    <p:sldId id="264" r:id="rId4"/>
    <p:sldId id="259" r:id="rId5"/>
    <p:sldId id="260" r:id="rId6"/>
    <p:sldId id="261" r:id="rId7"/>
    <p:sldId id="262" r:id="rId8"/>
    <p:sldId id="263" r:id="rId9"/>
    <p:sldId id="265" r:id="rId10"/>
    <p:sldId id="266" r:id="rId11"/>
    <p:sldId id="267"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CA3EF6-E0DF-4590-AD2F-65325350689F}" type="datetimeFigureOut">
              <a:rPr lang="en-GB" smtClean="0"/>
              <a:t>11/07/2019</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9D24D6EF-E49E-47A2-B47D-E8C750E93F52}" type="slidenum">
              <a:rPr lang="en-GB" smtClean="0"/>
              <a:t>‹#›</a:t>
            </a:fld>
            <a:endParaRPr lang="en-GB"/>
          </a:p>
        </p:txBody>
      </p:sp>
    </p:spTree>
    <p:extLst>
      <p:ext uri="{BB962C8B-B14F-4D97-AF65-F5344CB8AC3E}">
        <p14:creationId xmlns:p14="http://schemas.microsoft.com/office/powerpoint/2010/main" val="4288993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CA3EF6-E0DF-4590-AD2F-65325350689F}" type="datetimeFigureOut">
              <a:rPr lang="en-GB" smtClean="0"/>
              <a:t>11/07/2019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24D6EF-E49E-47A2-B47D-E8C750E93F52}" type="slidenum">
              <a:rPr lang="en-GB" smtClean="0"/>
              <a:t>‹#›</a:t>
            </a:fld>
            <a:endParaRPr lang="en-GB"/>
          </a:p>
        </p:txBody>
      </p:sp>
    </p:spTree>
    <p:extLst>
      <p:ext uri="{BB962C8B-B14F-4D97-AF65-F5344CB8AC3E}">
        <p14:creationId xmlns:p14="http://schemas.microsoft.com/office/powerpoint/2010/main" val="3231654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CA3EF6-E0DF-4590-AD2F-65325350689F}" type="datetimeFigureOut">
              <a:rPr lang="en-GB" smtClean="0"/>
              <a:t>11/07/2019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24D6EF-E49E-47A2-B47D-E8C750E93F52}" type="slidenum">
              <a:rPr lang="en-GB" smtClean="0"/>
              <a:t>‹#›</a:t>
            </a:fld>
            <a:endParaRPr lang="en-GB"/>
          </a:p>
        </p:txBody>
      </p:sp>
    </p:spTree>
    <p:extLst>
      <p:ext uri="{BB962C8B-B14F-4D97-AF65-F5344CB8AC3E}">
        <p14:creationId xmlns:p14="http://schemas.microsoft.com/office/powerpoint/2010/main" val="4148907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CA3EF6-E0DF-4590-AD2F-65325350689F}" type="datetimeFigureOut">
              <a:rPr lang="en-GB" smtClean="0"/>
              <a:t>11/07/2019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24D6EF-E49E-47A2-B47D-E8C750E93F52}" type="slidenum">
              <a:rPr lang="en-GB" smtClean="0"/>
              <a:t>‹#›</a:t>
            </a:fld>
            <a:endParaRPr lang="en-GB"/>
          </a:p>
        </p:txBody>
      </p:sp>
    </p:spTree>
    <p:extLst>
      <p:ext uri="{BB962C8B-B14F-4D97-AF65-F5344CB8AC3E}">
        <p14:creationId xmlns:p14="http://schemas.microsoft.com/office/powerpoint/2010/main" val="4020734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CA3EF6-E0DF-4590-AD2F-65325350689F}" type="datetimeFigureOut">
              <a:rPr lang="en-GB" smtClean="0"/>
              <a:t>11/07/2019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24D6EF-E49E-47A2-B47D-E8C750E93F52}" type="slidenum">
              <a:rPr lang="en-GB" smtClean="0"/>
              <a:t>‹#›</a:t>
            </a:fld>
            <a:endParaRPr lang="en-GB"/>
          </a:p>
        </p:txBody>
      </p:sp>
    </p:spTree>
    <p:extLst>
      <p:ext uri="{BB962C8B-B14F-4D97-AF65-F5344CB8AC3E}">
        <p14:creationId xmlns:p14="http://schemas.microsoft.com/office/powerpoint/2010/main" val="1202942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CA3EF6-E0DF-4590-AD2F-65325350689F}" type="datetimeFigureOut">
              <a:rPr lang="en-GB" smtClean="0"/>
              <a:t>11/07/2019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24D6EF-E49E-47A2-B47D-E8C750E93F52}" type="slidenum">
              <a:rPr lang="en-GB" smtClean="0"/>
              <a:t>‹#›</a:t>
            </a:fld>
            <a:endParaRPr lang="en-GB"/>
          </a:p>
        </p:txBody>
      </p:sp>
    </p:spTree>
    <p:extLst>
      <p:ext uri="{BB962C8B-B14F-4D97-AF65-F5344CB8AC3E}">
        <p14:creationId xmlns:p14="http://schemas.microsoft.com/office/powerpoint/2010/main" val="1587962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CA3EF6-E0DF-4590-AD2F-65325350689F}" type="datetimeFigureOut">
              <a:rPr lang="en-GB" smtClean="0"/>
              <a:t>11/07/2019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24D6EF-E49E-47A2-B47D-E8C750E93F52}" type="slidenum">
              <a:rPr lang="en-GB" smtClean="0"/>
              <a:t>‹#›</a:t>
            </a:fld>
            <a:endParaRPr lang="en-GB"/>
          </a:p>
        </p:txBody>
      </p:sp>
    </p:spTree>
    <p:extLst>
      <p:ext uri="{BB962C8B-B14F-4D97-AF65-F5344CB8AC3E}">
        <p14:creationId xmlns:p14="http://schemas.microsoft.com/office/powerpoint/2010/main" val="3549616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CA3EF6-E0DF-4590-AD2F-65325350689F}" type="datetimeFigureOut">
              <a:rPr lang="en-GB" smtClean="0"/>
              <a:t>11/07/2019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24D6EF-E49E-47A2-B47D-E8C750E93F52}" type="slidenum">
              <a:rPr lang="en-GB" smtClean="0"/>
              <a:t>‹#›</a:t>
            </a:fld>
            <a:endParaRPr lang="en-GB"/>
          </a:p>
        </p:txBody>
      </p:sp>
    </p:spTree>
    <p:extLst>
      <p:ext uri="{BB962C8B-B14F-4D97-AF65-F5344CB8AC3E}">
        <p14:creationId xmlns:p14="http://schemas.microsoft.com/office/powerpoint/2010/main" val="57516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CA3EF6-E0DF-4590-AD2F-65325350689F}" type="datetimeFigureOut">
              <a:rPr lang="en-GB" smtClean="0"/>
              <a:t>11/07/2019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24D6EF-E49E-47A2-B47D-E8C750E93F52}" type="slidenum">
              <a:rPr lang="en-GB" smtClean="0"/>
              <a:t>‹#›</a:t>
            </a:fld>
            <a:endParaRPr lang="en-GB"/>
          </a:p>
        </p:txBody>
      </p:sp>
    </p:spTree>
    <p:extLst>
      <p:ext uri="{BB962C8B-B14F-4D97-AF65-F5344CB8AC3E}">
        <p14:creationId xmlns:p14="http://schemas.microsoft.com/office/powerpoint/2010/main" val="3381384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CA3EF6-E0DF-4590-AD2F-65325350689F}" type="datetimeFigureOut">
              <a:rPr lang="en-GB" smtClean="0"/>
              <a:t>11/07/2019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9D24D6EF-E49E-47A2-B47D-E8C750E93F52}" type="slidenum">
              <a:rPr lang="en-GB" smtClean="0"/>
              <a:t>‹#›</a:t>
            </a:fld>
            <a:endParaRPr lang="en-GB"/>
          </a:p>
        </p:txBody>
      </p:sp>
    </p:spTree>
    <p:extLst>
      <p:ext uri="{BB962C8B-B14F-4D97-AF65-F5344CB8AC3E}">
        <p14:creationId xmlns:p14="http://schemas.microsoft.com/office/powerpoint/2010/main" val="850406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CA3EF6-E0DF-4590-AD2F-65325350689F}" type="datetimeFigureOut">
              <a:rPr lang="en-GB" smtClean="0"/>
              <a:t>11/07/2019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24D6EF-E49E-47A2-B47D-E8C750E93F52}" type="slidenum">
              <a:rPr lang="en-GB" smtClean="0"/>
              <a:t>‹#›</a:t>
            </a:fld>
            <a:endParaRPr lang="en-GB"/>
          </a:p>
        </p:txBody>
      </p:sp>
    </p:spTree>
    <p:extLst>
      <p:ext uri="{BB962C8B-B14F-4D97-AF65-F5344CB8AC3E}">
        <p14:creationId xmlns:p14="http://schemas.microsoft.com/office/powerpoint/2010/main" val="958647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CA3EF6-E0DF-4590-AD2F-65325350689F}" type="datetimeFigureOut">
              <a:rPr lang="en-GB" smtClean="0"/>
              <a:t>11/07/2019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24D6EF-E49E-47A2-B47D-E8C750E93F52}" type="slidenum">
              <a:rPr lang="en-GB" smtClean="0"/>
              <a:t>‹#›</a:t>
            </a:fld>
            <a:endParaRPr lang="en-GB"/>
          </a:p>
        </p:txBody>
      </p:sp>
    </p:spTree>
    <p:extLst>
      <p:ext uri="{BB962C8B-B14F-4D97-AF65-F5344CB8AC3E}">
        <p14:creationId xmlns:p14="http://schemas.microsoft.com/office/powerpoint/2010/main" val="3712138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CA3EF6-E0DF-4590-AD2F-65325350689F}" type="datetimeFigureOut">
              <a:rPr lang="en-GB" smtClean="0"/>
              <a:t>11/07/2019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D24D6EF-E49E-47A2-B47D-E8C750E93F52}" type="slidenum">
              <a:rPr lang="en-GB" smtClean="0"/>
              <a:t>‹#›</a:t>
            </a:fld>
            <a:endParaRPr lang="en-GB"/>
          </a:p>
        </p:txBody>
      </p:sp>
    </p:spTree>
    <p:extLst>
      <p:ext uri="{BB962C8B-B14F-4D97-AF65-F5344CB8AC3E}">
        <p14:creationId xmlns:p14="http://schemas.microsoft.com/office/powerpoint/2010/main" val="432411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CA3EF6-E0DF-4590-AD2F-65325350689F}" type="datetimeFigureOut">
              <a:rPr lang="en-GB" smtClean="0"/>
              <a:t>11/07/2019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D24D6EF-E49E-47A2-B47D-E8C750E93F52}" type="slidenum">
              <a:rPr lang="en-GB" smtClean="0"/>
              <a:t>‹#›</a:t>
            </a:fld>
            <a:endParaRPr lang="en-GB"/>
          </a:p>
        </p:txBody>
      </p:sp>
    </p:spTree>
    <p:extLst>
      <p:ext uri="{BB962C8B-B14F-4D97-AF65-F5344CB8AC3E}">
        <p14:creationId xmlns:p14="http://schemas.microsoft.com/office/powerpoint/2010/main" val="601944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CA3EF6-E0DF-4590-AD2F-65325350689F}" type="datetimeFigureOut">
              <a:rPr lang="en-GB" smtClean="0"/>
              <a:t>11/07/2019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D24D6EF-E49E-47A2-B47D-E8C750E93F52}" type="slidenum">
              <a:rPr lang="en-GB" smtClean="0"/>
              <a:t>‹#›</a:t>
            </a:fld>
            <a:endParaRPr lang="en-GB"/>
          </a:p>
        </p:txBody>
      </p:sp>
    </p:spTree>
    <p:extLst>
      <p:ext uri="{BB962C8B-B14F-4D97-AF65-F5344CB8AC3E}">
        <p14:creationId xmlns:p14="http://schemas.microsoft.com/office/powerpoint/2010/main" val="3816571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CA3EF6-E0DF-4590-AD2F-65325350689F}" type="datetimeFigureOut">
              <a:rPr lang="en-GB" smtClean="0"/>
              <a:t>11/07/2019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24D6EF-E49E-47A2-B47D-E8C750E93F52}" type="slidenum">
              <a:rPr lang="en-GB" smtClean="0"/>
              <a:t>‹#›</a:t>
            </a:fld>
            <a:endParaRPr lang="en-GB"/>
          </a:p>
        </p:txBody>
      </p:sp>
    </p:spTree>
    <p:extLst>
      <p:ext uri="{BB962C8B-B14F-4D97-AF65-F5344CB8AC3E}">
        <p14:creationId xmlns:p14="http://schemas.microsoft.com/office/powerpoint/2010/main" val="293691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CA3EF6-E0DF-4590-AD2F-65325350689F}" type="datetimeFigureOut">
              <a:rPr lang="en-GB" smtClean="0"/>
              <a:t>11/07/2019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24D6EF-E49E-47A2-B47D-E8C750E93F52}" type="slidenum">
              <a:rPr lang="en-GB" smtClean="0"/>
              <a:t>‹#›</a:t>
            </a:fld>
            <a:endParaRPr lang="en-GB"/>
          </a:p>
        </p:txBody>
      </p:sp>
    </p:spTree>
    <p:extLst>
      <p:ext uri="{BB962C8B-B14F-4D97-AF65-F5344CB8AC3E}">
        <p14:creationId xmlns:p14="http://schemas.microsoft.com/office/powerpoint/2010/main" val="1337845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CA3EF6-E0DF-4590-AD2F-65325350689F}" type="datetimeFigureOut">
              <a:rPr lang="en-GB" smtClean="0"/>
              <a:t>11/07/2019</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24D6EF-E49E-47A2-B47D-E8C750E93F52}" type="slidenum">
              <a:rPr lang="en-GB" smtClean="0"/>
              <a:t>‹#›</a:t>
            </a:fld>
            <a:endParaRPr lang="en-GB"/>
          </a:p>
        </p:txBody>
      </p:sp>
    </p:spTree>
    <p:extLst>
      <p:ext uri="{BB962C8B-B14F-4D97-AF65-F5344CB8AC3E}">
        <p14:creationId xmlns:p14="http://schemas.microsoft.com/office/powerpoint/2010/main" val="64354008"/>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4437413" y="1176093"/>
            <a:ext cx="3200030" cy="1877437"/>
          </a:xfrm>
          <a:prstGeom prst="rect">
            <a:avLst/>
          </a:prstGeom>
          <a:noFill/>
        </p:spPr>
        <p:txBody>
          <a:bodyPr wrap="square" rtlCol="0">
            <a:spAutoFit/>
          </a:bodyPr>
          <a:lstStyle/>
          <a:p>
            <a:pPr algn="ctr"/>
            <a:r>
              <a:rPr lang="en-US" sz="4000" b="1" dirty="0" smtClean="0">
                <a:latin typeface="Calibri" panose="020F0502020204030204" pitchFamily="34" charset="0"/>
                <a:cs typeface="Calibri" panose="020F0502020204030204" pitchFamily="34" charset="0"/>
              </a:rPr>
              <a:t>ITP</a:t>
            </a:r>
            <a:endParaRPr lang="en-US" sz="4000" b="1" dirty="0" smtClean="0">
              <a:latin typeface="Calibri" panose="020F0502020204030204" pitchFamily="34" charset="0"/>
              <a:cs typeface="Calibri" panose="020F0502020204030204" pitchFamily="34" charset="0"/>
            </a:endParaRPr>
          </a:p>
          <a:p>
            <a:pPr algn="ctr"/>
            <a:r>
              <a:rPr lang="en-US" sz="4000" b="1" dirty="0" smtClean="0">
                <a:solidFill>
                  <a:srgbClr val="FF0000"/>
                </a:solidFill>
                <a:latin typeface="Calibri" panose="020F0502020204030204" pitchFamily="34" charset="0"/>
                <a:cs typeface="Calibri" panose="020F0502020204030204" pitchFamily="34" charset="0"/>
              </a:rPr>
              <a:t>ONLINE GYM</a:t>
            </a:r>
          </a:p>
          <a:p>
            <a:pPr algn="ctr"/>
            <a:r>
              <a:rPr lang="en-US" sz="3600" b="1" dirty="0" smtClean="0">
                <a:latin typeface="Calibri" panose="020F0502020204030204" pitchFamily="34" charset="0"/>
                <a:cs typeface="Calibri" panose="020F0502020204030204" pitchFamily="34" charset="0"/>
              </a:rPr>
              <a:t>GROUP </a:t>
            </a:r>
            <a:r>
              <a:rPr lang="en-US" sz="3600" b="1" dirty="0" smtClean="0">
                <a:latin typeface="Calibri" panose="020F0502020204030204" pitchFamily="34" charset="0"/>
                <a:cs typeface="Calibri" panose="020F0502020204030204" pitchFamily="34" charset="0"/>
              </a:rPr>
              <a:t>08</a:t>
            </a:r>
            <a:endParaRPr lang="en-GB" sz="3600" b="1" dirty="0">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1229" y="3222741"/>
            <a:ext cx="4352398" cy="3516129"/>
          </a:xfrm>
          <a:prstGeom prst="rect">
            <a:avLst/>
          </a:prstGeom>
        </p:spPr>
      </p:pic>
    </p:spTree>
    <p:extLst>
      <p:ext uri="{BB962C8B-B14F-4D97-AF65-F5344CB8AC3E}">
        <p14:creationId xmlns:p14="http://schemas.microsoft.com/office/powerpoint/2010/main" val="4253641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Payment Management</a:t>
            </a:r>
            <a:endParaRPr lang="en-GB" b="1" dirty="0"/>
          </a:p>
        </p:txBody>
      </p:sp>
      <p:sp>
        <p:nvSpPr>
          <p:cNvPr id="3" name="Content Placeholder 2"/>
          <p:cNvSpPr>
            <a:spLocks noGrp="1"/>
          </p:cNvSpPr>
          <p:nvPr>
            <p:ph idx="1"/>
          </p:nvPr>
        </p:nvSpPr>
        <p:spPr>
          <a:xfrm>
            <a:off x="1703250" y="2438399"/>
            <a:ext cx="10018713" cy="3124201"/>
          </a:xfrm>
        </p:spPr>
        <p:txBody>
          <a:bodyPr>
            <a:normAutofit fontScale="92500" lnSpcReduction="10000"/>
          </a:bodyPr>
          <a:lstStyle/>
          <a:p>
            <a:pPr>
              <a:lnSpc>
                <a:spcPct val="150000"/>
              </a:lnSpc>
            </a:pPr>
            <a:r>
              <a:rPr lang="en-US" sz="1800" dirty="0" smtClean="0">
                <a:latin typeface="Calibri" panose="020F0502020204030204" pitchFamily="34" charset="0"/>
                <a:cs typeface="Calibri" panose="020F0502020204030204" pitchFamily="34" charset="0"/>
              </a:rPr>
              <a:t>Manage all the customer </a:t>
            </a:r>
            <a:r>
              <a:rPr lang="en-US" sz="1800" dirty="0" smtClean="0">
                <a:latin typeface="Calibri" panose="020F0502020204030204" pitchFamily="34" charset="0"/>
                <a:cs typeface="Calibri" panose="020F0502020204030204" pitchFamily="34" charset="0"/>
              </a:rPr>
              <a:t>payments done by members of the gym and the payments done by the admin</a:t>
            </a:r>
            <a:endParaRPr lang="en-US" sz="1800" dirty="0" smtClean="0">
              <a:latin typeface="Calibri" panose="020F0502020204030204" pitchFamily="34" charset="0"/>
              <a:cs typeface="Calibri" panose="020F0502020204030204" pitchFamily="34" charset="0"/>
            </a:endParaRPr>
          </a:p>
          <a:p>
            <a:pPr marL="0" indent="0">
              <a:lnSpc>
                <a:spcPct val="150000"/>
              </a:lnSpc>
              <a:buNone/>
            </a:pPr>
            <a:endParaRPr lang="en-US" sz="1800" dirty="0" smtClean="0">
              <a:latin typeface="Calibri" panose="020F0502020204030204" pitchFamily="34" charset="0"/>
              <a:cs typeface="Calibri" panose="020F0502020204030204" pitchFamily="34" charset="0"/>
            </a:endParaRPr>
          </a:p>
          <a:p>
            <a:pPr marL="0" indent="0">
              <a:lnSpc>
                <a:spcPct val="150000"/>
              </a:lnSpc>
              <a:buNone/>
            </a:pPr>
            <a:r>
              <a:rPr lang="en-US" sz="1800" b="1" dirty="0" smtClean="0">
                <a:latin typeface="Calibri" panose="020F0502020204030204" pitchFamily="34" charset="0"/>
                <a:cs typeface="Calibri" panose="020F0502020204030204" pitchFamily="34" charset="0"/>
              </a:rPr>
              <a:t>User Stories:</a:t>
            </a:r>
          </a:p>
          <a:p>
            <a:pPr marL="514350" indent="-514350">
              <a:lnSpc>
                <a:spcPct val="150000"/>
              </a:lnSpc>
              <a:buAutoNum type="arabicPeriod"/>
            </a:pPr>
            <a:r>
              <a:rPr lang="en-US" sz="1800" dirty="0" smtClean="0">
                <a:latin typeface="Calibri" panose="020F0502020204030204" pitchFamily="34" charset="0"/>
                <a:cs typeface="Calibri" panose="020F0502020204030204" pitchFamily="34" charset="0"/>
              </a:rPr>
              <a:t>As a member I want to know my payment history so that I can predict my future bills beforehand.</a:t>
            </a:r>
          </a:p>
          <a:p>
            <a:pPr marL="514350" indent="-514350">
              <a:lnSpc>
                <a:spcPct val="150000"/>
              </a:lnSpc>
              <a:buAutoNum type="arabicPeriod"/>
            </a:pPr>
            <a:r>
              <a:rPr lang="en-US" sz="1800" dirty="0" smtClean="0">
                <a:latin typeface="Calibri" panose="020F0502020204030204" pitchFamily="34" charset="0"/>
                <a:cs typeface="Calibri" panose="020F0502020204030204" pitchFamily="34" charset="0"/>
              </a:rPr>
              <a:t>As the owner I want know bill payments so that I can know my revenue.</a:t>
            </a:r>
          </a:p>
          <a:p>
            <a:pPr marL="0" indent="0" algn="r" fontAlgn="t">
              <a:lnSpc>
                <a:spcPct val="150000"/>
              </a:lnSpc>
              <a:buNone/>
            </a:pPr>
            <a:r>
              <a:rPr lang="en-US" sz="1800" b="1" dirty="0" err="1" smtClean="0">
                <a:latin typeface="Calibri" panose="020F0502020204030204" pitchFamily="34" charset="0"/>
                <a:cs typeface="Calibri" panose="020F0502020204030204" pitchFamily="34" charset="0"/>
              </a:rPr>
              <a:t>Devduni.R.M.B</a:t>
            </a:r>
            <a:r>
              <a:rPr lang="en-GB" sz="1800" dirty="0">
                <a:latin typeface="Calibri" panose="020F0502020204030204" pitchFamily="34" charset="0"/>
                <a:cs typeface="Calibri" panose="020F0502020204030204" pitchFamily="34" charset="0"/>
              </a:rPr>
              <a:t> </a:t>
            </a:r>
            <a:r>
              <a:rPr lang="en-GB" sz="1800" dirty="0" smtClean="0">
                <a:latin typeface="Calibri" panose="020F0502020204030204" pitchFamily="34" charset="0"/>
                <a:cs typeface="Calibri" panose="020F0502020204030204" pitchFamily="34" charset="0"/>
              </a:rPr>
              <a:t>| </a:t>
            </a:r>
            <a:r>
              <a:rPr lang="en-US" sz="1800" b="1" dirty="0" smtClean="0">
                <a:latin typeface="Calibri" panose="020F0502020204030204" pitchFamily="34" charset="0"/>
                <a:cs typeface="Calibri" panose="020F0502020204030204" pitchFamily="34" charset="0"/>
              </a:rPr>
              <a:t>IT18128932</a:t>
            </a:r>
            <a:endParaRPr lang="en-GB" sz="1800" dirty="0">
              <a:latin typeface="Calibri" panose="020F0502020204030204" pitchFamily="34" charset="0"/>
              <a:cs typeface="Calibri" panose="020F0502020204030204" pitchFamily="34" charset="0"/>
            </a:endParaRPr>
          </a:p>
          <a:p>
            <a:pPr marL="514350" indent="-514350">
              <a:lnSpc>
                <a:spcPct val="150000"/>
              </a:lnSpc>
              <a:buAutoNum type="arabicPeriod"/>
            </a:pPr>
            <a:endParaRPr lang="en-US" sz="1800" dirty="0">
              <a:latin typeface="Calibri" panose="020F0502020204030204" pitchFamily="34" charset="0"/>
              <a:cs typeface="Calibri" panose="020F0502020204030204" pitchFamily="34" charset="0"/>
            </a:endParaRPr>
          </a:p>
          <a:p>
            <a:pPr marL="514350" indent="-514350" algn="ctr">
              <a:lnSpc>
                <a:spcPct val="150000"/>
              </a:lnSpc>
              <a:buAutoNum type="arabicPeriod"/>
            </a:pPr>
            <a:endParaRPr lang="en-US" sz="1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351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Finance Management</a:t>
            </a:r>
            <a:endParaRPr lang="en-GB" b="1" dirty="0"/>
          </a:p>
        </p:txBody>
      </p:sp>
      <p:sp>
        <p:nvSpPr>
          <p:cNvPr id="3" name="Content Placeholder 2"/>
          <p:cNvSpPr>
            <a:spLocks noGrp="1"/>
          </p:cNvSpPr>
          <p:nvPr>
            <p:ph idx="1"/>
          </p:nvPr>
        </p:nvSpPr>
        <p:spPr/>
        <p:txBody>
          <a:bodyPr>
            <a:noAutofit/>
          </a:bodyPr>
          <a:lstStyle/>
          <a:p>
            <a:r>
              <a:rPr lang="en-US" sz="1800" dirty="0" smtClean="0">
                <a:latin typeface="Calibri" panose="020F0502020204030204" pitchFamily="34" charset="0"/>
                <a:cs typeface="Calibri" panose="020F0502020204030204" pitchFamily="34" charset="0"/>
              </a:rPr>
              <a:t>Manage the financial aspects of the gym</a:t>
            </a:r>
          </a:p>
          <a:p>
            <a:r>
              <a:rPr lang="en-US" sz="1800" dirty="0" smtClean="0">
                <a:latin typeface="Calibri" panose="020F0502020204030204" pitchFamily="34" charset="0"/>
                <a:cs typeface="Calibri" panose="020F0502020204030204" pitchFamily="34" charset="0"/>
              </a:rPr>
              <a:t>Calculate the total expenses and income of the gym and identify the profit </a:t>
            </a:r>
          </a:p>
          <a:p>
            <a:pPr marL="0" indent="0">
              <a:buNone/>
            </a:pPr>
            <a:endParaRPr lang="en-US" sz="1800" dirty="0" smtClean="0">
              <a:latin typeface="Calibri" panose="020F0502020204030204" pitchFamily="34" charset="0"/>
              <a:cs typeface="Calibri" panose="020F0502020204030204" pitchFamily="34" charset="0"/>
            </a:endParaRPr>
          </a:p>
          <a:p>
            <a:pPr marL="0" indent="0">
              <a:buNone/>
            </a:pPr>
            <a:r>
              <a:rPr lang="en-US" sz="1800" b="1" dirty="0" smtClean="0">
                <a:latin typeface="Calibri" panose="020F0502020204030204" pitchFamily="34" charset="0"/>
                <a:cs typeface="Calibri" panose="020F0502020204030204" pitchFamily="34" charset="0"/>
              </a:rPr>
              <a:t>User Stories:</a:t>
            </a:r>
          </a:p>
          <a:p>
            <a:pPr marL="514350" indent="-514350">
              <a:buAutoNum type="arabicPeriod"/>
            </a:pPr>
            <a:r>
              <a:rPr lang="en-US" sz="1800" dirty="0" smtClean="0">
                <a:latin typeface="Calibri" panose="020F0502020204030204" pitchFamily="34" charset="0"/>
                <a:cs typeface="Calibri" panose="020F0502020204030204" pitchFamily="34" charset="0"/>
              </a:rPr>
              <a:t>As an admin I want to manage the incomes, expenses and profit/loss so that I can manage gym efficiently.</a:t>
            </a:r>
          </a:p>
          <a:p>
            <a:pPr marL="514350" indent="-514350">
              <a:buAutoNum type="arabicPeriod"/>
            </a:pPr>
            <a:r>
              <a:rPr lang="en-US" sz="1800" dirty="0" smtClean="0">
                <a:latin typeface="Calibri" panose="020F0502020204030204" pitchFamily="34" charset="0"/>
                <a:cs typeface="Calibri" panose="020F0502020204030204" pitchFamily="34" charset="0"/>
              </a:rPr>
              <a:t>As a finance manager I want to generate monthly reports so that I can see the performance of the gym.</a:t>
            </a:r>
          </a:p>
          <a:p>
            <a:pPr marL="0" indent="0" algn="r" fontAlgn="t">
              <a:buNone/>
            </a:pPr>
            <a:r>
              <a:rPr lang="en-US" sz="1800" b="1" dirty="0" err="1">
                <a:latin typeface="Calibri" panose="020F0502020204030204" pitchFamily="34" charset="0"/>
                <a:cs typeface="Calibri" panose="020F0502020204030204" pitchFamily="34" charset="0"/>
              </a:rPr>
              <a:t>Imalsha</a:t>
            </a:r>
            <a:r>
              <a:rPr lang="en-US" sz="1800" b="1" dirty="0">
                <a:latin typeface="Calibri" panose="020F0502020204030204" pitchFamily="34" charset="0"/>
                <a:cs typeface="Calibri" panose="020F0502020204030204" pitchFamily="34" charset="0"/>
              </a:rPr>
              <a:t> </a:t>
            </a:r>
            <a:r>
              <a:rPr lang="en-US" sz="1800" b="1" dirty="0" err="1">
                <a:latin typeface="Calibri" panose="020F0502020204030204" pitchFamily="34" charset="0"/>
                <a:cs typeface="Calibri" panose="020F0502020204030204" pitchFamily="34" charset="0"/>
              </a:rPr>
              <a:t>Kavindi</a:t>
            </a:r>
            <a:r>
              <a:rPr lang="en-US" sz="1800" b="1" dirty="0">
                <a:latin typeface="Calibri" panose="020F0502020204030204" pitchFamily="34" charset="0"/>
                <a:cs typeface="Calibri" panose="020F0502020204030204" pitchFamily="34" charset="0"/>
              </a:rPr>
              <a:t> </a:t>
            </a:r>
            <a:r>
              <a:rPr lang="en-US" sz="1800" b="1" dirty="0" smtClean="0">
                <a:latin typeface="Calibri" panose="020F0502020204030204" pitchFamily="34" charset="0"/>
                <a:cs typeface="Calibri" panose="020F0502020204030204" pitchFamily="34" charset="0"/>
              </a:rPr>
              <a:t>K.G.</a:t>
            </a:r>
            <a:r>
              <a:rPr lang="en-GB" sz="1800" dirty="0">
                <a:latin typeface="Calibri" panose="020F0502020204030204" pitchFamily="34" charset="0"/>
                <a:cs typeface="Calibri" panose="020F0502020204030204" pitchFamily="34" charset="0"/>
              </a:rPr>
              <a:t> |</a:t>
            </a:r>
            <a:r>
              <a:rPr lang="en-GB" sz="1800" dirty="0" smtClean="0">
                <a:latin typeface="Calibri" panose="020F0502020204030204" pitchFamily="34" charset="0"/>
                <a:cs typeface="Calibri" panose="020F0502020204030204" pitchFamily="34" charset="0"/>
              </a:rPr>
              <a:t> </a:t>
            </a:r>
            <a:r>
              <a:rPr lang="en-US" sz="1800" b="1" dirty="0" smtClean="0">
                <a:latin typeface="Calibri" panose="020F0502020204030204" pitchFamily="34" charset="0"/>
                <a:cs typeface="Calibri" panose="020F0502020204030204" pitchFamily="34" charset="0"/>
              </a:rPr>
              <a:t>IT18118414</a:t>
            </a:r>
            <a:endParaRPr lang="en-GB" sz="1800" dirty="0">
              <a:latin typeface="Calibri" panose="020F0502020204030204" pitchFamily="34" charset="0"/>
              <a:cs typeface="Calibri" panose="020F0502020204030204" pitchFamily="34" charset="0"/>
            </a:endParaRPr>
          </a:p>
          <a:p>
            <a:pPr marL="0" indent="0" fontAlgn="t">
              <a:buNone/>
            </a:pPr>
            <a:endParaRPr lang="en-US" sz="1800" dirty="0" smtClean="0">
              <a:latin typeface="Calibri" panose="020F0502020204030204" pitchFamily="34" charset="0"/>
              <a:cs typeface="Calibri" panose="020F0502020204030204" pitchFamily="34" charset="0"/>
            </a:endParaRPr>
          </a:p>
          <a:p>
            <a:pPr marL="0" indent="0">
              <a:buNone/>
            </a:pPr>
            <a:endParaRPr lang="en-GB"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4667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2490" y="1636689"/>
            <a:ext cx="10018713" cy="3124201"/>
          </a:xfrm>
        </p:spPr>
        <p:txBody>
          <a:bodyPr>
            <a:normAutofit/>
          </a:bodyPr>
          <a:lstStyle/>
          <a:p>
            <a:pPr marL="0" indent="0" algn="ctr">
              <a:buNone/>
            </a:pPr>
            <a:r>
              <a:rPr lang="en-US" sz="6600" b="1" dirty="0" smtClean="0"/>
              <a:t>THE END</a:t>
            </a:r>
            <a:endParaRPr lang="en-GB" sz="6600" b="1" dirty="0"/>
          </a:p>
        </p:txBody>
      </p:sp>
    </p:spTree>
    <p:extLst>
      <p:ext uri="{BB962C8B-B14F-4D97-AF65-F5344CB8AC3E}">
        <p14:creationId xmlns:p14="http://schemas.microsoft.com/office/powerpoint/2010/main" val="4008072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21244861"/>
              </p:ext>
            </p:extLst>
          </p:nvPr>
        </p:nvGraphicFramePr>
        <p:xfrm>
          <a:off x="2778457" y="989248"/>
          <a:ext cx="6983728" cy="4218345"/>
        </p:xfrm>
        <a:graphic>
          <a:graphicData uri="http://schemas.openxmlformats.org/drawingml/2006/table">
            <a:tbl>
              <a:tblPr firstRow="1" firstCol="1" bandRow="1">
                <a:tableStyleId>{5C22544A-7EE6-4342-B048-85BDC9FD1C3A}</a:tableStyleId>
              </a:tblPr>
              <a:tblGrid>
                <a:gridCol w="541174"/>
                <a:gridCol w="3994383"/>
                <a:gridCol w="2448171"/>
              </a:tblGrid>
              <a:tr h="607732">
                <a:tc>
                  <a:txBody>
                    <a:bodyPr/>
                    <a:lstStyle/>
                    <a:p>
                      <a:pPr marL="0" marR="0" algn="ctr">
                        <a:spcBef>
                          <a:spcPts val="0"/>
                        </a:spcBef>
                        <a:spcAft>
                          <a:spcPts val="0"/>
                        </a:spcAft>
                      </a:pPr>
                      <a:r>
                        <a:rPr lang="en-US" sz="1100" dirty="0">
                          <a:effectLst/>
                          <a:latin typeface="Calibri" panose="020F0502020204030204" pitchFamily="34" charset="0"/>
                          <a:cs typeface="Calibri" panose="020F0502020204030204" pitchFamily="34" charset="0"/>
                        </a:rPr>
                        <a:t> </a:t>
                      </a:r>
                      <a:endParaRPr lang="en-GB" sz="1200" dirty="0">
                        <a:effectLst/>
                        <a:latin typeface="Calibri" panose="020F0502020204030204" pitchFamily="34" charset="0"/>
                        <a:ea typeface="Times New Roman" panose="02020603050405020304" pitchFamily="18" charset="0"/>
                        <a:cs typeface="Calibri" panose="020F0502020204030204" pitchFamily="34" charset="0"/>
                      </a:endParaRPr>
                    </a:p>
                  </a:txBody>
                  <a:tcPr marL="66152" marR="66152" marT="0" marB="0"/>
                </a:tc>
                <a:tc>
                  <a:txBody>
                    <a:bodyPr/>
                    <a:lstStyle/>
                    <a:p>
                      <a:pPr marL="0" marR="0" algn="ctr">
                        <a:spcBef>
                          <a:spcPts val="0"/>
                        </a:spcBef>
                        <a:spcAft>
                          <a:spcPts val="0"/>
                        </a:spcAft>
                      </a:pPr>
                      <a:r>
                        <a:rPr lang="en-US" sz="1800" dirty="0">
                          <a:effectLst/>
                          <a:latin typeface="Calibri" panose="020F0502020204030204" pitchFamily="34" charset="0"/>
                          <a:cs typeface="Calibri" panose="020F0502020204030204" pitchFamily="34" charset="0"/>
                        </a:rPr>
                        <a:t>Name with Initials</a:t>
                      </a:r>
                      <a:endParaRPr lang="en-GB"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6152" marR="66152" marT="0" marB="0"/>
                </a:tc>
                <a:tc>
                  <a:txBody>
                    <a:bodyPr/>
                    <a:lstStyle/>
                    <a:p>
                      <a:pPr marL="0" marR="0" algn="ctr">
                        <a:spcBef>
                          <a:spcPts val="0"/>
                        </a:spcBef>
                        <a:spcAft>
                          <a:spcPts val="0"/>
                        </a:spcAft>
                      </a:pPr>
                      <a:r>
                        <a:rPr lang="en-US" sz="1800" dirty="0">
                          <a:effectLst/>
                          <a:latin typeface="Calibri" panose="020F0502020204030204" pitchFamily="34" charset="0"/>
                          <a:cs typeface="Calibri" panose="020F0502020204030204" pitchFamily="34" charset="0"/>
                        </a:rPr>
                        <a:t>Registration Number</a:t>
                      </a:r>
                      <a:endParaRPr lang="en-GB"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6152" marR="66152" marT="0" marB="0"/>
                </a:tc>
              </a:tr>
              <a:tr h="392266">
                <a:tc>
                  <a:txBody>
                    <a:bodyPr/>
                    <a:lstStyle/>
                    <a:p>
                      <a:pPr marL="0" marR="0" lvl="0" indent="0" algn="ctr">
                        <a:spcBef>
                          <a:spcPts val="0"/>
                        </a:spcBef>
                        <a:spcAft>
                          <a:spcPts val="0"/>
                        </a:spcAft>
                        <a:buFont typeface="+mj-lt"/>
                        <a:buNone/>
                      </a:pPr>
                      <a:r>
                        <a:rPr lang="en-US" sz="1400" b="1" dirty="0" smtClean="0">
                          <a:effectLst/>
                          <a:latin typeface="Calibri" panose="020F0502020204030204" pitchFamily="34" charset="0"/>
                          <a:cs typeface="Calibri" panose="020F0502020204030204" pitchFamily="34" charset="0"/>
                        </a:rPr>
                        <a:t>1.</a:t>
                      </a:r>
                      <a:r>
                        <a:rPr lang="en-US" sz="1400" b="1" dirty="0">
                          <a:effectLst/>
                          <a:latin typeface="Calibri" panose="020F0502020204030204" pitchFamily="34" charset="0"/>
                          <a:cs typeface="Calibri" panose="020F0502020204030204" pitchFamily="34" charset="0"/>
                        </a:rPr>
                        <a:t> </a:t>
                      </a:r>
                      <a:endParaRPr lang="en-GB" sz="1600" b="1" dirty="0">
                        <a:effectLst/>
                        <a:latin typeface="Calibri" panose="020F0502020204030204" pitchFamily="34" charset="0"/>
                        <a:ea typeface="Times New Roman" panose="02020603050405020304" pitchFamily="18" charset="0"/>
                        <a:cs typeface="Calibri" panose="020F0502020204030204" pitchFamily="34" charset="0"/>
                      </a:endParaRPr>
                    </a:p>
                  </a:txBody>
                  <a:tcPr marL="66152" marR="66152" marT="0" marB="0"/>
                </a:tc>
                <a:tc>
                  <a:txBody>
                    <a:bodyPr/>
                    <a:lstStyle/>
                    <a:p>
                      <a:pPr marL="0" marR="0" algn="ctr">
                        <a:spcBef>
                          <a:spcPts val="300"/>
                        </a:spcBef>
                        <a:spcAft>
                          <a:spcPts val="300"/>
                        </a:spcAft>
                        <a:tabLst>
                          <a:tab pos="318135" algn="l"/>
                        </a:tabLst>
                      </a:pPr>
                      <a:r>
                        <a:rPr lang="en-US" sz="1800" b="1" dirty="0">
                          <a:effectLst/>
                          <a:latin typeface="Calibri" panose="020F0502020204030204" pitchFamily="34" charset="0"/>
                          <a:cs typeface="Calibri" panose="020F0502020204030204" pitchFamily="34" charset="0"/>
                        </a:rPr>
                        <a:t>Z.M.M. Akaam</a:t>
                      </a:r>
                      <a:endParaRPr lang="en-GB" sz="2000" b="1" dirty="0">
                        <a:effectLst/>
                        <a:latin typeface="Calibri" panose="020F0502020204030204" pitchFamily="34" charset="0"/>
                        <a:ea typeface="Times New Roman" panose="02020603050405020304" pitchFamily="18" charset="0"/>
                        <a:cs typeface="Calibri" panose="020F0502020204030204" pitchFamily="34" charset="0"/>
                      </a:endParaRPr>
                    </a:p>
                  </a:txBody>
                  <a:tcPr marL="66152" marR="66152" marT="0" marB="0"/>
                </a:tc>
                <a:tc>
                  <a:txBody>
                    <a:bodyPr/>
                    <a:lstStyle/>
                    <a:p>
                      <a:pPr marL="0" marR="0" algn="ctr">
                        <a:spcBef>
                          <a:spcPts val="300"/>
                        </a:spcBef>
                        <a:spcAft>
                          <a:spcPts val="300"/>
                        </a:spcAft>
                      </a:pPr>
                      <a:r>
                        <a:rPr lang="en-US" sz="1800" b="1" dirty="0">
                          <a:effectLst/>
                          <a:latin typeface="Calibri" panose="020F0502020204030204" pitchFamily="34" charset="0"/>
                          <a:cs typeface="Calibri" panose="020F0502020204030204" pitchFamily="34" charset="0"/>
                        </a:rPr>
                        <a:t>IT18050868</a:t>
                      </a:r>
                      <a:endParaRPr lang="en-GB" sz="2000" b="1" dirty="0">
                        <a:effectLst/>
                        <a:latin typeface="Calibri" panose="020F0502020204030204" pitchFamily="34" charset="0"/>
                        <a:ea typeface="Times New Roman" panose="02020603050405020304" pitchFamily="18" charset="0"/>
                        <a:cs typeface="Calibri" panose="020F0502020204030204" pitchFamily="34" charset="0"/>
                      </a:endParaRPr>
                    </a:p>
                  </a:txBody>
                  <a:tcPr marL="66152" marR="66152" marT="0" marB="0"/>
                </a:tc>
              </a:tr>
              <a:tr h="429427">
                <a:tc>
                  <a:txBody>
                    <a:bodyPr/>
                    <a:lstStyle/>
                    <a:p>
                      <a:pPr marL="0" marR="0" algn="ctr">
                        <a:spcBef>
                          <a:spcPts val="300"/>
                        </a:spcBef>
                        <a:spcAft>
                          <a:spcPts val="300"/>
                        </a:spcAft>
                        <a:tabLst>
                          <a:tab pos="318135" algn="l"/>
                        </a:tabLst>
                      </a:pPr>
                      <a:r>
                        <a:rPr lang="en-US" sz="1400" b="1" dirty="0">
                          <a:effectLst/>
                          <a:latin typeface="Calibri" panose="020F0502020204030204" pitchFamily="34" charset="0"/>
                          <a:cs typeface="Calibri" panose="020F0502020204030204" pitchFamily="34" charset="0"/>
                        </a:rPr>
                        <a:t>2.</a:t>
                      </a:r>
                      <a:endParaRPr lang="en-GB" sz="1600" b="1" dirty="0">
                        <a:effectLst/>
                        <a:latin typeface="Calibri" panose="020F0502020204030204" pitchFamily="34" charset="0"/>
                        <a:ea typeface="Times New Roman" panose="02020603050405020304" pitchFamily="18" charset="0"/>
                        <a:cs typeface="Calibri" panose="020F0502020204030204" pitchFamily="34" charset="0"/>
                      </a:endParaRPr>
                    </a:p>
                  </a:txBody>
                  <a:tcPr marL="66152" marR="66152" marT="0" marB="0"/>
                </a:tc>
                <a:tc>
                  <a:txBody>
                    <a:bodyPr/>
                    <a:lstStyle/>
                    <a:p>
                      <a:pPr marL="0" marR="0" algn="ctr">
                        <a:spcBef>
                          <a:spcPts val="300"/>
                        </a:spcBef>
                        <a:spcAft>
                          <a:spcPts val="300"/>
                        </a:spcAft>
                        <a:tabLst>
                          <a:tab pos="318135" algn="l"/>
                        </a:tabLst>
                      </a:pPr>
                      <a:r>
                        <a:rPr lang="en-US" sz="1800" b="1" dirty="0" err="1">
                          <a:effectLst/>
                          <a:latin typeface="Calibri" panose="020F0502020204030204" pitchFamily="34" charset="0"/>
                          <a:cs typeface="Calibri" panose="020F0502020204030204" pitchFamily="34" charset="0"/>
                        </a:rPr>
                        <a:t>Sangeeth</a:t>
                      </a:r>
                      <a:r>
                        <a:rPr lang="en-US" sz="1800" b="1" dirty="0">
                          <a:effectLst/>
                          <a:latin typeface="Calibri" panose="020F0502020204030204" pitchFamily="34" charset="0"/>
                          <a:cs typeface="Calibri" panose="020F0502020204030204" pitchFamily="34" charset="0"/>
                        </a:rPr>
                        <a:t> Raj </a:t>
                      </a:r>
                      <a:r>
                        <a:rPr lang="en-US" sz="1800" b="1" dirty="0" smtClean="0">
                          <a:effectLst/>
                          <a:latin typeface="Calibri" panose="020F0502020204030204" pitchFamily="34" charset="0"/>
                          <a:cs typeface="Calibri" panose="020F0502020204030204" pitchFamily="34" charset="0"/>
                        </a:rPr>
                        <a:t>.A</a:t>
                      </a:r>
                      <a:r>
                        <a:rPr lang="en-US" sz="1800" b="1" dirty="0">
                          <a:effectLst/>
                          <a:latin typeface="Calibri" panose="020F0502020204030204" pitchFamily="34" charset="0"/>
                          <a:cs typeface="Calibri" panose="020F0502020204030204" pitchFamily="34" charset="0"/>
                        </a:rPr>
                        <a:t> </a:t>
                      </a:r>
                      <a:endParaRPr lang="en-GB" sz="2000" b="1" dirty="0">
                        <a:effectLst/>
                        <a:latin typeface="Calibri" panose="020F0502020204030204" pitchFamily="34" charset="0"/>
                        <a:ea typeface="Times New Roman" panose="02020603050405020304" pitchFamily="18" charset="0"/>
                        <a:cs typeface="Calibri" panose="020F0502020204030204" pitchFamily="34" charset="0"/>
                      </a:endParaRPr>
                    </a:p>
                  </a:txBody>
                  <a:tcPr marL="66152" marR="66152" marT="0" marB="0"/>
                </a:tc>
                <a:tc>
                  <a:txBody>
                    <a:bodyPr/>
                    <a:lstStyle/>
                    <a:p>
                      <a:pPr marL="0" marR="0" algn="ctr">
                        <a:spcBef>
                          <a:spcPts val="300"/>
                        </a:spcBef>
                        <a:spcAft>
                          <a:spcPts val="300"/>
                        </a:spcAft>
                        <a:tabLst>
                          <a:tab pos="318135" algn="l"/>
                        </a:tabLst>
                      </a:pPr>
                      <a:r>
                        <a:rPr lang="en-US" sz="1800" b="1" dirty="0" smtClean="0">
                          <a:effectLst/>
                          <a:latin typeface="Calibri" panose="020F0502020204030204" pitchFamily="34" charset="0"/>
                          <a:cs typeface="Calibri" panose="020F0502020204030204" pitchFamily="34" charset="0"/>
                        </a:rPr>
                        <a:t>IT18152074</a:t>
                      </a:r>
                      <a:endParaRPr lang="en-GB" sz="2000" b="1" dirty="0">
                        <a:effectLst/>
                        <a:latin typeface="Calibri" panose="020F0502020204030204" pitchFamily="34" charset="0"/>
                        <a:cs typeface="Calibri" panose="020F0502020204030204" pitchFamily="34" charset="0"/>
                      </a:endParaRPr>
                    </a:p>
                  </a:txBody>
                  <a:tcPr marL="66152" marR="66152" marT="0" marB="0"/>
                </a:tc>
              </a:tr>
              <a:tr h="464820">
                <a:tc>
                  <a:txBody>
                    <a:bodyPr/>
                    <a:lstStyle/>
                    <a:p>
                      <a:pPr marL="0" marR="0" algn="ctr">
                        <a:spcBef>
                          <a:spcPts val="300"/>
                        </a:spcBef>
                        <a:spcAft>
                          <a:spcPts val="300"/>
                        </a:spcAft>
                        <a:tabLst>
                          <a:tab pos="318135" algn="l"/>
                        </a:tabLst>
                      </a:pPr>
                      <a:r>
                        <a:rPr lang="en-US" sz="1400" b="1" dirty="0">
                          <a:effectLst/>
                          <a:latin typeface="Calibri" panose="020F0502020204030204" pitchFamily="34" charset="0"/>
                          <a:cs typeface="Calibri" panose="020F0502020204030204" pitchFamily="34" charset="0"/>
                        </a:rPr>
                        <a:t>3.</a:t>
                      </a:r>
                      <a:endParaRPr lang="en-GB" sz="1600" b="1" dirty="0">
                        <a:effectLst/>
                        <a:latin typeface="Calibri" panose="020F0502020204030204" pitchFamily="34" charset="0"/>
                        <a:ea typeface="Times New Roman" panose="02020603050405020304" pitchFamily="18" charset="0"/>
                        <a:cs typeface="Calibri" panose="020F0502020204030204" pitchFamily="34" charset="0"/>
                      </a:endParaRPr>
                    </a:p>
                  </a:txBody>
                  <a:tcPr marL="66152" marR="66152" marT="0" marB="0"/>
                </a:tc>
                <a:tc>
                  <a:txBody>
                    <a:bodyPr/>
                    <a:lstStyle/>
                    <a:p>
                      <a:pPr marL="0" marR="0" algn="ctr">
                        <a:spcBef>
                          <a:spcPts val="300"/>
                        </a:spcBef>
                        <a:spcAft>
                          <a:spcPts val="300"/>
                        </a:spcAft>
                        <a:tabLst>
                          <a:tab pos="318135" algn="l"/>
                        </a:tabLst>
                      </a:pPr>
                      <a:r>
                        <a:rPr lang="en-US" sz="1800" b="1" dirty="0" err="1" smtClean="0">
                          <a:effectLst/>
                          <a:latin typeface="Calibri" panose="020F0502020204030204" pitchFamily="34" charset="0"/>
                          <a:cs typeface="Calibri" panose="020F0502020204030204" pitchFamily="34" charset="0"/>
                        </a:rPr>
                        <a:t>Krishnamoorthy.N</a:t>
                      </a:r>
                      <a:r>
                        <a:rPr lang="en-US" sz="1800" b="1" dirty="0">
                          <a:effectLst/>
                          <a:latin typeface="Calibri" panose="020F0502020204030204" pitchFamily="34" charset="0"/>
                          <a:cs typeface="Calibri" panose="020F0502020204030204" pitchFamily="34" charset="0"/>
                        </a:rPr>
                        <a:t> </a:t>
                      </a:r>
                      <a:endParaRPr lang="en-GB" sz="2000" b="1" dirty="0">
                        <a:effectLst/>
                        <a:latin typeface="Calibri" panose="020F0502020204030204" pitchFamily="34" charset="0"/>
                        <a:ea typeface="Times New Roman" panose="02020603050405020304" pitchFamily="18" charset="0"/>
                        <a:cs typeface="Calibri" panose="020F0502020204030204" pitchFamily="34" charset="0"/>
                      </a:endParaRPr>
                    </a:p>
                  </a:txBody>
                  <a:tcPr marL="66152" marR="66152" marT="0" marB="0"/>
                </a:tc>
                <a:tc>
                  <a:txBody>
                    <a:bodyPr/>
                    <a:lstStyle/>
                    <a:p>
                      <a:pPr marL="0" marR="0" algn="ctr">
                        <a:spcBef>
                          <a:spcPts val="300"/>
                        </a:spcBef>
                        <a:spcAft>
                          <a:spcPts val="300"/>
                        </a:spcAft>
                        <a:tabLst>
                          <a:tab pos="318135" algn="l"/>
                        </a:tabLst>
                      </a:pPr>
                      <a:r>
                        <a:rPr lang="en-US" sz="1800" b="1" dirty="0" smtClean="0">
                          <a:effectLst/>
                          <a:latin typeface="Calibri" panose="020F0502020204030204" pitchFamily="34" charset="0"/>
                          <a:cs typeface="Calibri" panose="020F0502020204030204" pitchFamily="34" charset="0"/>
                        </a:rPr>
                        <a:t>IT18144772</a:t>
                      </a:r>
                      <a:endParaRPr lang="en-GB" sz="2000" b="1" dirty="0">
                        <a:effectLst/>
                        <a:latin typeface="Calibri" panose="020F0502020204030204" pitchFamily="34" charset="0"/>
                        <a:cs typeface="Calibri" panose="020F0502020204030204" pitchFamily="34" charset="0"/>
                      </a:endParaRPr>
                    </a:p>
                  </a:txBody>
                  <a:tcPr marL="66152" marR="66152" marT="0" marB="0"/>
                </a:tc>
              </a:tr>
              <a:tr h="464820">
                <a:tc>
                  <a:txBody>
                    <a:bodyPr/>
                    <a:lstStyle/>
                    <a:p>
                      <a:pPr marL="0" marR="0" algn="ctr">
                        <a:spcBef>
                          <a:spcPts val="300"/>
                        </a:spcBef>
                        <a:spcAft>
                          <a:spcPts val="300"/>
                        </a:spcAft>
                        <a:tabLst>
                          <a:tab pos="318135" algn="l"/>
                        </a:tabLst>
                      </a:pPr>
                      <a:r>
                        <a:rPr lang="en-US" sz="1400" b="1" dirty="0">
                          <a:effectLst/>
                          <a:latin typeface="Calibri" panose="020F0502020204030204" pitchFamily="34" charset="0"/>
                          <a:cs typeface="Calibri" panose="020F0502020204030204" pitchFamily="34" charset="0"/>
                        </a:rPr>
                        <a:t>4.</a:t>
                      </a:r>
                      <a:endParaRPr lang="en-GB" sz="1600" b="1" dirty="0">
                        <a:effectLst/>
                        <a:latin typeface="Calibri" panose="020F0502020204030204" pitchFamily="34" charset="0"/>
                        <a:ea typeface="Times New Roman" panose="02020603050405020304" pitchFamily="18" charset="0"/>
                        <a:cs typeface="Calibri" panose="020F0502020204030204" pitchFamily="34" charset="0"/>
                      </a:endParaRPr>
                    </a:p>
                  </a:txBody>
                  <a:tcPr marL="66152" marR="66152" marT="0" marB="0"/>
                </a:tc>
                <a:tc>
                  <a:txBody>
                    <a:bodyPr/>
                    <a:lstStyle/>
                    <a:p>
                      <a:pPr marL="0" marR="0" algn="ctr">
                        <a:spcBef>
                          <a:spcPts val="300"/>
                        </a:spcBef>
                        <a:spcAft>
                          <a:spcPts val="300"/>
                        </a:spcAft>
                        <a:tabLst>
                          <a:tab pos="318135" algn="l"/>
                        </a:tabLst>
                      </a:pPr>
                      <a:r>
                        <a:rPr lang="en-US" sz="1800" b="1" dirty="0" err="1">
                          <a:effectLst/>
                          <a:latin typeface="Calibri" panose="020F0502020204030204" pitchFamily="34" charset="0"/>
                          <a:cs typeface="Calibri" panose="020F0502020204030204" pitchFamily="34" charset="0"/>
                        </a:rPr>
                        <a:t>Edirisinghe</a:t>
                      </a:r>
                      <a:r>
                        <a:rPr lang="en-US" sz="1800" b="1" dirty="0">
                          <a:effectLst/>
                          <a:latin typeface="Calibri" panose="020F0502020204030204" pitchFamily="34" charset="0"/>
                          <a:cs typeface="Calibri" panose="020F0502020204030204" pitchFamily="34" charset="0"/>
                        </a:rPr>
                        <a:t> </a:t>
                      </a:r>
                      <a:r>
                        <a:rPr lang="en-US" sz="1800" b="1" dirty="0" smtClean="0">
                          <a:effectLst/>
                          <a:latin typeface="Calibri" panose="020F0502020204030204" pitchFamily="34" charset="0"/>
                          <a:cs typeface="Calibri" panose="020F0502020204030204" pitchFamily="34" charset="0"/>
                        </a:rPr>
                        <a:t>E.N.V</a:t>
                      </a:r>
                      <a:endParaRPr lang="en-GB" sz="2000" b="1" dirty="0">
                        <a:effectLst/>
                        <a:latin typeface="Calibri" panose="020F0502020204030204" pitchFamily="34" charset="0"/>
                        <a:cs typeface="Calibri" panose="020F0502020204030204" pitchFamily="34" charset="0"/>
                      </a:endParaRPr>
                    </a:p>
                  </a:txBody>
                  <a:tcPr marL="66152" marR="66152" marT="0" marB="0"/>
                </a:tc>
                <a:tc>
                  <a:txBody>
                    <a:bodyPr/>
                    <a:lstStyle/>
                    <a:p>
                      <a:pPr marL="0" marR="0" algn="ctr">
                        <a:spcBef>
                          <a:spcPts val="300"/>
                        </a:spcBef>
                        <a:spcAft>
                          <a:spcPts val="300"/>
                        </a:spcAft>
                        <a:tabLst>
                          <a:tab pos="318135" algn="l"/>
                        </a:tabLst>
                      </a:pPr>
                      <a:r>
                        <a:rPr lang="en-US" sz="1800" b="1" dirty="0" smtClean="0">
                          <a:effectLst/>
                          <a:latin typeface="Calibri" panose="020F0502020204030204" pitchFamily="34" charset="0"/>
                          <a:cs typeface="Calibri" panose="020F0502020204030204" pitchFamily="34" charset="0"/>
                        </a:rPr>
                        <a:t>IT18108132</a:t>
                      </a:r>
                      <a:endParaRPr lang="en-GB" sz="2000" b="1" dirty="0">
                        <a:effectLst/>
                        <a:latin typeface="Calibri" panose="020F0502020204030204" pitchFamily="34" charset="0"/>
                        <a:cs typeface="Calibri" panose="020F0502020204030204" pitchFamily="34" charset="0"/>
                      </a:endParaRPr>
                    </a:p>
                  </a:txBody>
                  <a:tcPr marL="66152" marR="66152" marT="0" marB="0"/>
                </a:tc>
              </a:tr>
              <a:tr h="464820">
                <a:tc>
                  <a:txBody>
                    <a:bodyPr/>
                    <a:lstStyle/>
                    <a:p>
                      <a:pPr marL="0" marR="0" algn="ctr">
                        <a:spcBef>
                          <a:spcPts val="300"/>
                        </a:spcBef>
                        <a:spcAft>
                          <a:spcPts val="300"/>
                        </a:spcAft>
                        <a:tabLst>
                          <a:tab pos="318135" algn="l"/>
                        </a:tabLst>
                      </a:pPr>
                      <a:r>
                        <a:rPr lang="en-US" sz="1400" b="1" dirty="0">
                          <a:effectLst/>
                          <a:latin typeface="Calibri" panose="020F0502020204030204" pitchFamily="34" charset="0"/>
                          <a:cs typeface="Calibri" panose="020F0502020204030204" pitchFamily="34" charset="0"/>
                        </a:rPr>
                        <a:t>5.</a:t>
                      </a:r>
                      <a:endParaRPr lang="en-GB" sz="1600" b="1" dirty="0">
                        <a:effectLst/>
                        <a:latin typeface="Calibri" panose="020F0502020204030204" pitchFamily="34" charset="0"/>
                        <a:ea typeface="Times New Roman" panose="02020603050405020304" pitchFamily="18" charset="0"/>
                        <a:cs typeface="Calibri" panose="020F0502020204030204" pitchFamily="34" charset="0"/>
                      </a:endParaRPr>
                    </a:p>
                  </a:txBody>
                  <a:tcPr marL="66152" marR="66152" marT="0" marB="0"/>
                </a:tc>
                <a:tc>
                  <a:txBody>
                    <a:bodyPr/>
                    <a:lstStyle/>
                    <a:p>
                      <a:pPr marL="0" marR="0" algn="ctr">
                        <a:spcBef>
                          <a:spcPts val="300"/>
                        </a:spcBef>
                        <a:spcAft>
                          <a:spcPts val="300"/>
                        </a:spcAft>
                        <a:tabLst>
                          <a:tab pos="318135" algn="l"/>
                        </a:tabLst>
                      </a:pPr>
                      <a:r>
                        <a:rPr lang="en-US" sz="1800" b="1" dirty="0" err="1">
                          <a:effectLst/>
                          <a:latin typeface="Calibri" panose="020F0502020204030204" pitchFamily="34" charset="0"/>
                          <a:cs typeface="Calibri" panose="020F0502020204030204" pitchFamily="34" charset="0"/>
                        </a:rPr>
                        <a:t>Jayasooriya</a:t>
                      </a:r>
                      <a:r>
                        <a:rPr lang="en-US" sz="1800" b="1" dirty="0">
                          <a:effectLst/>
                          <a:latin typeface="Calibri" panose="020F0502020204030204" pitchFamily="34" charset="0"/>
                          <a:cs typeface="Calibri" panose="020F0502020204030204" pitchFamily="34" charset="0"/>
                        </a:rPr>
                        <a:t> D.C</a:t>
                      </a:r>
                      <a:r>
                        <a:rPr lang="en-US" sz="1800" b="1" dirty="0" smtClean="0">
                          <a:effectLst/>
                          <a:latin typeface="Calibri" panose="020F0502020204030204" pitchFamily="34" charset="0"/>
                          <a:cs typeface="Calibri" panose="020F0502020204030204" pitchFamily="34" charset="0"/>
                        </a:rPr>
                        <a:t>.</a:t>
                      </a:r>
                      <a:endParaRPr lang="en-GB" sz="2000" b="1" dirty="0">
                        <a:effectLst/>
                        <a:latin typeface="Calibri" panose="020F0502020204030204" pitchFamily="34" charset="0"/>
                        <a:cs typeface="Calibri" panose="020F0502020204030204" pitchFamily="34" charset="0"/>
                      </a:endParaRPr>
                    </a:p>
                  </a:txBody>
                  <a:tcPr marL="66152" marR="66152" marT="0" marB="0"/>
                </a:tc>
                <a:tc>
                  <a:txBody>
                    <a:bodyPr/>
                    <a:lstStyle/>
                    <a:p>
                      <a:pPr marL="0" marR="0" algn="ctr">
                        <a:spcBef>
                          <a:spcPts val="300"/>
                        </a:spcBef>
                        <a:spcAft>
                          <a:spcPts val="300"/>
                        </a:spcAft>
                        <a:tabLst>
                          <a:tab pos="318135" algn="l"/>
                        </a:tabLst>
                      </a:pPr>
                      <a:r>
                        <a:rPr lang="en-US" sz="1800" b="1" dirty="0" smtClean="0">
                          <a:effectLst/>
                          <a:latin typeface="Calibri" panose="020F0502020204030204" pitchFamily="34" charset="0"/>
                          <a:cs typeface="Calibri" panose="020F0502020204030204" pitchFamily="34" charset="0"/>
                        </a:rPr>
                        <a:t>IT18118650</a:t>
                      </a:r>
                      <a:endParaRPr lang="en-GB" sz="2000" b="1" dirty="0">
                        <a:effectLst/>
                        <a:latin typeface="Calibri" panose="020F0502020204030204" pitchFamily="34" charset="0"/>
                        <a:cs typeface="Calibri" panose="020F0502020204030204" pitchFamily="34" charset="0"/>
                      </a:endParaRPr>
                    </a:p>
                  </a:txBody>
                  <a:tcPr marL="66152" marR="66152" marT="0" marB="0"/>
                </a:tc>
              </a:tr>
              <a:tr h="464820">
                <a:tc>
                  <a:txBody>
                    <a:bodyPr/>
                    <a:lstStyle/>
                    <a:p>
                      <a:pPr marL="0" marR="0" algn="ctr">
                        <a:spcBef>
                          <a:spcPts val="300"/>
                        </a:spcBef>
                        <a:spcAft>
                          <a:spcPts val="300"/>
                        </a:spcAft>
                        <a:tabLst>
                          <a:tab pos="318135" algn="l"/>
                        </a:tabLst>
                      </a:pPr>
                      <a:r>
                        <a:rPr lang="en-US" sz="1400" b="1" dirty="0">
                          <a:effectLst/>
                          <a:latin typeface="Calibri" panose="020F0502020204030204" pitchFamily="34" charset="0"/>
                          <a:cs typeface="Calibri" panose="020F0502020204030204" pitchFamily="34" charset="0"/>
                        </a:rPr>
                        <a:t>6.</a:t>
                      </a:r>
                      <a:endParaRPr lang="en-GB" sz="1600" b="1" dirty="0">
                        <a:effectLst/>
                        <a:latin typeface="Calibri" panose="020F0502020204030204" pitchFamily="34" charset="0"/>
                        <a:ea typeface="Times New Roman" panose="02020603050405020304" pitchFamily="18" charset="0"/>
                        <a:cs typeface="Calibri" panose="020F0502020204030204" pitchFamily="34" charset="0"/>
                      </a:endParaRPr>
                    </a:p>
                  </a:txBody>
                  <a:tcPr marL="66152" marR="66152" marT="0" marB="0"/>
                </a:tc>
                <a:tc>
                  <a:txBody>
                    <a:bodyPr/>
                    <a:lstStyle/>
                    <a:p>
                      <a:pPr marL="0" marR="0" algn="ctr">
                        <a:spcBef>
                          <a:spcPts val="300"/>
                        </a:spcBef>
                        <a:spcAft>
                          <a:spcPts val="300"/>
                        </a:spcAft>
                        <a:tabLst>
                          <a:tab pos="318135" algn="l"/>
                        </a:tabLst>
                      </a:pPr>
                      <a:r>
                        <a:rPr lang="en-US" sz="1800" b="1" dirty="0">
                          <a:effectLst/>
                          <a:latin typeface="Calibri" panose="020F0502020204030204" pitchFamily="34" charset="0"/>
                          <a:cs typeface="Calibri" panose="020F0502020204030204" pitchFamily="34" charset="0"/>
                        </a:rPr>
                        <a:t>J.L </a:t>
                      </a:r>
                      <a:r>
                        <a:rPr lang="en-US" sz="1800" b="1" dirty="0" err="1">
                          <a:effectLst/>
                          <a:latin typeface="Calibri" panose="020F0502020204030204" pitchFamily="34" charset="0"/>
                          <a:cs typeface="Calibri" panose="020F0502020204030204" pitchFamily="34" charset="0"/>
                        </a:rPr>
                        <a:t>Thilini</a:t>
                      </a:r>
                      <a:r>
                        <a:rPr lang="en-US" sz="1800" b="1" dirty="0">
                          <a:effectLst/>
                          <a:latin typeface="Calibri" panose="020F0502020204030204" pitchFamily="34" charset="0"/>
                          <a:cs typeface="Calibri" panose="020F0502020204030204" pitchFamily="34" charset="0"/>
                        </a:rPr>
                        <a:t> </a:t>
                      </a:r>
                      <a:r>
                        <a:rPr lang="en-US" sz="1800" b="1" dirty="0" err="1" smtClean="0">
                          <a:effectLst/>
                          <a:latin typeface="Calibri" panose="020F0502020204030204" pitchFamily="34" charset="0"/>
                          <a:cs typeface="Calibri" panose="020F0502020204030204" pitchFamily="34" charset="0"/>
                        </a:rPr>
                        <a:t>Randika</a:t>
                      </a:r>
                      <a:endParaRPr lang="en-GB" sz="2000" b="1" dirty="0">
                        <a:effectLst/>
                        <a:latin typeface="Calibri" panose="020F0502020204030204" pitchFamily="34" charset="0"/>
                        <a:cs typeface="Calibri" panose="020F0502020204030204" pitchFamily="34" charset="0"/>
                      </a:endParaRPr>
                    </a:p>
                  </a:txBody>
                  <a:tcPr marL="66152" marR="66152" marT="0" marB="0"/>
                </a:tc>
                <a:tc>
                  <a:txBody>
                    <a:bodyPr/>
                    <a:lstStyle/>
                    <a:p>
                      <a:pPr marL="0" marR="0" algn="ctr">
                        <a:spcBef>
                          <a:spcPts val="300"/>
                        </a:spcBef>
                        <a:spcAft>
                          <a:spcPts val="300"/>
                        </a:spcAft>
                        <a:tabLst>
                          <a:tab pos="318135" algn="l"/>
                        </a:tabLst>
                      </a:pPr>
                      <a:r>
                        <a:rPr lang="en-US" sz="1800" b="1" dirty="0" smtClean="0">
                          <a:effectLst/>
                          <a:latin typeface="Calibri" panose="020F0502020204030204" pitchFamily="34" charset="0"/>
                          <a:cs typeface="Calibri" panose="020F0502020204030204" pitchFamily="34" charset="0"/>
                        </a:rPr>
                        <a:t>IT18044928</a:t>
                      </a:r>
                      <a:endParaRPr lang="en-GB" sz="2000" b="1" dirty="0">
                        <a:effectLst/>
                        <a:latin typeface="Calibri" panose="020F0502020204030204" pitchFamily="34" charset="0"/>
                        <a:cs typeface="Calibri" panose="020F0502020204030204" pitchFamily="34" charset="0"/>
                      </a:endParaRPr>
                    </a:p>
                  </a:txBody>
                  <a:tcPr marL="66152" marR="66152" marT="0" marB="0"/>
                </a:tc>
              </a:tr>
              <a:tr h="464820">
                <a:tc>
                  <a:txBody>
                    <a:bodyPr/>
                    <a:lstStyle/>
                    <a:p>
                      <a:pPr marL="0" marR="0" algn="ctr">
                        <a:spcBef>
                          <a:spcPts val="300"/>
                        </a:spcBef>
                        <a:spcAft>
                          <a:spcPts val="300"/>
                        </a:spcAft>
                        <a:tabLst>
                          <a:tab pos="318135" algn="l"/>
                        </a:tabLst>
                      </a:pPr>
                      <a:r>
                        <a:rPr lang="en-US" sz="1400" b="1" dirty="0">
                          <a:effectLst/>
                          <a:latin typeface="Calibri" panose="020F0502020204030204" pitchFamily="34" charset="0"/>
                          <a:cs typeface="Calibri" panose="020F0502020204030204" pitchFamily="34" charset="0"/>
                        </a:rPr>
                        <a:t>7.</a:t>
                      </a:r>
                      <a:endParaRPr lang="en-GB" sz="1600" b="1" dirty="0">
                        <a:effectLst/>
                        <a:latin typeface="Calibri" panose="020F0502020204030204" pitchFamily="34" charset="0"/>
                        <a:ea typeface="Times New Roman" panose="02020603050405020304" pitchFamily="18" charset="0"/>
                        <a:cs typeface="Calibri" panose="020F0502020204030204" pitchFamily="34" charset="0"/>
                      </a:endParaRPr>
                    </a:p>
                  </a:txBody>
                  <a:tcPr marL="66152" marR="66152" marT="0" marB="0"/>
                </a:tc>
                <a:tc>
                  <a:txBody>
                    <a:bodyPr/>
                    <a:lstStyle/>
                    <a:p>
                      <a:pPr marL="0" marR="0" algn="ctr">
                        <a:spcBef>
                          <a:spcPts val="300"/>
                        </a:spcBef>
                        <a:spcAft>
                          <a:spcPts val="300"/>
                        </a:spcAft>
                        <a:tabLst>
                          <a:tab pos="318135" algn="l"/>
                        </a:tabLst>
                      </a:pPr>
                      <a:r>
                        <a:rPr lang="en-US" sz="1800" b="1" dirty="0" err="1" smtClean="0">
                          <a:effectLst/>
                          <a:latin typeface="Calibri" panose="020F0502020204030204" pitchFamily="34" charset="0"/>
                          <a:cs typeface="Calibri" panose="020F0502020204030204" pitchFamily="34" charset="0"/>
                        </a:rPr>
                        <a:t>Devduni.R.M.B</a:t>
                      </a:r>
                      <a:endParaRPr lang="en-GB" sz="2000" b="1" dirty="0">
                        <a:effectLst/>
                        <a:latin typeface="Calibri" panose="020F0502020204030204" pitchFamily="34" charset="0"/>
                        <a:cs typeface="Calibri" panose="020F0502020204030204" pitchFamily="34" charset="0"/>
                      </a:endParaRPr>
                    </a:p>
                  </a:txBody>
                  <a:tcPr marL="66152" marR="66152" marT="0" marB="0"/>
                </a:tc>
                <a:tc>
                  <a:txBody>
                    <a:bodyPr/>
                    <a:lstStyle/>
                    <a:p>
                      <a:pPr marL="0" marR="0" algn="ctr">
                        <a:spcBef>
                          <a:spcPts val="300"/>
                        </a:spcBef>
                        <a:spcAft>
                          <a:spcPts val="300"/>
                        </a:spcAft>
                        <a:tabLst>
                          <a:tab pos="318135" algn="l"/>
                        </a:tabLst>
                      </a:pPr>
                      <a:r>
                        <a:rPr lang="en-US" sz="1800" b="1" dirty="0" smtClean="0">
                          <a:effectLst/>
                          <a:latin typeface="Calibri" panose="020F0502020204030204" pitchFamily="34" charset="0"/>
                          <a:cs typeface="Calibri" panose="020F0502020204030204" pitchFamily="34" charset="0"/>
                        </a:rPr>
                        <a:t>IT18128932</a:t>
                      </a:r>
                      <a:endParaRPr lang="en-GB" sz="2000" b="1" dirty="0">
                        <a:effectLst/>
                        <a:latin typeface="Calibri" panose="020F0502020204030204" pitchFamily="34" charset="0"/>
                        <a:cs typeface="Calibri" panose="020F0502020204030204" pitchFamily="34" charset="0"/>
                      </a:endParaRPr>
                    </a:p>
                  </a:txBody>
                  <a:tcPr marL="66152" marR="66152" marT="0" marB="0"/>
                </a:tc>
              </a:tr>
              <a:tr h="464820">
                <a:tc>
                  <a:txBody>
                    <a:bodyPr/>
                    <a:lstStyle/>
                    <a:p>
                      <a:pPr marL="0" marR="0" algn="ctr">
                        <a:spcBef>
                          <a:spcPts val="300"/>
                        </a:spcBef>
                        <a:spcAft>
                          <a:spcPts val="300"/>
                        </a:spcAft>
                        <a:tabLst>
                          <a:tab pos="318135" algn="l"/>
                        </a:tabLst>
                      </a:pPr>
                      <a:r>
                        <a:rPr lang="en-US" sz="1400" b="1" dirty="0">
                          <a:effectLst/>
                          <a:latin typeface="Calibri" panose="020F0502020204030204" pitchFamily="34" charset="0"/>
                          <a:cs typeface="Calibri" panose="020F0502020204030204" pitchFamily="34" charset="0"/>
                        </a:rPr>
                        <a:t>8.</a:t>
                      </a:r>
                      <a:endParaRPr lang="en-GB" sz="1600" b="1" dirty="0">
                        <a:effectLst/>
                        <a:latin typeface="Calibri" panose="020F0502020204030204" pitchFamily="34" charset="0"/>
                        <a:ea typeface="Times New Roman" panose="02020603050405020304" pitchFamily="18" charset="0"/>
                        <a:cs typeface="Calibri" panose="020F0502020204030204" pitchFamily="34" charset="0"/>
                      </a:endParaRPr>
                    </a:p>
                  </a:txBody>
                  <a:tcPr marL="66152" marR="66152" marT="0" marB="0"/>
                </a:tc>
                <a:tc>
                  <a:txBody>
                    <a:bodyPr/>
                    <a:lstStyle/>
                    <a:p>
                      <a:pPr marL="0" marR="0" algn="ctr">
                        <a:spcBef>
                          <a:spcPts val="300"/>
                        </a:spcBef>
                        <a:spcAft>
                          <a:spcPts val="300"/>
                        </a:spcAft>
                        <a:tabLst>
                          <a:tab pos="318135" algn="l"/>
                        </a:tabLst>
                      </a:pPr>
                      <a:r>
                        <a:rPr lang="en-US" sz="1800" b="1" dirty="0" err="1">
                          <a:effectLst/>
                          <a:latin typeface="Calibri" panose="020F0502020204030204" pitchFamily="34" charset="0"/>
                          <a:cs typeface="Calibri" panose="020F0502020204030204" pitchFamily="34" charset="0"/>
                        </a:rPr>
                        <a:t>Imalsha</a:t>
                      </a:r>
                      <a:r>
                        <a:rPr lang="en-US" sz="1800" b="1" dirty="0">
                          <a:effectLst/>
                          <a:latin typeface="Calibri" panose="020F0502020204030204" pitchFamily="34" charset="0"/>
                          <a:cs typeface="Calibri" panose="020F0502020204030204" pitchFamily="34" charset="0"/>
                        </a:rPr>
                        <a:t> </a:t>
                      </a:r>
                      <a:r>
                        <a:rPr lang="en-US" sz="1800" b="1" dirty="0" err="1">
                          <a:effectLst/>
                          <a:latin typeface="Calibri" panose="020F0502020204030204" pitchFamily="34" charset="0"/>
                          <a:cs typeface="Calibri" panose="020F0502020204030204" pitchFamily="34" charset="0"/>
                        </a:rPr>
                        <a:t>Kavindi</a:t>
                      </a:r>
                      <a:r>
                        <a:rPr lang="en-US" sz="1800" b="1" dirty="0">
                          <a:effectLst/>
                          <a:latin typeface="Calibri" panose="020F0502020204030204" pitchFamily="34" charset="0"/>
                          <a:cs typeface="Calibri" panose="020F0502020204030204" pitchFamily="34" charset="0"/>
                        </a:rPr>
                        <a:t> K.G.</a:t>
                      </a:r>
                      <a:endParaRPr lang="en-GB" sz="2000" b="1" dirty="0">
                        <a:effectLst/>
                        <a:latin typeface="Calibri" panose="020F0502020204030204" pitchFamily="34" charset="0"/>
                        <a:ea typeface="Times New Roman" panose="02020603050405020304" pitchFamily="18" charset="0"/>
                        <a:cs typeface="Calibri" panose="020F0502020204030204" pitchFamily="34" charset="0"/>
                      </a:endParaRPr>
                    </a:p>
                  </a:txBody>
                  <a:tcPr marL="66152" marR="66152" marT="0" marB="0"/>
                </a:tc>
                <a:tc>
                  <a:txBody>
                    <a:bodyPr/>
                    <a:lstStyle/>
                    <a:p>
                      <a:pPr marL="0" marR="0" algn="ctr">
                        <a:spcBef>
                          <a:spcPts val="300"/>
                        </a:spcBef>
                        <a:spcAft>
                          <a:spcPts val="300"/>
                        </a:spcAft>
                        <a:tabLst>
                          <a:tab pos="318135" algn="l"/>
                        </a:tabLst>
                      </a:pPr>
                      <a:r>
                        <a:rPr lang="en-US" sz="1800" b="1" dirty="0" smtClean="0">
                          <a:effectLst/>
                          <a:latin typeface="Calibri" panose="020F0502020204030204" pitchFamily="34" charset="0"/>
                          <a:cs typeface="Calibri" panose="020F0502020204030204" pitchFamily="34" charset="0"/>
                        </a:rPr>
                        <a:t>IT18118414</a:t>
                      </a:r>
                      <a:r>
                        <a:rPr lang="en-US" sz="1800" b="1" dirty="0">
                          <a:effectLst/>
                          <a:latin typeface="Calibri" panose="020F0502020204030204" pitchFamily="34" charset="0"/>
                          <a:cs typeface="Calibri" panose="020F0502020204030204" pitchFamily="34" charset="0"/>
                        </a:rPr>
                        <a:t> </a:t>
                      </a:r>
                      <a:endParaRPr lang="en-GB" sz="2000" b="1" dirty="0">
                        <a:effectLst/>
                        <a:latin typeface="Calibri" panose="020F0502020204030204" pitchFamily="34" charset="0"/>
                        <a:ea typeface="Times New Roman" panose="02020603050405020304" pitchFamily="18" charset="0"/>
                        <a:cs typeface="Calibri" panose="020F0502020204030204" pitchFamily="34" charset="0"/>
                      </a:endParaRPr>
                    </a:p>
                  </a:txBody>
                  <a:tcPr marL="66152" marR="66152" marT="0" marB="0"/>
                </a:tc>
              </a:tr>
            </a:tbl>
          </a:graphicData>
        </a:graphic>
      </p:graphicFrame>
    </p:spTree>
    <p:extLst>
      <p:ext uri="{BB962C8B-B14F-4D97-AF65-F5344CB8AC3E}">
        <p14:creationId xmlns:p14="http://schemas.microsoft.com/office/powerpoint/2010/main" val="3580109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325191"/>
            <a:ext cx="10018713" cy="1752599"/>
          </a:xfrm>
        </p:spPr>
        <p:txBody>
          <a:bodyPr/>
          <a:lstStyle/>
          <a:p>
            <a:pPr algn="ctr"/>
            <a:r>
              <a:rPr lang="en-US" b="1" dirty="0" smtClean="0"/>
              <a:t>Introduction</a:t>
            </a:r>
            <a:endParaRPr lang="en-GB" b="1" dirty="0"/>
          </a:p>
        </p:txBody>
      </p:sp>
      <p:sp>
        <p:nvSpPr>
          <p:cNvPr id="3" name="Content Placeholder 2"/>
          <p:cNvSpPr>
            <a:spLocks noGrp="1"/>
          </p:cNvSpPr>
          <p:nvPr>
            <p:ph idx="1"/>
          </p:nvPr>
        </p:nvSpPr>
        <p:spPr>
          <a:xfrm>
            <a:off x="1896433" y="2641241"/>
            <a:ext cx="10018713" cy="3124201"/>
          </a:xfrm>
        </p:spPr>
        <p:txBody>
          <a:bodyPr>
            <a:noAutofit/>
          </a:bodyPr>
          <a:lstStyle/>
          <a:p>
            <a:pPr marL="0" indent="0">
              <a:lnSpc>
                <a:spcPct val="150000"/>
              </a:lnSpc>
              <a:buNone/>
            </a:pPr>
            <a:endParaRPr lang="en-US" sz="1800" dirty="0" smtClean="0">
              <a:latin typeface="Calibri" panose="020F0502020204030204" pitchFamily="34" charset="0"/>
              <a:cs typeface="Calibri" panose="020F0502020204030204" pitchFamily="34" charset="0"/>
            </a:endParaRPr>
          </a:p>
          <a:p>
            <a:pPr marL="0" indent="0">
              <a:lnSpc>
                <a:spcPct val="150000"/>
              </a:lnSpc>
              <a:buNone/>
            </a:pPr>
            <a:r>
              <a:rPr lang="en-US" sz="1800" b="1" dirty="0" smtClean="0">
                <a:latin typeface="Calibri" panose="020F0502020204030204" pitchFamily="34" charset="0"/>
                <a:cs typeface="Calibri" panose="020F0502020204030204" pitchFamily="34" charset="0"/>
              </a:rPr>
              <a:t>Our </a:t>
            </a:r>
            <a:r>
              <a:rPr lang="en-US" sz="1800" b="1" dirty="0">
                <a:latin typeface="Calibri" panose="020F0502020204030204" pitchFamily="34" charset="0"/>
                <a:cs typeface="Calibri" panose="020F0502020204030204" pitchFamily="34" charset="0"/>
              </a:rPr>
              <a:t>O</a:t>
            </a:r>
            <a:r>
              <a:rPr lang="en-US" sz="1800" b="1" dirty="0" smtClean="0">
                <a:latin typeface="Calibri" panose="020F0502020204030204" pitchFamily="34" charset="0"/>
                <a:cs typeface="Calibri" panose="020F0502020204030204" pitchFamily="34" charset="0"/>
              </a:rPr>
              <a:t>nline </a:t>
            </a:r>
            <a:r>
              <a:rPr lang="en-US" sz="1800" b="1" dirty="0">
                <a:latin typeface="Calibri" panose="020F0502020204030204" pitchFamily="34" charset="0"/>
                <a:cs typeface="Calibri" panose="020F0502020204030204" pitchFamily="34" charset="0"/>
              </a:rPr>
              <a:t>G</a:t>
            </a:r>
            <a:r>
              <a:rPr lang="en-US" sz="1800" b="1" dirty="0" smtClean="0">
                <a:latin typeface="Calibri" panose="020F0502020204030204" pitchFamily="34" charset="0"/>
                <a:cs typeface="Calibri" panose="020F0502020204030204" pitchFamily="34" charset="0"/>
              </a:rPr>
              <a:t>ym </a:t>
            </a:r>
            <a:r>
              <a:rPr lang="en-US" sz="1800" b="1" dirty="0">
                <a:latin typeface="Calibri" panose="020F0502020204030204" pitchFamily="34" charset="0"/>
                <a:cs typeface="Calibri" panose="020F0502020204030204" pitchFamily="34" charset="0"/>
              </a:rPr>
              <a:t>S</a:t>
            </a:r>
            <a:r>
              <a:rPr lang="en-US" sz="1800" b="1" dirty="0" smtClean="0">
                <a:latin typeface="Calibri" panose="020F0502020204030204" pitchFamily="34" charset="0"/>
                <a:cs typeface="Calibri" panose="020F0502020204030204" pitchFamily="34" charset="0"/>
              </a:rPr>
              <a:t>ystem </a:t>
            </a:r>
            <a:r>
              <a:rPr lang="en-US" sz="1800" dirty="0">
                <a:latin typeface="Calibri" panose="020F0502020204030204" pitchFamily="34" charset="0"/>
                <a:cs typeface="Calibri" panose="020F0502020204030204" pitchFamily="34" charset="0"/>
              </a:rPr>
              <a:t>is developed to make it easier for the gym administration of Sky Gym to handle and manage their employees and customers. In the customers point of view it helps the customer to keep track of his/her workout progress as well as the payment due and payments made. In the perspective of the trainer our system allows the trainer to view their trainees</a:t>
            </a:r>
            <a:r>
              <a:rPr lang="en-US" sz="1800" dirty="0" smtClean="0">
                <a:latin typeface="Calibri" panose="020F0502020204030204" pitchFamily="34" charset="0"/>
                <a:cs typeface="Calibri" panose="020F0502020204030204" pitchFamily="34" charset="0"/>
              </a:rPr>
              <a:t>.</a:t>
            </a:r>
          </a:p>
          <a:p>
            <a:pPr marL="0" indent="0">
              <a:lnSpc>
                <a:spcPct val="150000"/>
              </a:lnSpc>
              <a:buNone/>
            </a:pPr>
            <a:endParaRPr lang="en-GB" sz="1800" b="1" dirty="0">
              <a:latin typeface="Calibri" panose="020F0502020204030204" pitchFamily="34" charset="0"/>
              <a:cs typeface="Calibri" panose="020F0502020204030204" pitchFamily="34" charset="0"/>
            </a:endParaRPr>
          </a:p>
          <a:p>
            <a:pPr>
              <a:lnSpc>
                <a:spcPct val="150000"/>
              </a:lnSpc>
            </a:pPr>
            <a:r>
              <a:rPr lang="en-US" sz="1800" b="1" dirty="0">
                <a:latin typeface="Calibri" panose="020F0502020204030204" pitchFamily="34" charset="0"/>
                <a:cs typeface="Calibri" panose="020F0502020204030204" pitchFamily="34" charset="0"/>
              </a:rPr>
              <a:t>Our </a:t>
            </a:r>
            <a:r>
              <a:rPr lang="en-US" sz="1800" b="1" dirty="0" smtClean="0">
                <a:latin typeface="Calibri" panose="020F0502020204030204" pitchFamily="34" charset="0"/>
                <a:cs typeface="Calibri" panose="020F0502020204030204" pitchFamily="34" charset="0"/>
              </a:rPr>
              <a:t>Client</a:t>
            </a:r>
            <a:r>
              <a:rPr lang="en-GB" sz="1800" b="1" dirty="0" smtClean="0">
                <a:latin typeface="Calibri" panose="020F0502020204030204" pitchFamily="34" charset="0"/>
                <a:cs typeface="Calibri" panose="020F0502020204030204" pitchFamily="34" charset="0"/>
              </a:rPr>
              <a:t> - </a:t>
            </a:r>
            <a:r>
              <a:rPr lang="en-US" sz="1800" dirty="0" smtClean="0">
                <a:latin typeface="Calibri" panose="020F0502020204030204" pitchFamily="34" charset="0"/>
                <a:cs typeface="Calibri" panose="020F0502020204030204" pitchFamily="34" charset="0"/>
              </a:rPr>
              <a:t>Sky </a:t>
            </a:r>
            <a:r>
              <a:rPr lang="en-US" sz="1800" dirty="0">
                <a:latin typeface="Calibri" panose="020F0502020204030204" pitchFamily="34" charset="0"/>
                <a:cs typeface="Calibri" panose="020F0502020204030204" pitchFamily="34" charset="0"/>
              </a:rPr>
              <a:t>Gym which is located in Kandy.</a:t>
            </a:r>
            <a:endParaRPr lang="en-GB" sz="1800" dirty="0">
              <a:latin typeface="Calibri" panose="020F0502020204030204" pitchFamily="34" charset="0"/>
              <a:cs typeface="Calibri" panose="020F0502020204030204" pitchFamily="34" charset="0"/>
            </a:endParaRPr>
          </a:p>
          <a:p>
            <a:pPr>
              <a:lnSpc>
                <a:spcPct val="150000"/>
              </a:lnSpc>
            </a:pPr>
            <a:r>
              <a:rPr lang="en-US" sz="1800" b="1" dirty="0">
                <a:latin typeface="Calibri" panose="020F0502020204030204" pitchFamily="34" charset="0"/>
                <a:cs typeface="Calibri" panose="020F0502020204030204" pitchFamily="34" charset="0"/>
              </a:rPr>
              <a:t>Development </a:t>
            </a:r>
            <a:r>
              <a:rPr lang="en-US" sz="1800" b="1" dirty="0" smtClean="0">
                <a:latin typeface="Calibri" panose="020F0502020204030204" pitchFamily="34" charset="0"/>
                <a:cs typeface="Calibri" panose="020F0502020204030204" pitchFamily="34" charset="0"/>
              </a:rPr>
              <a:t>Technology</a:t>
            </a:r>
            <a:r>
              <a:rPr lang="en-GB" sz="1800" b="1" dirty="0" smtClean="0">
                <a:latin typeface="Calibri" panose="020F0502020204030204" pitchFamily="34" charset="0"/>
                <a:cs typeface="Calibri" panose="020F0502020204030204" pitchFamily="34" charset="0"/>
              </a:rPr>
              <a:t> - </a:t>
            </a:r>
            <a:r>
              <a:rPr lang="en-US" sz="1800" dirty="0" err="1" smtClean="0">
                <a:latin typeface="Calibri" panose="020F0502020204030204" pitchFamily="34" charset="0"/>
                <a:cs typeface="Calibri" panose="020F0502020204030204" pitchFamily="34" charset="0"/>
              </a:rPr>
              <a:t>ASP.Net</a:t>
            </a:r>
            <a:r>
              <a:rPr lang="en-US" sz="1800" dirty="0" smtClean="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with C#, JavaScript and MySQL</a:t>
            </a:r>
            <a:endParaRPr lang="en-GB" sz="1800" dirty="0">
              <a:latin typeface="Calibri" panose="020F0502020204030204" pitchFamily="34" charset="0"/>
              <a:cs typeface="Calibri" panose="020F0502020204030204" pitchFamily="34" charset="0"/>
            </a:endParaRPr>
          </a:p>
          <a:p>
            <a:pPr marL="0" indent="0">
              <a:lnSpc>
                <a:spcPct val="150000"/>
              </a:lnSpc>
              <a:buNone/>
            </a:pPr>
            <a:endParaRPr lang="en-GB" sz="1800" dirty="0">
              <a:latin typeface="Calibri" panose="020F0502020204030204" pitchFamily="34" charset="0"/>
              <a:cs typeface="Calibri" panose="020F0502020204030204" pitchFamily="34" charset="0"/>
            </a:endParaRPr>
          </a:p>
          <a:p>
            <a:pPr>
              <a:lnSpc>
                <a:spcPct val="150000"/>
              </a:lnSpc>
            </a:pPr>
            <a:endParaRPr lang="en-GB"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16751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Customer Management</a:t>
            </a:r>
            <a:endParaRPr lang="en-GB" b="1" dirty="0"/>
          </a:p>
        </p:txBody>
      </p:sp>
      <p:sp>
        <p:nvSpPr>
          <p:cNvPr id="3" name="Content Placeholder 2"/>
          <p:cNvSpPr>
            <a:spLocks noGrp="1"/>
          </p:cNvSpPr>
          <p:nvPr>
            <p:ph idx="1"/>
          </p:nvPr>
        </p:nvSpPr>
        <p:spPr>
          <a:xfrm>
            <a:off x="1844919" y="2438399"/>
            <a:ext cx="10018713" cy="3124201"/>
          </a:xfrm>
        </p:spPr>
        <p:txBody>
          <a:bodyPr>
            <a:noAutofit/>
          </a:bodyPr>
          <a:lstStyle/>
          <a:p>
            <a:pPr>
              <a:lnSpc>
                <a:spcPct val="170000"/>
              </a:lnSpc>
            </a:pPr>
            <a:r>
              <a:rPr lang="en-US" sz="1800" dirty="0" smtClean="0">
                <a:latin typeface="Calibri" panose="020F0502020204030204" pitchFamily="34" charset="0"/>
                <a:cs typeface="Calibri" panose="020F0502020204030204" pitchFamily="34" charset="0"/>
              </a:rPr>
              <a:t>Manage all registered members profiles of the gym</a:t>
            </a:r>
            <a:endParaRPr lang="en-US" sz="1800" b="1" dirty="0" smtClean="0">
              <a:latin typeface="Calibri" panose="020F0502020204030204" pitchFamily="34" charset="0"/>
              <a:cs typeface="Calibri" panose="020F0502020204030204" pitchFamily="34" charset="0"/>
            </a:endParaRPr>
          </a:p>
          <a:p>
            <a:pPr marL="0" indent="0">
              <a:lnSpc>
                <a:spcPct val="170000"/>
              </a:lnSpc>
              <a:buNone/>
            </a:pPr>
            <a:r>
              <a:rPr lang="en-US" sz="1800" b="1" dirty="0" smtClean="0">
                <a:latin typeface="Calibri" panose="020F0502020204030204" pitchFamily="34" charset="0"/>
                <a:cs typeface="Calibri" panose="020F0502020204030204" pitchFamily="34" charset="0"/>
              </a:rPr>
              <a:t>User Stories:</a:t>
            </a:r>
          </a:p>
          <a:p>
            <a:pPr marL="0" indent="0">
              <a:lnSpc>
                <a:spcPct val="170000"/>
              </a:lnSpc>
              <a:buNone/>
            </a:pPr>
            <a:r>
              <a:rPr lang="en-US" sz="1800" dirty="0" smtClean="0">
                <a:latin typeface="Calibri" panose="020F0502020204030204" pitchFamily="34" charset="0"/>
                <a:cs typeface="Calibri" panose="020F0502020204030204" pitchFamily="34" charset="0"/>
              </a:rPr>
              <a:t>1. As an administrator I need to add/delete/update customer profiles so that I can manage customer profiles properly.</a:t>
            </a:r>
          </a:p>
          <a:p>
            <a:pPr marL="0" indent="0">
              <a:lnSpc>
                <a:spcPct val="170000"/>
              </a:lnSpc>
              <a:buNone/>
            </a:pPr>
            <a:r>
              <a:rPr lang="en-US" sz="1800" dirty="0" smtClean="0">
                <a:latin typeface="Calibri" panose="020F0502020204030204" pitchFamily="34" charset="0"/>
                <a:cs typeface="Calibri" panose="020F0502020204030204" pitchFamily="34" charset="0"/>
              </a:rPr>
              <a:t>2.As a member of the gym I want to mark the attendance so that I can track my workout progress.</a:t>
            </a:r>
          </a:p>
          <a:p>
            <a:pPr marL="0" indent="0" algn="r" fontAlgn="t">
              <a:lnSpc>
                <a:spcPct val="170000"/>
              </a:lnSpc>
              <a:buNone/>
            </a:pPr>
            <a:r>
              <a:rPr lang="en-US" sz="1800" b="1" dirty="0" smtClean="0">
                <a:latin typeface="Calibri" panose="020F0502020204030204" pitchFamily="34" charset="0"/>
                <a:cs typeface="Calibri" panose="020F0502020204030204" pitchFamily="34" charset="0"/>
              </a:rPr>
              <a:t>J.L </a:t>
            </a:r>
            <a:r>
              <a:rPr lang="en-US" sz="1800" b="1" dirty="0" err="1">
                <a:latin typeface="Calibri" panose="020F0502020204030204" pitchFamily="34" charset="0"/>
                <a:cs typeface="Calibri" panose="020F0502020204030204" pitchFamily="34" charset="0"/>
              </a:rPr>
              <a:t>Thilini</a:t>
            </a:r>
            <a:r>
              <a:rPr lang="en-US" sz="1800" b="1" dirty="0">
                <a:latin typeface="Calibri" panose="020F0502020204030204" pitchFamily="34" charset="0"/>
                <a:cs typeface="Calibri" panose="020F0502020204030204" pitchFamily="34" charset="0"/>
              </a:rPr>
              <a:t> </a:t>
            </a:r>
            <a:r>
              <a:rPr lang="en-US" sz="1800" b="1" dirty="0" err="1" smtClean="0">
                <a:latin typeface="Calibri" panose="020F0502020204030204" pitchFamily="34" charset="0"/>
                <a:cs typeface="Calibri" panose="020F0502020204030204" pitchFamily="34" charset="0"/>
              </a:rPr>
              <a:t>Randika</a:t>
            </a:r>
            <a:r>
              <a:rPr lang="en-GB" sz="1800" dirty="0">
                <a:latin typeface="Calibri" panose="020F0502020204030204" pitchFamily="34" charset="0"/>
                <a:cs typeface="Calibri" panose="020F0502020204030204" pitchFamily="34" charset="0"/>
              </a:rPr>
              <a:t> |</a:t>
            </a:r>
            <a:r>
              <a:rPr lang="en-GB" sz="1800" dirty="0" smtClean="0">
                <a:latin typeface="Calibri" panose="020F0502020204030204" pitchFamily="34" charset="0"/>
                <a:cs typeface="Calibri" panose="020F0502020204030204" pitchFamily="34" charset="0"/>
              </a:rPr>
              <a:t> </a:t>
            </a:r>
            <a:r>
              <a:rPr lang="en-US" sz="1800" b="1" dirty="0" smtClean="0">
                <a:latin typeface="Calibri" panose="020F0502020204030204" pitchFamily="34" charset="0"/>
                <a:cs typeface="Calibri" panose="020F0502020204030204" pitchFamily="34" charset="0"/>
              </a:rPr>
              <a:t>IT18044928</a:t>
            </a:r>
            <a:endParaRPr lang="en-GB" sz="1800" dirty="0">
              <a:latin typeface="Calibri" panose="020F0502020204030204" pitchFamily="34" charset="0"/>
              <a:cs typeface="Calibri" panose="020F0502020204030204" pitchFamily="34" charset="0"/>
            </a:endParaRPr>
          </a:p>
          <a:p>
            <a:pPr marL="0" indent="0" algn="r">
              <a:lnSpc>
                <a:spcPct val="170000"/>
              </a:lnSpc>
              <a:buNone/>
            </a:pPr>
            <a:r>
              <a:rPr lang="en-US" sz="1800" dirty="0" smtClean="0">
                <a:latin typeface="Calibri" panose="020F0502020204030204" pitchFamily="34" charset="0"/>
                <a:cs typeface="Calibri" panose="020F0502020204030204" pitchFamily="34" charset="0"/>
              </a:rPr>
              <a:t>							</a:t>
            </a:r>
            <a:endParaRPr lang="en-GB"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1886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Employee Management</a:t>
            </a:r>
            <a:endParaRPr lang="en-GB" b="1" dirty="0"/>
          </a:p>
        </p:txBody>
      </p:sp>
      <p:sp>
        <p:nvSpPr>
          <p:cNvPr id="3" name="Content Placeholder 2"/>
          <p:cNvSpPr>
            <a:spLocks noGrp="1"/>
          </p:cNvSpPr>
          <p:nvPr>
            <p:ph idx="1"/>
          </p:nvPr>
        </p:nvSpPr>
        <p:spPr>
          <a:xfrm>
            <a:off x="1767645" y="3079123"/>
            <a:ext cx="10018713" cy="3124201"/>
          </a:xfrm>
        </p:spPr>
        <p:txBody>
          <a:bodyPr>
            <a:noAutofit/>
          </a:bodyPr>
          <a:lstStyle/>
          <a:p>
            <a:r>
              <a:rPr lang="en-US" sz="1800" dirty="0" smtClean="0">
                <a:latin typeface="Calibri" panose="020F0502020204030204" pitchFamily="34" charset="0"/>
                <a:cs typeface="Calibri" panose="020F0502020204030204" pitchFamily="34" charset="0"/>
              </a:rPr>
              <a:t>Manage all the employees of the gym and the trainer profiles</a:t>
            </a:r>
          </a:p>
          <a:p>
            <a:r>
              <a:rPr lang="en-US" sz="1800" dirty="0" smtClean="0">
                <a:latin typeface="Calibri" panose="020F0502020204030204" pitchFamily="34" charset="0"/>
                <a:cs typeface="Calibri" panose="020F0502020204030204" pitchFamily="34" charset="0"/>
              </a:rPr>
              <a:t>Calculate the salaries of the trainers</a:t>
            </a:r>
            <a:endParaRPr lang="en-US" sz="1800" dirty="0">
              <a:latin typeface="Calibri" panose="020F0502020204030204" pitchFamily="34" charset="0"/>
              <a:cs typeface="Calibri" panose="020F0502020204030204" pitchFamily="34" charset="0"/>
            </a:endParaRPr>
          </a:p>
          <a:p>
            <a:pPr marL="0" indent="0">
              <a:buNone/>
            </a:pPr>
            <a:endParaRPr lang="en-US" sz="1800" b="1" dirty="0">
              <a:latin typeface="Calibri" panose="020F0502020204030204" pitchFamily="34" charset="0"/>
              <a:cs typeface="Calibri" panose="020F0502020204030204" pitchFamily="34" charset="0"/>
            </a:endParaRPr>
          </a:p>
          <a:p>
            <a:pPr marL="0" indent="0">
              <a:buNone/>
            </a:pPr>
            <a:r>
              <a:rPr lang="en-US" sz="1800" b="1" dirty="0" smtClean="0">
                <a:latin typeface="Calibri" panose="020F0502020204030204" pitchFamily="34" charset="0"/>
                <a:cs typeface="Calibri" panose="020F0502020204030204" pitchFamily="34" charset="0"/>
              </a:rPr>
              <a:t>User Stories:</a:t>
            </a:r>
          </a:p>
          <a:p>
            <a:pPr marL="342900" indent="-342900">
              <a:buFont typeface="+mj-lt"/>
              <a:buAutoNum type="arabicPeriod"/>
            </a:pPr>
            <a:r>
              <a:rPr lang="en-US" sz="1800" dirty="0" smtClean="0">
                <a:latin typeface="Calibri" panose="020F0502020204030204" pitchFamily="34" charset="0"/>
                <a:cs typeface="Calibri" panose="020F0502020204030204" pitchFamily="34" charset="0"/>
              </a:rPr>
              <a:t> As an administrator I need to calculate salary and generate salary report so that I can properly manage salary of all employees.</a:t>
            </a:r>
          </a:p>
          <a:p>
            <a:pPr marL="342900" indent="-342900">
              <a:buFont typeface="+mj-lt"/>
              <a:buAutoNum type="arabicPeriod"/>
            </a:pPr>
            <a:r>
              <a:rPr lang="en-US" sz="1800" dirty="0" smtClean="0">
                <a:latin typeface="Calibri" panose="020F0502020204030204" pitchFamily="34" charset="0"/>
                <a:cs typeface="Calibri" panose="020F0502020204030204" pitchFamily="34" charset="0"/>
              </a:rPr>
              <a:t>As a trainer I need to view my trainees’ profiles so that I can see my trainees’ progress and train them according to that.</a:t>
            </a:r>
          </a:p>
          <a:p>
            <a:pPr marL="0" indent="0" algn="r" fontAlgn="t">
              <a:buNone/>
            </a:pPr>
            <a:r>
              <a:rPr lang="en-US" sz="1800" b="1" dirty="0" err="1" smtClean="0">
                <a:latin typeface="Calibri" panose="020F0502020204030204" pitchFamily="34" charset="0"/>
                <a:cs typeface="Calibri" panose="020F0502020204030204" pitchFamily="34" charset="0"/>
              </a:rPr>
              <a:t>Edirisinghe</a:t>
            </a:r>
            <a:r>
              <a:rPr lang="en-US" sz="1800" b="1" dirty="0" smtClean="0">
                <a:latin typeface="Calibri" panose="020F0502020204030204" pitchFamily="34" charset="0"/>
                <a:cs typeface="Calibri" panose="020F0502020204030204" pitchFamily="34" charset="0"/>
              </a:rPr>
              <a:t> E.N.V</a:t>
            </a:r>
            <a:r>
              <a:rPr lang="en-GB" sz="1800" dirty="0">
                <a:latin typeface="Calibri" panose="020F0502020204030204" pitchFamily="34" charset="0"/>
                <a:cs typeface="Calibri" panose="020F0502020204030204" pitchFamily="34" charset="0"/>
              </a:rPr>
              <a:t> </a:t>
            </a:r>
            <a:r>
              <a:rPr lang="en-GB" sz="1800" dirty="0" smtClean="0">
                <a:latin typeface="Calibri" panose="020F0502020204030204" pitchFamily="34" charset="0"/>
                <a:cs typeface="Calibri" panose="020F0502020204030204" pitchFamily="34" charset="0"/>
              </a:rPr>
              <a:t>| </a:t>
            </a:r>
            <a:r>
              <a:rPr lang="en-US" sz="1800" b="1" dirty="0" smtClean="0">
                <a:latin typeface="Calibri" panose="020F0502020204030204" pitchFamily="34" charset="0"/>
                <a:cs typeface="Calibri" panose="020F0502020204030204" pitchFamily="34" charset="0"/>
              </a:rPr>
              <a:t>IT18108132</a:t>
            </a:r>
            <a:endParaRPr lang="en-GB" sz="1800" dirty="0">
              <a:latin typeface="Calibri" panose="020F0502020204030204" pitchFamily="34" charset="0"/>
              <a:cs typeface="Calibri" panose="020F0502020204030204" pitchFamily="34" charset="0"/>
            </a:endParaRPr>
          </a:p>
          <a:p>
            <a:pPr fontAlgn="t"/>
            <a:endParaRPr lang="en-GB" sz="1800" dirty="0">
              <a:latin typeface="Calibri" panose="020F0502020204030204" pitchFamily="34" charset="0"/>
              <a:cs typeface="Calibri" panose="020F0502020204030204" pitchFamily="34" charset="0"/>
            </a:endParaRPr>
          </a:p>
          <a:p>
            <a:pPr marL="0" indent="0" algn="r">
              <a:buNone/>
            </a:pPr>
            <a:endParaRPr lang="en-US" sz="1800" dirty="0">
              <a:latin typeface="Calibri" panose="020F0502020204030204" pitchFamily="34" charset="0"/>
              <a:cs typeface="Calibri" panose="020F0502020204030204" pitchFamily="34" charset="0"/>
            </a:endParaRPr>
          </a:p>
          <a:p>
            <a:pPr marL="0" indent="0">
              <a:buNone/>
            </a:pPr>
            <a:endParaRPr lang="en-US" sz="1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415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Inventory Management</a:t>
            </a:r>
            <a:br>
              <a:rPr lang="en-US" b="1" dirty="0" smtClean="0"/>
            </a:br>
            <a:endParaRPr lang="en-GB" b="1" dirty="0"/>
          </a:p>
        </p:txBody>
      </p:sp>
      <p:sp>
        <p:nvSpPr>
          <p:cNvPr id="3" name="Content Placeholder 2"/>
          <p:cNvSpPr>
            <a:spLocks noGrp="1"/>
          </p:cNvSpPr>
          <p:nvPr>
            <p:ph idx="1"/>
          </p:nvPr>
        </p:nvSpPr>
        <p:spPr>
          <a:xfrm>
            <a:off x="1870676" y="2241996"/>
            <a:ext cx="10018713" cy="3124201"/>
          </a:xfrm>
        </p:spPr>
        <p:txBody>
          <a:bodyPr>
            <a:noAutofit/>
          </a:bodyPr>
          <a:lstStyle/>
          <a:p>
            <a:pPr>
              <a:lnSpc>
                <a:spcPct val="150000"/>
              </a:lnSpc>
            </a:pPr>
            <a:endParaRPr lang="en-US" sz="1800" dirty="0" smtClean="0">
              <a:latin typeface="Calibri" panose="020F0502020204030204" pitchFamily="34" charset="0"/>
              <a:cs typeface="Calibri" panose="020F0502020204030204" pitchFamily="34" charset="0"/>
            </a:endParaRPr>
          </a:p>
          <a:p>
            <a:pPr marL="285750" indent="-285750">
              <a:lnSpc>
                <a:spcPct val="150000"/>
              </a:lnSpc>
            </a:pPr>
            <a:r>
              <a:rPr lang="en-US" sz="1800" dirty="0" smtClean="0">
                <a:latin typeface="Calibri" panose="020F0502020204030204" pitchFamily="34" charset="0"/>
                <a:cs typeface="Calibri" panose="020F0502020204030204" pitchFamily="34" charset="0"/>
              </a:rPr>
              <a:t>Manage all gym inventory </a:t>
            </a:r>
            <a:r>
              <a:rPr lang="en-GB" sz="1800" dirty="0" smtClean="0">
                <a:latin typeface="Calibri" panose="020F0502020204030204" pitchFamily="34" charset="0"/>
                <a:cs typeface="Calibri" panose="020F0502020204030204" pitchFamily="34" charset="0"/>
              </a:rPr>
              <a:t>of the gym which includes the equipment of the gym and the products of the store</a:t>
            </a:r>
            <a:r>
              <a:rPr lang="en-GB" sz="1800" dirty="0" smtClean="0">
                <a:latin typeface="Calibri" panose="020F0502020204030204" pitchFamily="34" charset="0"/>
                <a:cs typeface="Calibri" panose="020F0502020204030204" pitchFamily="34" charset="0"/>
              </a:rPr>
              <a:t>.</a:t>
            </a:r>
          </a:p>
          <a:p>
            <a:pPr marL="285750" indent="-285750">
              <a:lnSpc>
                <a:spcPct val="150000"/>
              </a:lnSpc>
            </a:pPr>
            <a:endParaRPr lang="en-GB" sz="1800" dirty="0" smtClean="0">
              <a:latin typeface="Calibri" panose="020F0502020204030204" pitchFamily="34" charset="0"/>
              <a:cs typeface="Calibri" panose="020F0502020204030204" pitchFamily="34" charset="0"/>
            </a:endParaRPr>
          </a:p>
          <a:p>
            <a:pPr marL="0" indent="0">
              <a:lnSpc>
                <a:spcPct val="150000"/>
              </a:lnSpc>
              <a:buNone/>
            </a:pPr>
            <a:r>
              <a:rPr lang="en-US" sz="1800" b="1" dirty="0" smtClean="0">
                <a:latin typeface="Calibri" panose="020F0502020204030204" pitchFamily="34" charset="0"/>
                <a:cs typeface="Calibri" panose="020F0502020204030204" pitchFamily="34" charset="0"/>
              </a:rPr>
              <a:t>  </a:t>
            </a:r>
            <a:r>
              <a:rPr lang="en-US" sz="1800" b="1" dirty="0" smtClean="0">
                <a:latin typeface="Calibri" panose="020F0502020204030204" pitchFamily="34" charset="0"/>
                <a:cs typeface="Calibri" panose="020F0502020204030204" pitchFamily="34" charset="0"/>
              </a:rPr>
              <a:t>User Stories</a:t>
            </a:r>
          </a:p>
          <a:p>
            <a:pPr marL="342900" indent="-342900">
              <a:lnSpc>
                <a:spcPct val="150000"/>
              </a:lnSpc>
              <a:buFont typeface="+mj-lt"/>
              <a:buAutoNum type="arabicPeriod"/>
            </a:pPr>
            <a:r>
              <a:rPr lang="en-US" sz="1800" dirty="0" smtClean="0">
                <a:latin typeface="Calibri" panose="020F0502020204030204" pitchFamily="34" charset="0"/>
                <a:cs typeface="Calibri" panose="020F0502020204030204" pitchFamily="34" charset="0"/>
              </a:rPr>
              <a:t> As an admin I want to have proper accounts of the inventory of the organization so that I can have track of the total inventory available of each item</a:t>
            </a:r>
          </a:p>
          <a:p>
            <a:pPr marL="342900" indent="-342900">
              <a:lnSpc>
                <a:spcPct val="150000"/>
              </a:lnSpc>
              <a:buFont typeface="+mj-lt"/>
              <a:buAutoNum type="arabicPeriod"/>
            </a:pPr>
            <a:r>
              <a:rPr lang="en-US" sz="1800" dirty="0" smtClean="0">
                <a:latin typeface="Calibri" panose="020F0502020204030204" pitchFamily="34" charset="0"/>
                <a:cs typeface="Calibri" panose="020F0502020204030204" pitchFamily="34" charset="0"/>
              </a:rPr>
              <a:t>As a user I want to view the equipment available at the gym so that I can check if the gym has the equipment so that I can decide whether to join the gym or not.</a:t>
            </a:r>
          </a:p>
          <a:p>
            <a:pPr marL="457200" lvl="1" indent="0" algn="r">
              <a:buNone/>
            </a:pPr>
            <a:r>
              <a:rPr lang="en-US" sz="1800" b="1" dirty="0" smtClean="0">
                <a:latin typeface="Calibri" panose="020F0502020204030204" pitchFamily="34" charset="0"/>
                <a:cs typeface="Calibri" panose="020F0502020204030204" pitchFamily="34" charset="0"/>
              </a:rPr>
              <a:t>Z.M.M. Akaam | IT18050868</a:t>
            </a:r>
            <a:endParaRPr lang="en-GB" sz="1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5730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Online Gym Store</a:t>
            </a:r>
            <a:endParaRPr lang="en-GB" b="1" dirty="0"/>
          </a:p>
        </p:txBody>
      </p:sp>
      <p:sp>
        <p:nvSpPr>
          <p:cNvPr id="3" name="Content Placeholder 2"/>
          <p:cNvSpPr>
            <a:spLocks noGrp="1"/>
          </p:cNvSpPr>
          <p:nvPr>
            <p:ph idx="1"/>
          </p:nvPr>
        </p:nvSpPr>
        <p:spPr>
          <a:xfrm>
            <a:off x="1935428" y="3437585"/>
            <a:ext cx="10018713" cy="3124201"/>
          </a:xfrm>
        </p:spPr>
        <p:txBody>
          <a:bodyPr>
            <a:noAutofit/>
          </a:bodyPr>
          <a:lstStyle/>
          <a:p>
            <a:pPr>
              <a:lnSpc>
                <a:spcPct val="150000"/>
              </a:lnSpc>
            </a:pPr>
            <a:r>
              <a:rPr lang="en-US" sz="1800" dirty="0" smtClean="0">
                <a:latin typeface="Calibri" panose="020F0502020204030204" pitchFamily="34" charset="0"/>
                <a:cs typeface="Calibri" panose="020F0502020204030204" pitchFamily="34" charset="0"/>
              </a:rPr>
              <a:t>Manage the gym store</a:t>
            </a:r>
          </a:p>
          <a:p>
            <a:pPr>
              <a:lnSpc>
                <a:spcPct val="150000"/>
              </a:lnSpc>
            </a:pPr>
            <a:r>
              <a:rPr lang="en-US" sz="1800" dirty="0" smtClean="0">
                <a:latin typeface="Calibri" panose="020F0502020204030204" pitchFamily="34" charset="0"/>
                <a:cs typeface="Calibri" panose="020F0502020204030204" pitchFamily="34" charset="0"/>
              </a:rPr>
              <a:t>Handle the payments done by the customers of the gym </a:t>
            </a:r>
            <a:r>
              <a:rPr lang="en-US" sz="1800" dirty="0" smtClean="0">
                <a:latin typeface="Calibri" panose="020F0502020204030204" pitchFamily="34" charset="0"/>
                <a:cs typeface="Calibri" panose="020F0502020204030204" pitchFamily="34" charset="0"/>
              </a:rPr>
              <a:t>store</a:t>
            </a:r>
            <a:endParaRPr lang="en-US" sz="1800" dirty="0">
              <a:latin typeface="Calibri" panose="020F0502020204030204" pitchFamily="34" charset="0"/>
              <a:cs typeface="Calibri" panose="020F0502020204030204" pitchFamily="34" charset="0"/>
            </a:endParaRPr>
          </a:p>
          <a:p>
            <a:pPr marL="0" indent="0">
              <a:lnSpc>
                <a:spcPct val="150000"/>
              </a:lnSpc>
              <a:buNone/>
            </a:pPr>
            <a:r>
              <a:rPr lang="en-US" sz="1800" b="1" dirty="0" smtClean="0">
                <a:latin typeface="Calibri" panose="020F0502020204030204" pitchFamily="34" charset="0"/>
                <a:cs typeface="Calibri" panose="020F0502020204030204" pitchFamily="34" charset="0"/>
              </a:rPr>
              <a:t>User Stories:</a:t>
            </a:r>
          </a:p>
          <a:p>
            <a:pPr marL="342900" indent="-342900">
              <a:lnSpc>
                <a:spcPct val="150000"/>
              </a:lnSpc>
              <a:buFont typeface="+mj-lt"/>
              <a:buAutoNum type="arabicPeriod"/>
            </a:pPr>
            <a:r>
              <a:rPr lang="en-US" sz="1800" dirty="0" smtClean="0">
                <a:latin typeface="Calibri" panose="020F0502020204030204" pitchFamily="34" charset="0"/>
                <a:cs typeface="Calibri" panose="020F0502020204030204" pitchFamily="34" charset="0"/>
              </a:rPr>
              <a:t>As </a:t>
            </a:r>
            <a:r>
              <a:rPr lang="en-US" sz="1800" dirty="0" smtClean="0">
                <a:latin typeface="Calibri" panose="020F0502020204030204" pitchFamily="34" charset="0"/>
                <a:cs typeface="Calibri" panose="020F0502020204030204" pitchFamily="34" charset="0"/>
              </a:rPr>
              <a:t>an user I want to purchase supplements so that I can gain more efficiency in gym</a:t>
            </a:r>
          </a:p>
          <a:p>
            <a:pPr marL="342900" indent="-342900">
              <a:lnSpc>
                <a:spcPct val="150000"/>
              </a:lnSpc>
              <a:buFont typeface="+mj-lt"/>
              <a:buAutoNum type="arabicPeriod"/>
            </a:pPr>
            <a:r>
              <a:rPr lang="en-US" sz="1800" dirty="0" smtClean="0">
                <a:latin typeface="Calibri" panose="020F0502020204030204" pitchFamily="34" charset="0"/>
                <a:cs typeface="Calibri" panose="020F0502020204030204" pitchFamily="34" charset="0"/>
              </a:rPr>
              <a:t>As </a:t>
            </a:r>
            <a:r>
              <a:rPr lang="en-US" sz="1800" dirty="0" smtClean="0">
                <a:latin typeface="Calibri" panose="020F0502020204030204" pitchFamily="34" charset="0"/>
                <a:cs typeface="Calibri" panose="020F0502020204030204" pitchFamily="34" charset="0"/>
              </a:rPr>
              <a:t>an administrator I want to keep track of the good purchased so that I can inform the inventory </a:t>
            </a:r>
            <a:r>
              <a:rPr lang="en-US" sz="1800" dirty="0" smtClean="0">
                <a:latin typeface="Calibri" panose="020F0502020204030204" pitchFamily="34" charset="0"/>
                <a:cs typeface="Calibri" panose="020F0502020204030204" pitchFamily="34" charset="0"/>
              </a:rPr>
              <a:t>manager</a:t>
            </a:r>
          </a:p>
          <a:p>
            <a:pPr marL="0" indent="0" algn="r" fontAlgn="t">
              <a:lnSpc>
                <a:spcPct val="150000"/>
              </a:lnSpc>
              <a:buNone/>
            </a:pPr>
            <a:r>
              <a:rPr lang="en-US" sz="1800" b="1" dirty="0" err="1" smtClean="0">
                <a:latin typeface="Calibri" panose="020F0502020204030204" pitchFamily="34" charset="0"/>
                <a:cs typeface="Calibri" panose="020F0502020204030204" pitchFamily="34" charset="0"/>
              </a:rPr>
              <a:t>Sangeeth</a:t>
            </a:r>
            <a:r>
              <a:rPr lang="en-US" sz="1800" b="1" dirty="0" smtClean="0">
                <a:latin typeface="Calibri" panose="020F0502020204030204" pitchFamily="34" charset="0"/>
                <a:cs typeface="Calibri" panose="020F0502020204030204" pitchFamily="34" charset="0"/>
              </a:rPr>
              <a:t> Raj .A</a:t>
            </a:r>
            <a:r>
              <a:rPr lang="en-GB" sz="1800" dirty="0" smtClean="0">
                <a:latin typeface="Calibri" panose="020F0502020204030204" pitchFamily="34" charset="0"/>
                <a:cs typeface="Calibri" panose="020F0502020204030204" pitchFamily="34" charset="0"/>
              </a:rPr>
              <a:t> | </a:t>
            </a:r>
            <a:r>
              <a:rPr lang="en-US" sz="1800" b="1" dirty="0" smtClean="0">
                <a:latin typeface="Calibri" panose="020F0502020204030204" pitchFamily="34" charset="0"/>
                <a:cs typeface="Calibri" panose="020F0502020204030204" pitchFamily="34" charset="0"/>
              </a:rPr>
              <a:t>IT18152074</a:t>
            </a:r>
            <a:endParaRPr lang="en-GB" sz="1800" dirty="0" smtClean="0">
              <a:latin typeface="Calibri" panose="020F0502020204030204" pitchFamily="34" charset="0"/>
              <a:cs typeface="Calibri" panose="020F0502020204030204" pitchFamily="34" charset="0"/>
            </a:endParaRPr>
          </a:p>
          <a:p>
            <a:pPr marL="0" indent="0" algn="r" fontAlgn="t">
              <a:lnSpc>
                <a:spcPct val="150000"/>
              </a:lnSpc>
              <a:buNone/>
            </a:pPr>
            <a:r>
              <a:rPr lang="en-US" sz="1800" b="1" dirty="0">
                <a:latin typeface="Calibri" panose="020F0502020204030204" pitchFamily="34" charset="0"/>
                <a:cs typeface="Calibri" panose="020F0502020204030204" pitchFamily="34" charset="0"/>
              </a:rPr>
              <a:t> </a:t>
            </a:r>
            <a:endParaRPr lang="en-GB" sz="1800" dirty="0">
              <a:latin typeface="Calibri" panose="020F0502020204030204" pitchFamily="34" charset="0"/>
              <a:cs typeface="Calibri" panose="020F0502020204030204" pitchFamily="34" charset="0"/>
            </a:endParaRPr>
          </a:p>
          <a:p>
            <a:pPr marL="0" indent="0">
              <a:lnSpc>
                <a:spcPct val="150000"/>
              </a:lnSpc>
              <a:buNone/>
            </a:pPr>
            <a:endParaRPr lang="en-US" sz="1800" dirty="0" smtClean="0">
              <a:latin typeface="Calibri" panose="020F0502020204030204" pitchFamily="34" charset="0"/>
              <a:cs typeface="Calibri" panose="020F0502020204030204" pitchFamily="34" charset="0"/>
            </a:endParaRPr>
          </a:p>
          <a:p>
            <a:pPr marL="0" indent="0">
              <a:lnSpc>
                <a:spcPct val="150000"/>
              </a:lnSpc>
              <a:buNone/>
            </a:pPr>
            <a:endParaRPr lang="en-US" sz="1800" dirty="0" smtClean="0">
              <a:latin typeface="Calibri" panose="020F0502020204030204" pitchFamily="34" charset="0"/>
              <a:cs typeface="Calibri" panose="020F0502020204030204" pitchFamily="34" charset="0"/>
            </a:endParaRPr>
          </a:p>
          <a:p>
            <a:pPr marL="0" indent="0" algn="r">
              <a:lnSpc>
                <a:spcPct val="150000"/>
              </a:lnSpc>
              <a:buNone/>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7847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Schedule Management</a:t>
            </a:r>
            <a:endParaRPr lang="en-GB" b="1" dirty="0"/>
          </a:p>
        </p:txBody>
      </p:sp>
      <p:sp>
        <p:nvSpPr>
          <p:cNvPr id="3" name="Content Placeholder 2"/>
          <p:cNvSpPr>
            <a:spLocks noGrp="1"/>
          </p:cNvSpPr>
          <p:nvPr>
            <p:ph idx="1"/>
          </p:nvPr>
        </p:nvSpPr>
        <p:spPr>
          <a:xfrm>
            <a:off x="1600220" y="2438399"/>
            <a:ext cx="10018713" cy="3124201"/>
          </a:xfrm>
        </p:spPr>
        <p:txBody>
          <a:bodyPr>
            <a:noAutofit/>
          </a:bodyPr>
          <a:lstStyle/>
          <a:p>
            <a:pPr>
              <a:lnSpc>
                <a:spcPct val="150000"/>
              </a:lnSpc>
            </a:pPr>
            <a:r>
              <a:rPr lang="en-US" sz="1800" dirty="0" smtClean="0">
                <a:latin typeface="Calibri" panose="020F0502020204030204" pitchFamily="34" charset="0"/>
                <a:cs typeface="Calibri" panose="020F0502020204030204" pitchFamily="34" charset="0"/>
              </a:rPr>
              <a:t>Create schedule and manage them accordingly</a:t>
            </a:r>
          </a:p>
          <a:p>
            <a:pPr>
              <a:lnSpc>
                <a:spcPct val="150000"/>
              </a:lnSpc>
            </a:pPr>
            <a:r>
              <a:rPr lang="en-US" sz="1800" dirty="0" smtClean="0">
                <a:latin typeface="Calibri" panose="020F0502020204030204" pitchFamily="34" charset="0"/>
                <a:cs typeface="Calibri" panose="020F0502020204030204" pitchFamily="34" charset="0"/>
              </a:rPr>
              <a:t>Suggest schedules to the members and keep track of the  schedules each member is using</a:t>
            </a:r>
            <a:endParaRPr lang="en-US" sz="1800" dirty="0">
              <a:latin typeface="Calibri" panose="020F0502020204030204" pitchFamily="34" charset="0"/>
              <a:cs typeface="Calibri" panose="020F0502020204030204" pitchFamily="34" charset="0"/>
            </a:endParaRPr>
          </a:p>
          <a:p>
            <a:pPr marL="0" indent="0">
              <a:lnSpc>
                <a:spcPct val="150000"/>
              </a:lnSpc>
              <a:buNone/>
            </a:pPr>
            <a:r>
              <a:rPr lang="en-US" sz="1800" b="1" dirty="0" smtClean="0">
                <a:latin typeface="Calibri" panose="020F0502020204030204" pitchFamily="34" charset="0"/>
                <a:cs typeface="Calibri" panose="020F0502020204030204" pitchFamily="34" charset="0"/>
              </a:rPr>
              <a:t>User Stories:</a:t>
            </a:r>
          </a:p>
          <a:p>
            <a:pPr marL="514350" indent="-514350">
              <a:lnSpc>
                <a:spcPct val="150000"/>
              </a:lnSpc>
              <a:buAutoNum type="arabicPeriod"/>
            </a:pPr>
            <a:r>
              <a:rPr lang="en-US" sz="1800" dirty="0" smtClean="0">
                <a:latin typeface="Calibri" panose="020F0502020204030204" pitchFamily="34" charset="0"/>
                <a:cs typeface="Calibri" panose="020F0502020204030204" pitchFamily="34" charset="0"/>
              </a:rPr>
              <a:t>As a member of the gym I want to select a schedule which fills my requirement so that I can start working out for a healthy lifestyle</a:t>
            </a:r>
          </a:p>
          <a:p>
            <a:pPr marL="514350" indent="-514350">
              <a:lnSpc>
                <a:spcPct val="150000"/>
              </a:lnSpc>
              <a:buAutoNum type="arabicPeriod"/>
            </a:pPr>
            <a:r>
              <a:rPr lang="en-US" sz="1800" dirty="0" smtClean="0">
                <a:latin typeface="Calibri" panose="020F0502020204030204" pitchFamily="34" charset="0"/>
                <a:cs typeface="Calibri" panose="020F0502020204030204" pitchFamily="34" charset="0"/>
              </a:rPr>
              <a:t>As  an admin of the gym I want to manage schedules so that I can pick a proper trainer for a schedule.</a:t>
            </a:r>
          </a:p>
          <a:p>
            <a:pPr marL="0" indent="0" algn="r">
              <a:lnSpc>
                <a:spcPct val="150000"/>
              </a:lnSpc>
              <a:buNone/>
            </a:pPr>
            <a:r>
              <a:rPr lang="en-US" sz="1800" b="1" dirty="0">
                <a:latin typeface="Calibri" panose="020F0502020204030204" pitchFamily="34" charset="0"/>
                <a:cs typeface="Calibri" panose="020F0502020204030204" pitchFamily="34" charset="0"/>
              </a:rPr>
              <a:t>	</a:t>
            </a:r>
            <a:r>
              <a:rPr lang="en-US" sz="1800" b="1" dirty="0" smtClean="0">
                <a:latin typeface="Calibri" panose="020F0502020204030204" pitchFamily="34" charset="0"/>
                <a:cs typeface="Calibri" panose="020F0502020204030204" pitchFamily="34" charset="0"/>
              </a:rPr>
              <a:t>					</a:t>
            </a:r>
            <a:r>
              <a:rPr lang="en-US" sz="1800" b="1" dirty="0" err="1" smtClean="0">
                <a:latin typeface="Calibri" panose="020F0502020204030204" pitchFamily="34" charset="0"/>
                <a:cs typeface="Calibri" panose="020F0502020204030204" pitchFamily="34" charset="0"/>
              </a:rPr>
              <a:t>Krishnamoorthy.N</a:t>
            </a:r>
            <a:r>
              <a:rPr lang="en-US" sz="1800" b="1" dirty="0" smtClean="0">
                <a:latin typeface="Calibri" panose="020F0502020204030204" pitchFamily="34" charset="0"/>
                <a:cs typeface="Calibri" panose="020F0502020204030204" pitchFamily="34" charset="0"/>
              </a:rPr>
              <a:t> | IT18144772</a:t>
            </a:r>
            <a:endParaRPr lang="en-GB" sz="1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52423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Dietary Management</a:t>
            </a:r>
            <a:endParaRPr lang="en-GB" b="1" dirty="0"/>
          </a:p>
        </p:txBody>
      </p:sp>
      <p:sp>
        <p:nvSpPr>
          <p:cNvPr id="3" name="Content Placeholder 2"/>
          <p:cNvSpPr>
            <a:spLocks noGrp="1"/>
          </p:cNvSpPr>
          <p:nvPr>
            <p:ph idx="1"/>
          </p:nvPr>
        </p:nvSpPr>
        <p:spPr>
          <a:xfrm>
            <a:off x="1780524" y="3375337"/>
            <a:ext cx="10018713" cy="3124201"/>
          </a:xfrm>
        </p:spPr>
        <p:txBody>
          <a:bodyPr>
            <a:noAutofit/>
          </a:bodyPr>
          <a:lstStyle/>
          <a:p>
            <a:pPr>
              <a:lnSpc>
                <a:spcPct val="150000"/>
              </a:lnSpc>
            </a:pPr>
            <a:r>
              <a:rPr lang="en-US" sz="1800" dirty="0" smtClean="0">
                <a:latin typeface="Calibri" panose="020F0502020204030204" pitchFamily="34" charset="0"/>
                <a:cs typeface="Calibri" panose="020F0502020204030204" pitchFamily="34" charset="0"/>
              </a:rPr>
              <a:t>Manage the diet plans for the users to use.</a:t>
            </a:r>
          </a:p>
          <a:p>
            <a:pPr>
              <a:lnSpc>
                <a:spcPct val="150000"/>
              </a:lnSpc>
            </a:pPr>
            <a:r>
              <a:rPr lang="en-US" sz="1800" dirty="0" smtClean="0">
                <a:latin typeface="Calibri" panose="020F0502020204030204" pitchFamily="34" charset="0"/>
                <a:cs typeface="Calibri" panose="020F0502020204030204" pitchFamily="34" charset="0"/>
              </a:rPr>
              <a:t>Suggest diet plans according to the user.</a:t>
            </a:r>
            <a:endParaRPr lang="en-US" sz="1800" b="1" dirty="0">
              <a:latin typeface="Calibri" panose="020F0502020204030204" pitchFamily="34" charset="0"/>
              <a:cs typeface="Calibri" panose="020F0502020204030204" pitchFamily="34" charset="0"/>
            </a:endParaRPr>
          </a:p>
          <a:p>
            <a:pPr marL="0" indent="0">
              <a:lnSpc>
                <a:spcPct val="150000"/>
              </a:lnSpc>
              <a:buNone/>
            </a:pPr>
            <a:r>
              <a:rPr lang="en-US" sz="1800" b="1" dirty="0" smtClean="0">
                <a:latin typeface="Calibri" panose="020F0502020204030204" pitchFamily="34" charset="0"/>
                <a:cs typeface="Calibri" panose="020F0502020204030204" pitchFamily="34" charset="0"/>
              </a:rPr>
              <a:t>User Stories:</a:t>
            </a:r>
          </a:p>
          <a:p>
            <a:pPr marL="514350" indent="-514350">
              <a:lnSpc>
                <a:spcPct val="150000"/>
              </a:lnSpc>
              <a:buAutoNum type="arabicPeriod"/>
            </a:pPr>
            <a:r>
              <a:rPr lang="en-US" sz="1800" dirty="0" smtClean="0">
                <a:latin typeface="Calibri" panose="020F0502020204030204" pitchFamily="34" charset="0"/>
                <a:cs typeface="Calibri" panose="020F0502020204030204" pitchFamily="34" charset="0"/>
              </a:rPr>
              <a:t>As an user I want to select a dietary plan from different dietary plans of the system so that I can maintain a proper diet.</a:t>
            </a:r>
          </a:p>
          <a:p>
            <a:pPr marL="514350" indent="-514350">
              <a:lnSpc>
                <a:spcPct val="150000"/>
              </a:lnSpc>
              <a:buAutoNum type="arabicPeriod"/>
            </a:pPr>
            <a:r>
              <a:rPr lang="en-US" sz="1800" dirty="0" smtClean="0">
                <a:latin typeface="Calibri" panose="020F0502020204030204" pitchFamily="34" charset="0"/>
                <a:cs typeface="Calibri" panose="020F0502020204030204" pitchFamily="34" charset="0"/>
              </a:rPr>
              <a:t>As an administrator I want to update/add or delete dietary plans so that I can manage the dietary plans of the customers properly</a:t>
            </a:r>
          </a:p>
          <a:p>
            <a:pPr marL="0" indent="0" algn="r">
              <a:lnSpc>
                <a:spcPct val="150000"/>
              </a:lnSpc>
              <a:buNone/>
            </a:pPr>
            <a:r>
              <a:rPr lang="en-US" sz="1800" b="1" dirty="0" err="1" smtClean="0">
                <a:latin typeface="Calibri" panose="020F0502020204030204" pitchFamily="34" charset="0"/>
                <a:cs typeface="Calibri" panose="020F0502020204030204" pitchFamily="34" charset="0"/>
              </a:rPr>
              <a:t>Jayasooriya</a:t>
            </a:r>
            <a:r>
              <a:rPr lang="en-US" sz="1800" b="1" dirty="0" smtClean="0">
                <a:latin typeface="Calibri" panose="020F0502020204030204" pitchFamily="34" charset="0"/>
                <a:cs typeface="Calibri" panose="020F0502020204030204" pitchFamily="34" charset="0"/>
              </a:rPr>
              <a:t> D.C.</a:t>
            </a:r>
            <a:r>
              <a:rPr lang="en-GB" sz="1800" dirty="0" smtClean="0">
                <a:latin typeface="Calibri" panose="020F0502020204030204" pitchFamily="34" charset="0"/>
                <a:cs typeface="Calibri" panose="020F0502020204030204" pitchFamily="34" charset="0"/>
              </a:rPr>
              <a:t> | </a:t>
            </a:r>
            <a:r>
              <a:rPr lang="en-US" sz="1800" b="1" dirty="0" smtClean="0">
                <a:latin typeface="Calibri" panose="020F0502020204030204" pitchFamily="34" charset="0"/>
                <a:cs typeface="Calibri" panose="020F0502020204030204" pitchFamily="34" charset="0"/>
              </a:rPr>
              <a:t>IT18118650</a:t>
            </a:r>
            <a:endParaRPr lang="en-GB" sz="1800" dirty="0">
              <a:latin typeface="Calibri" panose="020F0502020204030204" pitchFamily="34" charset="0"/>
              <a:cs typeface="Calibri" panose="020F0502020204030204" pitchFamily="34" charset="0"/>
            </a:endParaRPr>
          </a:p>
          <a:p>
            <a:pPr fontAlgn="t">
              <a:lnSpc>
                <a:spcPct val="150000"/>
              </a:lnSpc>
            </a:pPr>
            <a:endParaRPr lang="en-GB" sz="1800" dirty="0">
              <a:latin typeface="Calibri" panose="020F0502020204030204" pitchFamily="34" charset="0"/>
              <a:cs typeface="Calibri" panose="020F0502020204030204" pitchFamily="34" charset="0"/>
            </a:endParaRPr>
          </a:p>
          <a:p>
            <a:pPr marL="514350" indent="-514350" algn="r">
              <a:lnSpc>
                <a:spcPct val="150000"/>
              </a:lnSpc>
              <a:buAutoNum type="arabicPeriod"/>
            </a:pPr>
            <a:endParaRPr lang="en-US" sz="1800" dirty="0">
              <a:latin typeface="Calibri" panose="020F0502020204030204" pitchFamily="34" charset="0"/>
              <a:cs typeface="Calibri" panose="020F0502020204030204" pitchFamily="34" charset="0"/>
            </a:endParaRPr>
          </a:p>
          <a:p>
            <a:pPr marL="514350" indent="-514350" algn="r">
              <a:lnSpc>
                <a:spcPct val="150000"/>
              </a:lnSpc>
              <a:buAutoNum type="arabicPeriod"/>
            </a:pPr>
            <a:endParaRPr lang="en-US" sz="1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07336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285</TotalTime>
  <Words>734</Words>
  <Application>Microsoft Office PowerPoint</Application>
  <PresentationFormat>Widescreen</PresentationFormat>
  <Paragraphs>100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Corbel</vt:lpstr>
      <vt:lpstr>Times New Roman</vt:lpstr>
      <vt:lpstr>Parallax</vt:lpstr>
      <vt:lpstr>PowerPoint Presentation</vt:lpstr>
      <vt:lpstr>PowerPoint Presentation</vt:lpstr>
      <vt:lpstr>Introduction</vt:lpstr>
      <vt:lpstr>Customer Management</vt:lpstr>
      <vt:lpstr>Employee Management</vt:lpstr>
      <vt:lpstr>Inventory Management </vt:lpstr>
      <vt:lpstr>Online Gym Store</vt:lpstr>
      <vt:lpstr>Schedule Management</vt:lpstr>
      <vt:lpstr>Dietary Management</vt:lpstr>
      <vt:lpstr>Payment Management</vt:lpstr>
      <vt:lpstr>Finance Management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Akaam Zain</dc:creator>
  <cp:lastModifiedBy>Akaam Zain</cp:lastModifiedBy>
  <cp:revision>17</cp:revision>
  <dcterms:created xsi:type="dcterms:W3CDTF">2019-07-11T03:48:43Z</dcterms:created>
  <dcterms:modified xsi:type="dcterms:W3CDTF">2019-07-11T16:35:08Z</dcterms:modified>
</cp:coreProperties>
</file>