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61" r:id="rId4"/>
    <p:sldId id="263" r:id="rId5"/>
    <p:sldId id="259" r:id="rId6"/>
    <p:sldId id="320" r:id="rId7"/>
    <p:sldId id="321" r:id="rId8"/>
    <p:sldId id="286" r:id="rId9"/>
    <p:sldId id="299" r:id="rId10"/>
    <p:sldId id="309" r:id="rId11"/>
    <p:sldId id="314" r:id="rId12"/>
    <p:sldId id="315" r:id="rId13"/>
    <p:sldId id="316" r:id="rId14"/>
    <p:sldId id="317" r:id="rId15"/>
    <p:sldId id="258" r:id="rId16"/>
    <p:sldId id="292" r:id="rId17"/>
    <p:sldId id="310" r:id="rId18"/>
    <p:sldId id="290" r:id="rId19"/>
    <p:sldId id="306" r:id="rId20"/>
    <p:sldId id="262" r:id="rId21"/>
    <p:sldId id="288" r:id="rId22"/>
    <p:sldId id="302" r:id="rId23"/>
    <p:sldId id="308" r:id="rId24"/>
    <p:sldId id="291" r:id="rId25"/>
    <p:sldId id="319" r:id="rId26"/>
    <p:sldId id="313" r:id="rId27"/>
    <p:sldId id="283" r:id="rId28"/>
    <p:sldId id="285" r:id="rId29"/>
    <p:sldId id="297" r:id="rId30"/>
    <p:sldId id="312" r:id="rId31"/>
    <p:sldId id="289" r:id="rId32"/>
    <p:sldId id="304" r:id="rId33"/>
    <p:sldId id="307" r:id="rId34"/>
    <p:sldId id="284" r:id="rId35"/>
    <p:sldId id="295" r:id="rId36"/>
    <p:sldId id="311" r:id="rId37"/>
    <p:sldId id="270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7DB80-4928-4D70-8134-248110C8697E}">
  <a:tblStyle styleId="{30D7DB80-4928-4D70-8134-248110C869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5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0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073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99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6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758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68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85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5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604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465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4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253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26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5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54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98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MANAGEMENT SYSTEM</a:t>
            </a:r>
            <a:br>
              <a:rPr lang="en-US" b="1" dirty="0"/>
            </a:br>
            <a:r>
              <a:rPr lang="en-US" b="1" dirty="0"/>
              <a:t>FOR </a:t>
            </a:r>
            <a:br>
              <a:rPr lang="en-US" b="1" dirty="0"/>
            </a:br>
            <a:r>
              <a:rPr lang="en-US" b="1" dirty="0"/>
              <a:t>REGAL HARDWARE</a:t>
            </a:r>
            <a:endParaRPr b="1" dirty="0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596B4FAC-C128-4474-8673-77D1DE1EC712}"/>
              </a:ext>
            </a:extLst>
          </p:cNvPr>
          <p:cNvSpPr txBox="1">
            <a:spLocks/>
          </p:cNvSpPr>
          <p:nvPr/>
        </p:nvSpPr>
        <p:spPr>
          <a:xfrm>
            <a:off x="783184" y="545229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Employee Management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09A30-AEA8-472B-8742-119C1906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84" y="1599586"/>
            <a:ext cx="6835556" cy="26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4262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98180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Sanjaya Dissanayake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935952" y="2831229"/>
            <a:ext cx="7697400" cy="627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Supplier Management</a:t>
            </a:r>
            <a:endParaRPr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20043" y="167843"/>
            <a:ext cx="953090" cy="952259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A98DD-E8BF-4EF9-925E-1D151886E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38" y="1738678"/>
            <a:ext cx="1406149" cy="14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147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2593D-5E13-4EA8-9B6F-6D7384163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B86DD0B3-1308-4A0A-9C9D-BAE5E2B3D720}"/>
              </a:ext>
            </a:extLst>
          </p:cNvPr>
          <p:cNvSpPr txBox="1">
            <a:spLocks/>
          </p:cNvSpPr>
          <p:nvPr/>
        </p:nvSpPr>
        <p:spPr>
          <a:xfrm>
            <a:off x="783184" y="536762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Supplier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B8BFD-3771-4580-8B1A-2F157F8E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07" y="1356705"/>
            <a:ext cx="44325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306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D9E64AA4-F134-4EC1-BAD4-9BB357C799C8}"/>
              </a:ext>
            </a:extLst>
          </p:cNvPr>
          <p:cNvSpPr txBox="1">
            <a:spLocks/>
          </p:cNvSpPr>
          <p:nvPr/>
        </p:nvSpPr>
        <p:spPr>
          <a:xfrm>
            <a:off x="783184" y="536762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Supplier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76521-057A-4492-91C2-E0E1EFED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55" y="1356705"/>
            <a:ext cx="402045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4540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2593D-5E13-4EA8-9B6F-6D7384163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B86DD0B3-1308-4A0A-9C9D-BAE5E2B3D720}"/>
              </a:ext>
            </a:extLst>
          </p:cNvPr>
          <p:cNvSpPr txBox="1">
            <a:spLocks/>
          </p:cNvSpPr>
          <p:nvPr/>
        </p:nvSpPr>
        <p:spPr>
          <a:xfrm>
            <a:off x="783184" y="536762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Supplier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6270B-8C83-4C69-8287-C6CA97C2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40" y="1352895"/>
            <a:ext cx="309968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3051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98180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Afridh</a:t>
            </a:r>
            <a:r>
              <a:rPr lang="en-US" sz="3600" dirty="0"/>
              <a:t> </a:t>
            </a:r>
            <a:r>
              <a:rPr lang="en-US" sz="3600" dirty="0" err="1"/>
              <a:t>Wazeer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935952" y="2831229"/>
            <a:ext cx="7697400" cy="627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Inventory Management</a:t>
            </a:r>
            <a:endParaRPr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15200" y="102727"/>
            <a:ext cx="1113600" cy="1082493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1655F-ED84-4580-AB1A-841D4DEAA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05402">
            <a:off x="1794687" y="1878305"/>
            <a:ext cx="1168252" cy="116825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DEFC2-0B77-493E-8036-66998A0DC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87EED-27FF-4134-8B5D-D82517A2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84" y="1368610"/>
            <a:ext cx="5285231" cy="3200400"/>
          </a:xfrm>
          <a:prstGeom prst="rect">
            <a:avLst/>
          </a:prstGeom>
        </p:spPr>
      </p:pic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1D2C4C48-2D00-40CD-B6D4-38FD6DB02415}"/>
              </a:ext>
            </a:extLst>
          </p:cNvPr>
          <p:cNvSpPr txBox="1">
            <a:spLocks/>
          </p:cNvSpPr>
          <p:nvPr/>
        </p:nvSpPr>
        <p:spPr>
          <a:xfrm>
            <a:off x="638240" y="484979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417532498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6D961-7788-44DA-A8B0-399FE454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06" y="1347346"/>
            <a:ext cx="5285233" cy="3200400"/>
          </a:xfrm>
          <a:prstGeom prst="rect">
            <a:avLst/>
          </a:prstGeom>
        </p:spPr>
      </p:pic>
      <p:sp>
        <p:nvSpPr>
          <p:cNvPr id="4" name="Google Shape;77;p15">
            <a:extLst>
              <a:ext uri="{FF2B5EF4-FFF2-40B4-BE49-F238E27FC236}">
                <a16:creationId xmlns:a16="http://schemas.microsoft.com/office/drawing/2014/main" id="{40372560-F0E6-4E44-8213-2205D290BD5D}"/>
              </a:ext>
            </a:extLst>
          </p:cNvPr>
          <p:cNvSpPr txBox="1">
            <a:spLocks/>
          </p:cNvSpPr>
          <p:nvPr/>
        </p:nvSpPr>
        <p:spPr>
          <a:xfrm>
            <a:off x="723300" y="500965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07744172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98180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Eshan</a:t>
            </a:r>
            <a:r>
              <a:rPr lang="en-US" sz="3600" dirty="0"/>
              <a:t> </a:t>
            </a:r>
            <a:r>
              <a:rPr lang="en-US" sz="3600" dirty="0" err="1"/>
              <a:t>Jayarathna</a:t>
            </a:r>
            <a:r>
              <a:rPr lang="en-US" sz="3600" dirty="0"/>
              <a:t> 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935952" y="2831229"/>
            <a:ext cx="7697400" cy="627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Restocking</a:t>
            </a:r>
            <a:endParaRPr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70" y="284645"/>
            <a:ext cx="952259" cy="952259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Graphic 3" descr="Upward trend">
            <a:extLst>
              <a:ext uri="{FF2B5EF4-FFF2-40B4-BE49-F238E27FC236}">
                <a16:creationId xmlns:a16="http://schemas.microsoft.com/office/drawing/2014/main" id="{15F181EB-006E-464A-BEE8-F3CAE8B74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320" y="1576070"/>
            <a:ext cx="2885440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753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2593D-5E13-4EA8-9B6F-6D7384163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A37937D6-1D06-46DF-BB82-127882019E8F}"/>
              </a:ext>
            </a:extLst>
          </p:cNvPr>
          <p:cNvSpPr txBox="1">
            <a:spLocks/>
          </p:cNvSpPr>
          <p:nvPr/>
        </p:nvSpPr>
        <p:spPr>
          <a:xfrm>
            <a:off x="648085" y="452096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Restocking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80" y="1261173"/>
            <a:ext cx="3472970" cy="32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7938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458686" y="805325"/>
            <a:ext cx="2956525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1. W.M AFRIDH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2. P.B KODITHUWAKKU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3. D.M.D.R.B DISSANAYAKA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4. R.M.C.H RATHNAYAKA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5. D.M.S.B DISSANAYAKA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6. E.M JAYARATHNA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7. M.N.N AHAMED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8. R.M.V.D.B RATHNAYAKA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9. N.G.W.P PIYASOMA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E8C40C-9B23-448F-9789-94C95127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89" y="805325"/>
            <a:ext cx="2020800" cy="3327600"/>
          </a:xfrm>
        </p:spPr>
        <p:txBody>
          <a:bodyPr/>
          <a:lstStyle/>
          <a:p>
            <a:pPr algn="ctr"/>
            <a:r>
              <a:rPr lang="en-US" b="1" dirty="0"/>
              <a:t>GROUP MEMBERS</a:t>
            </a:r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8F443E6D-8B61-4685-91C5-424A6C9CB8F8}"/>
              </a:ext>
            </a:extLst>
          </p:cNvPr>
          <p:cNvSpPr txBox="1">
            <a:spLocks/>
          </p:cNvSpPr>
          <p:nvPr/>
        </p:nvSpPr>
        <p:spPr>
          <a:xfrm>
            <a:off x="648085" y="452096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Restocking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07" y="1314423"/>
            <a:ext cx="4443850" cy="302501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98180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Waruni</a:t>
            </a:r>
            <a:r>
              <a:rPr lang="en-US" sz="3600" dirty="0"/>
              <a:t> </a:t>
            </a:r>
            <a:r>
              <a:rPr lang="en-US" sz="3600" dirty="0" err="1"/>
              <a:t>Priyanwada</a:t>
            </a:r>
            <a:r>
              <a:rPr lang="en-US" sz="3600" dirty="0"/>
              <a:t> </a:t>
            </a:r>
            <a:r>
              <a:rPr lang="en-US" sz="3600" dirty="0" err="1"/>
              <a:t>Piyasoma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935952" y="2831229"/>
            <a:ext cx="7697400" cy="627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Package Management</a:t>
            </a:r>
            <a:endParaRPr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60429" y="142853"/>
            <a:ext cx="973189" cy="100224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B2A47-D9C9-4037-A6E7-59733FC64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24618">
            <a:off x="1896102" y="2100525"/>
            <a:ext cx="942452" cy="9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688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2593D-5E13-4EA8-9B6F-6D7384163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2F9FF874-1E26-4562-A7B9-7B08E31A7510}"/>
              </a:ext>
            </a:extLst>
          </p:cNvPr>
          <p:cNvSpPr txBox="1">
            <a:spLocks/>
          </p:cNvSpPr>
          <p:nvPr/>
        </p:nvSpPr>
        <p:spPr>
          <a:xfrm>
            <a:off x="935952" y="435162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Package Management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8E998-9E0A-4270-881A-B422A5E6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23" y="1305905"/>
            <a:ext cx="44325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3455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25D44178-658A-4429-B2E0-ABCDE84A846D}"/>
              </a:ext>
            </a:extLst>
          </p:cNvPr>
          <p:cNvSpPr txBox="1">
            <a:spLocks/>
          </p:cNvSpPr>
          <p:nvPr/>
        </p:nvSpPr>
        <p:spPr>
          <a:xfrm>
            <a:off x="935952" y="435162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Package Management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B1C76-321F-4770-A142-4B84B6A1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23" y="1365172"/>
            <a:ext cx="44325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701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98180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Nusky</a:t>
            </a:r>
            <a:r>
              <a:rPr lang="en-US" sz="3600" dirty="0"/>
              <a:t> Ahamed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935952" y="2831229"/>
            <a:ext cx="7697400" cy="627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Sales</a:t>
            </a:r>
            <a:endParaRPr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62131" y="167843"/>
            <a:ext cx="969785" cy="952259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3BBC8-C303-4F7B-9C52-00268A614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545" y="2145581"/>
            <a:ext cx="1371295" cy="13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467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D85F03-0038-42EF-A0DE-ED019BCC3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31822839-1B03-4454-8EF0-71334FCF2246}"/>
              </a:ext>
            </a:extLst>
          </p:cNvPr>
          <p:cNvSpPr txBox="1">
            <a:spLocks/>
          </p:cNvSpPr>
          <p:nvPr/>
        </p:nvSpPr>
        <p:spPr>
          <a:xfrm>
            <a:off x="723300" y="528295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Sales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B9CA3-3A35-4C49-BE2B-CE515475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99" y="1576985"/>
            <a:ext cx="6979504" cy="27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3862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1438BC2C-2539-4537-BC11-5BB4DF697A56}"/>
              </a:ext>
            </a:extLst>
          </p:cNvPr>
          <p:cNvSpPr txBox="1">
            <a:spLocks/>
          </p:cNvSpPr>
          <p:nvPr/>
        </p:nvSpPr>
        <p:spPr>
          <a:xfrm>
            <a:off x="723300" y="528295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Sales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B5629-E3FE-40D1-AA6C-5A9F89F0A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38" y="1250951"/>
            <a:ext cx="3593202" cy="33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59017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D85F03-0038-42EF-A0DE-ED019BCC3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31822839-1B03-4454-8EF0-71334FCF2246}"/>
              </a:ext>
            </a:extLst>
          </p:cNvPr>
          <p:cNvSpPr txBox="1">
            <a:spLocks/>
          </p:cNvSpPr>
          <p:nvPr/>
        </p:nvSpPr>
        <p:spPr>
          <a:xfrm>
            <a:off x="723300" y="528295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Sales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2535D-53B1-4AD0-B920-27B0A491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1356311"/>
            <a:ext cx="4300274" cy="31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70928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98180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Hansi</a:t>
            </a:r>
            <a:r>
              <a:rPr lang="en-US" sz="3600" dirty="0"/>
              <a:t> </a:t>
            </a:r>
            <a:r>
              <a:rPr lang="en-US" sz="3600" dirty="0" err="1"/>
              <a:t>Rathnayaka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935952" y="2831229"/>
            <a:ext cx="7697400" cy="627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Customer Management</a:t>
            </a:r>
            <a:endParaRPr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66711" y="142853"/>
            <a:ext cx="1010578" cy="100224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66CAD-F44A-49D9-8C2D-90537D1E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193" y="1981389"/>
            <a:ext cx="1075634" cy="10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0824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C6BA3-A9E9-4965-A548-60A750211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005329D4-EF97-4429-8860-C1B7989D4894}"/>
              </a:ext>
            </a:extLst>
          </p:cNvPr>
          <p:cNvSpPr txBox="1">
            <a:spLocks/>
          </p:cNvSpPr>
          <p:nvPr/>
        </p:nvSpPr>
        <p:spPr>
          <a:xfrm>
            <a:off x="723300" y="579095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Customer Management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20B82-61E3-4DFA-831F-4359ABD85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23" y="1408986"/>
            <a:ext cx="44325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0299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21565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ABOUT </a:t>
            </a:r>
            <a:br>
              <a:rPr lang="en-US" dirty="0"/>
            </a:br>
            <a:r>
              <a:rPr lang="en-US" dirty="0"/>
              <a:t>CLIENT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637984" y="951530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I am  </a:t>
            </a:r>
            <a:r>
              <a:rPr lang="en-US" dirty="0" err="1"/>
              <a:t>Wazeer</a:t>
            </a:r>
            <a:r>
              <a:rPr lang="en-US" dirty="0"/>
              <a:t> (L.T.J)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I am</a:t>
            </a:r>
            <a:r>
              <a:rPr lang="en" dirty="0"/>
              <a:t> the Owner Of Regal Hardware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I have many branches to my shop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I wish to better manage my store and expanding branch Locations</a:t>
            </a:r>
          </a:p>
          <a:p>
            <a:pPr lvl="0">
              <a:spcBef>
                <a:spcPts val="1000"/>
              </a:spcBef>
            </a:pPr>
            <a:r>
              <a:rPr lang="en-US" dirty="0"/>
              <a:t>I am getting older , So I wish to make managing my stores in a less exhausting manner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818CBB6D-FFFD-48E0-837E-575F87BF638B}"/>
              </a:ext>
            </a:extLst>
          </p:cNvPr>
          <p:cNvSpPr txBox="1">
            <a:spLocks/>
          </p:cNvSpPr>
          <p:nvPr/>
        </p:nvSpPr>
        <p:spPr>
          <a:xfrm>
            <a:off x="723300" y="579095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Customer Management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F3A27-6590-458E-AD63-37C0940F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23" y="1274885"/>
            <a:ext cx="44325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09656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98180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Ravidu</a:t>
            </a:r>
            <a:r>
              <a:rPr lang="en-US" sz="3600" dirty="0"/>
              <a:t> Dissanayake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935952" y="2831229"/>
            <a:ext cx="7697400" cy="627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Branch Management</a:t>
            </a:r>
            <a:endParaRPr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60429" y="167843"/>
            <a:ext cx="973189" cy="952259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CA3FE-949A-40B4-A2F0-4E1580EC9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22" y="1889761"/>
            <a:ext cx="1154337" cy="11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31384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2593D-5E13-4EA8-9B6F-6D7384163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B86DD0B3-1308-4A0A-9C9D-BAE5E2B3D720}"/>
              </a:ext>
            </a:extLst>
          </p:cNvPr>
          <p:cNvSpPr txBox="1">
            <a:spLocks/>
          </p:cNvSpPr>
          <p:nvPr/>
        </p:nvSpPr>
        <p:spPr>
          <a:xfrm>
            <a:off x="783184" y="536762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Branch Management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123D6-B76A-421E-81BA-FEA98EC5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23" y="1406338"/>
            <a:ext cx="44325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4767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D9E64AA4-F134-4EC1-BAD4-9BB357C799C8}"/>
              </a:ext>
            </a:extLst>
          </p:cNvPr>
          <p:cNvSpPr txBox="1">
            <a:spLocks/>
          </p:cNvSpPr>
          <p:nvPr/>
        </p:nvSpPr>
        <p:spPr>
          <a:xfrm>
            <a:off x="783184" y="536762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Branch Management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96F99-F878-4580-AE21-69E78C498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91" y="1387395"/>
            <a:ext cx="4552728" cy="32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04549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98180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Vidura</a:t>
            </a:r>
            <a:r>
              <a:rPr lang="en-US" sz="3600" dirty="0"/>
              <a:t> </a:t>
            </a:r>
            <a:r>
              <a:rPr lang="en-US" sz="3600" dirty="0" err="1"/>
              <a:t>Deshan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935952" y="2831229"/>
            <a:ext cx="7697400" cy="627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Transport Management</a:t>
            </a:r>
            <a:endParaRPr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15200" y="142853"/>
            <a:ext cx="1113600" cy="100224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ACA6B-1A1C-4589-B4D5-7FA4C71DE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52" y="1387393"/>
            <a:ext cx="1849755" cy="18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22635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65C1B-6A68-4E70-85A5-A4AFBFD72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4C3E39FC-991E-4AF5-BB02-4FFE5C62DF78}"/>
              </a:ext>
            </a:extLst>
          </p:cNvPr>
          <p:cNvSpPr txBox="1">
            <a:spLocks/>
          </p:cNvSpPr>
          <p:nvPr/>
        </p:nvSpPr>
        <p:spPr>
          <a:xfrm>
            <a:off x="843804" y="442448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Transport Management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F6064-FCA4-4423-8ED8-7AFFF6EA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01" y="1204994"/>
            <a:ext cx="3869597" cy="34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33388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C0E87A26-42C3-48A1-8C69-E33170DE1A2E}"/>
              </a:ext>
            </a:extLst>
          </p:cNvPr>
          <p:cNvSpPr txBox="1">
            <a:spLocks/>
          </p:cNvSpPr>
          <p:nvPr/>
        </p:nvSpPr>
        <p:spPr>
          <a:xfrm>
            <a:off x="843804" y="442448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Transport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FB385-6312-45D3-85E8-EB38BF21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226" y="1249670"/>
            <a:ext cx="3773547" cy="33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88181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THANK YOU</a:t>
            </a:r>
            <a:endParaRPr sz="9600" dirty="0"/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77080" y="907950"/>
            <a:ext cx="22503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OF CLIENT</a:t>
            </a: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4019107" y="805325"/>
            <a:ext cx="4667817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I want an Employee management system.</a:t>
            </a:r>
          </a:p>
          <a:p>
            <a:r>
              <a:rPr lang="en-US" dirty="0"/>
              <a:t>I want a Transport management system.</a:t>
            </a:r>
          </a:p>
          <a:p>
            <a:r>
              <a:rPr lang="en-US" dirty="0"/>
              <a:t>I want an automated P.O.S. system.</a:t>
            </a:r>
          </a:p>
          <a:p>
            <a:r>
              <a:rPr lang="en-US" dirty="0"/>
              <a:t>I want a branch management system.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66900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Our System Has The Following</a:t>
            </a:r>
            <a:br>
              <a:rPr lang="en-US" dirty="0"/>
            </a:br>
            <a:r>
              <a:rPr lang="en-US" dirty="0"/>
              <a:t>Functions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82598-8F72-4F86-A792-99E964A3DAAB}"/>
              </a:ext>
            </a:extLst>
          </p:cNvPr>
          <p:cNvSpPr txBox="1"/>
          <p:nvPr/>
        </p:nvSpPr>
        <p:spPr>
          <a:xfrm>
            <a:off x="2169875" y="1560794"/>
            <a:ext cx="230223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 Employee Management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 Supplier Management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3. Inventory Management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4. Restocking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5. Packaging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6. Sales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7. Customer Management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8. Branch Management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9. Transport Management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77;p15">
            <a:extLst>
              <a:ext uri="{FF2B5EF4-FFF2-40B4-BE49-F238E27FC236}">
                <a16:creationId xmlns:a16="http://schemas.microsoft.com/office/drawing/2014/main" id="{3FDB7A01-5B72-4EEA-93F7-98AF40ED4356}"/>
              </a:ext>
            </a:extLst>
          </p:cNvPr>
          <p:cNvSpPr txBox="1">
            <a:spLocks/>
          </p:cNvSpPr>
          <p:nvPr/>
        </p:nvSpPr>
        <p:spPr>
          <a:xfrm>
            <a:off x="638240" y="484979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Overview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C5232-93B1-4C47-8E31-913E2C61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14" y="1178881"/>
            <a:ext cx="4390771" cy="340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03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53198B-D5D4-4778-A90D-8B9A9D082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77;p15">
            <a:extLst>
              <a:ext uri="{FF2B5EF4-FFF2-40B4-BE49-F238E27FC236}">
                <a16:creationId xmlns:a16="http://schemas.microsoft.com/office/drawing/2014/main" id="{1BB6C785-1E4E-4009-82F8-8553C1B9391E}"/>
              </a:ext>
            </a:extLst>
          </p:cNvPr>
          <p:cNvSpPr txBox="1">
            <a:spLocks/>
          </p:cNvSpPr>
          <p:nvPr/>
        </p:nvSpPr>
        <p:spPr>
          <a:xfrm>
            <a:off x="723300" y="619657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Our System Technologies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777D8-6235-48DC-B9BD-0A5B6BE8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0" y="2037685"/>
            <a:ext cx="3429000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CB3A57-B870-440B-B88A-C134A005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0321">
            <a:off x="3525317" y="2153945"/>
            <a:ext cx="3280143" cy="2460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27A089-A9A2-4948-9E41-60F7CB89EA64}"/>
              </a:ext>
            </a:extLst>
          </p:cNvPr>
          <p:cNvSpPr txBox="1"/>
          <p:nvPr/>
        </p:nvSpPr>
        <p:spPr>
          <a:xfrm>
            <a:off x="1910251" y="172990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489BF-1F2B-4413-9CDF-7D972AB12E18}"/>
              </a:ext>
            </a:extLst>
          </p:cNvPr>
          <p:cNvSpPr txBox="1"/>
          <p:nvPr/>
        </p:nvSpPr>
        <p:spPr>
          <a:xfrm>
            <a:off x="4418535" y="262215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06E48-3537-4E6C-962B-0198ED6BD4A2}"/>
              </a:ext>
            </a:extLst>
          </p:cNvPr>
          <p:cNvSpPr txBox="1"/>
          <p:nvPr/>
        </p:nvSpPr>
        <p:spPr>
          <a:xfrm>
            <a:off x="6852674" y="2339064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FRONTEND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840522-E746-4573-93EB-9CD6ECF0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669" y="1473855"/>
            <a:ext cx="2601615" cy="8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7187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98180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Banuka</a:t>
            </a:r>
            <a:r>
              <a:rPr lang="en-US" sz="3600" dirty="0"/>
              <a:t> </a:t>
            </a:r>
            <a:r>
              <a:rPr lang="en-US" sz="3600" dirty="0" err="1"/>
              <a:t>Kodituwakku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935952" y="2831229"/>
            <a:ext cx="7697400" cy="627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Employee Management</a:t>
            </a:r>
            <a:endParaRPr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97968" y="142853"/>
            <a:ext cx="948064" cy="100224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DF15A-A721-44EC-B51C-F7E9717F3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322" y="2059829"/>
            <a:ext cx="851963" cy="8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4021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6BD4EB-752F-445F-9315-333CF36A4A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77;p15">
            <a:extLst>
              <a:ext uri="{FF2B5EF4-FFF2-40B4-BE49-F238E27FC236}">
                <a16:creationId xmlns:a16="http://schemas.microsoft.com/office/drawing/2014/main" id="{8C94177C-F27B-44E0-BDCE-9EC4A49570DC}"/>
              </a:ext>
            </a:extLst>
          </p:cNvPr>
          <p:cNvSpPr txBox="1">
            <a:spLocks/>
          </p:cNvSpPr>
          <p:nvPr/>
        </p:nvSpPr>
        <p:spPr>
          <a:xfrm>
            <a:off x="783184" y="545229"/>
            <a:ext cx="7697400" cy="6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4800" b="1">
                <a:solidFill>
                  <a:srgbClr val="FFFFFF"/>
                </a:solidFill>
                <a:latin typeface="Agency FB" panose="020B0503020202020204" pitchFamily="34" charset="0"/>
              </a:rPr>
              <a:t>Employee Management</a:t>
            </a:r>
            <a:endParaRPr lang="en-US" sz="48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AF666-8267-40FC-8E00-09485F44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84" y="1604819"/>
            <a:ext cx="7087016" cy="27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2387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328</Words>
  <Application>Microsoft Office PowerPoint</Application>
  <PresentationFormat>On-screen Show (16:9)</PresentationFormat>
  <Paragraphs>111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Agency FB</vt:lpstr>
      <vt:lpstr>Arial</vt:lpstr>
      <vt:lpstr>Montserrat ExtraBold</vt:lpstr>
      <vt:lpstr>Montserrat Light</vt:lpstr>
      <vt:lpstr>Juliet template</vt:lpstr>
      <vt:lpstr>MANAGEMENT SYSTEM FOR  REGAL HARDWARE</vt:lpstr>
      <vt:lpstr>GROUP MEMBERS</vt:lpstr>
      <vt:lpstr>INTRODUCTION ABOUT  CLIENT</vt:lpstr>
      <vt:lpstr>REQUIREMENTS OF CLIENT</vt:lpstr>
      <vt:lpstr>Our System Has The Following Functions</vt:lpstr>
      <vt:lpstr>PowerPoint Presentation</vt:lpstr>
      <vt:lpstr>PowerPoint Presentation</vt:lpstr>
      <vt:lpstr>Banuka Kodituwakku</vt:lpstr>
      <vt:lpstr>PowerPoint Presentation</vt:lpstr>
      <vt:lpstr>PowerPoint Presentation</vt:lpstr>
      <vt:lpstr>Sanjaya Dissanayake</vt:lpstr>
      <vt:lpstr>PowerPoint Presentation</vt:lpstr>
      <vt:lpstr>PowerPoint Presentation</vt:lpstr>
      <vt:lpstr>PowerPoint Presentation</vt:lpstr>
      <vt:lpstr>Afridh Wazeer</vt:lpstr>
      <vt:lpstr>PowerPoint Presentation</vt:lpstr>
      <vt:lpstr>PowerPoint Presentation</vt:lpstr>
      <vt:lpstr>Eshan Jayarathna </vt:lpstr>
      <vt:lpstr>PowerPoint Presentation</vt:lpstr>
      <vt:lpstr>PowerPoint Presentation</vt:lpstr>
      <vt:lpstr>Waruni Priyanwada Piyasoma</vt:lpstr>
      <vt:lpstr>PowerPoint Presentation</vt:lpstr>
      <vt:lpstr>PowerPoint Presentation</vt:lpstr>
      <vt:lpstr>Nusky Ahamed</vt:lpstr>
      <vt:lpstr>PowerPoint Presentation</vt:lpstr>
      <vt:lpstr>PowerPoint Presentation</vt:lpstr>
      <vt:lpstr>PowerPoint Presentation</vt:lpstr>
      <vt:lpstr>Hansi Rathnayaka</vt:lpstr>
      <vt:lpstr>PowerPoint Presentation</vt:lpstr>
      <vt:lpstr>PowerPoint Presentation</vt:lpstr>
      <vt:lpstr>Ravidu Dissanayake</vt:lpstr>
      <vt:lpstr>PowerPoint Presentation</vt:lpstr>
      <vt:lpstr>PowerPoint Presentation</vt:lpstr>
      <vt:lpstr>Vidura Deshan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OF SALE SYSTEM FOR  REGAL HARDWARE</dc:title>
  <dc:creator>sliit_kdy</dc:creator>
  <cp:lastModifiedBy> </cp:lastModifiedBy>
  <cp:revision>42</cp:revision>
  <dcterms:modified xsi:type="dcterms:W3CDTF">2019-02-21T11:07:29Z</dcterms:modified>
</cp:coreProperties>
</file>