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sldIdLst>
    <p:sldId id="257" r:id="rId5"/>
    <p:sldId id="293" r:id="rId6"/>
    <p:sldId id="288" r:id="rId7"/>
    <p:sldId id="292" r:id="rId8"/>
    <p:sldId id="295" r:id="rId9"/>
    <p:sldId id="290" r:id="rId10"/>
    <p:sldId id="289" r:id="rId11"/>
    <p:sldId id="25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1" r:id="rId21"/>
    <p:sldId id="294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580"/>
  </p:normalViewPr>
  <p:slideViewPr>
    <p:cSldViewPr snapToGrid="0" snapToObjects="1">
      <p:cViewPr varScale="1">
        <p:scale>
          <a:sx n="76" d="100"/>
          <a:sy n="76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xmlns="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456" y="414458"/>
            <a:ext cx="11531088" cy="602908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dirty="0" smtClean="0"/>
              <a:t>SKY GYM</a:t>
            </a:r>
            <a:br>
              <a:rPr lang="en-US" sz="7200" dirty="0" smtClean="0"/>
            </a:br>
            <a:r>
              <a:rPr lang="en-US" sz="7200" dirty="0" smtClean="0"/>
              <a:t>MANAGEMENT SYSTEM</a:t>
            </a:r>
            <a:endParaRPr lang="en-US" sz="7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409" y="2956077"/>
            <a:ext cx="4088175" cy="4034815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Schedule</a:t>
            </a:r>
            <a:br>
              <a:rPr lang="en-US" sz="4400" dirty="0" smtClean="0"/>
            </a:br>
            <a:r>
              <a:rPr lang="en-US" sz="4400" dirty="0" smtClean="0"/>
              <a:t>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64" y="1479119"/>
            <a:ext cx="10554574" cy="363651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/>
              <a:t>Add/Update/Delete </a:t>
            </a:r>
            <a:r>
              <a:rPr lang="en-US" sz="2200" dirty="0"/>
              <a:t>Schedules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Suggest Schedules According to Gender and </a:t>
            </a:r>
            <a:endParaRPr lang="en-US" sz="22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2200" dirty="0" smtClean="0"/>
              <a:t>	Category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Generate Overall </a:t>
            </a:r>
            <a:r>
              <a:rPr lang="en-US" sz="2200" dirty="0" smtClean="0"/>
              <a:t> &amp; </a:t>
            </a:r>
            <a:r>
              <a:rPr lang="en-US" sz="2200" dirty="0"/>
              <a:t>Gender based </a:t>
            </a:r>
            <a:r>
              <a:rPr lang="en-US" sz="2200" dirty="0" smtClean="0"/>
              <a:t>Reports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Assign Schedules to Trainers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Search Schedules</a:t>
            </a:r>
            <a:endParaRPr lang="en-GB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246963" y="1212778"/>
            <a:ext cx="1253066" cy="1236134"/>
            <a:chOff x="5135541" y="2853266"/>
            <a:chExt cx="1253066" cy="1236134"/>
          </a:xfrm>
        </p:grpSpPr>
        <p:sp>
          <p:nvSpPr>
            <p:cNvPr id="7" name="Oval 6"/>
            <p:cNvSpPr/>
            <p:nvPr/>
          </p:nvSpPr>
          <p:spPr>
            <a:xfrm>
              <a:off x="5135541" y="2853266"/>
              <a:ext cx="1253066" cy="1236134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454227" y="3124608"/>
              <a:ext cx="615693" cy="640325"/>
              <a:chOff x="2251075" y="4137025"/>
              <a:chExt cx="452438" cy="469900"/>
            </a:xfrm>
            <a:solidFill>
              <a:schemeClr val="tx1"/>
            </a:solidFill>
          </p:grpSpPr>
          <p:sp>
            <p:nvSpPr>
              <p:cNvPr id="9" name="Freeform 57"/>
              <p:cNvSpPr>
                <a:spLocks noEditPoints="1"/>
              </p:cNvSpPr>
              <p:nvPr/>
            </p:nvSpPr>
            <p:spPr bwMode="auto">
              <a:xfrm>
                <a:off x="2251075" y="4191000"/>
                <a:ext cx="452438" cy="415925"/>
              </a:xfrm>
              <a:custGeom>
                <a:avLst/>
                <a:gdLst>
                  <a:gd name="T0" fmla="*/ 190 w 1235"/>
                  <a:gd name="T1" fmla="*/ 326 h 1134"/>
                  <a:gd name="T2" fmla="*/ 1045 w 1235"/>
                  <a:gd name="T3" fmla="*/ 326 h 1134"/>
                  <a:gd name="T4" fmla="*/ 1091 w 1235"/>
                  <a:gd name="T5" fmla="*/ 369 h 1134"/>
                  <a:gd name="T6" fmla="*/ 1091 w 1235"/>
                  <a:gd name="T7" fmla="*/ 952 h 1134"/>
                  <a:gd name="T8" fmla="*/ 1045 w 1235"/>
                  <a:gd name="T9" fmla="*/ 995 h 1134"/>
                  <a:gd name="T10" fmla="*/ 190 w 1235"/>
                  <a:gd name="T11" fmla="*/ 995 h 1134"/>
                  <a:gd name="T12" fmla="*/ 143 w 1235"/>
                  <a:gd name="T13" fmla="*/ 952 h 1134"/>
                  <a:gd name="T14" fmla="*/ 143 w 1235"/>
                  <a:gd name="T15" fmla="*/ 369 h 1134"/>
                  <a:gd name="T16" fmla="*/ 190 w 1235"/>
                  <a:gd name="T17" fmla="*/ 326 h 1134"/>
                  <a:gd name="T18" fmla="*/ 116 w 1235"/>
                  <a:gd name="T19" fmla="*/ 0 h 1134"/>
                  <a:gd name="T20" fmla="*/ 0 w 1235"/>
                  <a:gd name="T21" fmla="*/ 117 h 1134"/>
                  <a:gd name="T22" fmla="*/ 0 w 1235"/>
                  <a:gd name="T23" fmla="*/ 1018 h 1134"/>
                  <a:gd name="T24" fmla="*/ 116 w 1235"/>
                  <a:gd name="T25" fmla="*/ 1134 h 1134"/>
                  <a:gd name="T26" fmla="*/ 1119 w 1235"/>
                  <a:gd name="T27" fmla="*/ 1134 h 1134"/>
                  <a:gd name="T28" fmla="*/ 1235 w 1235"/>
                  <a:gd name="T29" fmla="*/ 1018 h 1134"/>
                  <a:gd name="T30" fmla="*/ 1235 w 1235"/>
                  <a:gd name="T31" fmla="*/ 117 h 1134"/>
                  <a:gd name="T32" fmla="*/ 1119 w 1235"/>
                  <a:gd name="T33" fmla="*/ 0 h 1134"/>
                  <a:gd name="T34" fmla="*/ 1078 w 1235"/>
                  <a:gd name="T35" fmla="*/ 0 h 1134"/>
                  <a:gd name="T36" fmla="*/ 1078 w 1235"/>
                  <a:gd name="T37" fmla="*/ 74 h 1134"/>
                  <a:gd name="T38" fmla="*/ 988 w 1235"/>
                  <a:gd name="T39" fmla="*/ 163 h 1134"/>
                  <a:gd name="T40" fmla="*/ 899 w 1235"/>
                  <a:gd name="T41" fmla="*/ 74 h 1134"/>
                  <a:gd name="T42" fmla="*/ 899 w 1235"/>
                  <a:gd name="T43" fmla="*/ 0 h 1134"/>
                  <a:gd name="T44" fmla="*/ 336 w 1235"/>
                  <a:gd name="T45" fmla="*/ 0 h 1134"/>
                  <a:gd name="T46" fmla="*/ 336 w 1235"/>
                  <a:gd name="T47" fmla="*/ 74 h 1134"/>
                  <a:gd name="T48" fmla="*/ 246 w 1235"/>
                  <a:gd name="T49" fmla="*/ 163 h 1134"/>
                  <a:gd name="T50" fmla="*/ 157 w 1235"/>
                  <a:gd name="T51" fmla="*/ 74 h 1134"/>
                  <a:gd name="T52" fmla="*/ 157 w 1235"/>
                  <a:gd name="T53" fmla="*/ 0 h 1134"/>
                  <a:gd name="T54" fmla="*/ 116 w 1235"/>
                  <a:gd name="T5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5" h="1134">
                    <a:moveTo>
                      <a:pt x="190" y="326"/>
                    </a:moveTo>
                    <a:lnTo>
                      <a:pt x="1045" y="326"/>
                    </a:lnTo>
                    <a:cubicBezTo>
                      <a:pt x="1070" y="326"/>
                      <a:pt x="1091" y="345"/>
                      <a:pt x="1091" y="369"/>
                    </a:cubicBezTo>
                    <a:lnTo>
                      <a:pt x="1091" y="952"/>
                    </a:lnTo>
                    <a:cubicBezTo>
                      <a:pt x="1091" y="976"/>
                      <a:pt x="1070" y="995"/>
                      <a:pt x="1045" y="995"/>
                    </a:cubicBezTo>
                    <a:lnTo>
                      <a:pt x="190" y="995"/>
                    </a:lnTo>
                    <a:cubicBezTo>
                      <a:pt x="164" y="995"/>
                      <a:pt x="143" y="976"/>
                      <a:pt x="143" y="952"/>
                    </a:cubicBezTo>
                    <a:lnTo>
                      <a:pt x="143" y="369"/>
                    </a:lnTo>
                    <a:cubicBezTo>
                      <a:pt x="143" y="345"/>
                      <a:pt x="164" y="326"/>
                      <a:pt x="190" y="326"/>
                    </a:cubicBezTo>
                    <a:close/>
                    <a:moveTo>
                      <a:pt x="116" y="0"/>
                    </a:moveTo>
                    <a:cubicBezTo>
                      <a:pt x="52" y="0"/>
                      <a:pt x="0" y="52"/>
                      <a:pt x="0" y="117"/>
                    </a:cubicBezTo>
                    <a:lnTo>
                      <a:pt x="0" y="1018"/>
                    </a:lnTo>
                    <a:cubicBezTo>
                      <a:pt x="0" y="1082"/>
                      <a:pt x="52" y="1134"/>
                      <a:pt x="116" y="1134"/>
                    </a:cubicBezTo>
                    <a:lnTo>
                      <a:pt x="1119" y="1134"/>
                    </a:lnTo>
                    <a:cubicBezTo>
                      <a:pt x="1183" y="1134"/>
                      <a:pt x="1235" y="1082"/>
                      <a:pt x="1235" y="1018"/>
                    </a:cubicBezTo>
                    <a:lnTo>
                      <a:pt x="1235" y="117"/>
                    </a:lnTo>
                    <a:cubicBezTo>
                      <a:pt x="1235" y="52"/>
                      <a:pt x="1183" y="0"/>
                      <a:pt x="1119" y="0"/>
                    </a:cubicBezTo>
                    <a:lnTo>
                      <a:pt x="1078" y="0"/>
                    </a:lnTo>
                    <a:lnTo>
                      <a:pt x="1078" y="74"/>
                    </a:lnTo>
                    <a:cubicBezTo>
                      <a:pt x="1078" y="123"/>
                      <a:pt x="1038" y="163"/>
                      <a:pt x="988" y="163"/>
                    </a:cubicBezTo>
                    <a:cubicBezTo>
                      <a:pt x="939" y="163"/>
                      <a:pt x="899" y="123"/>
                      <a:pt x="899" y="74"/>
                    </a:cubicBezTo>
                    <a:lnTo>
                      <a:pt x="899" y="0"/>
                    </a:lnTo>
                    <a:lnTo>
                      <a:pt x="336" y="0"/>
                    </a:lnTo>
                    <a:lnTo>
                      <a:pt x="336" y="74"/>
                    </a:lnTo>
                    <a:cubicBezTo>
                      <a:pt x="336" y="123"/>
                      <a:pt x="296" y="163"/>
                      <a:pt x="246" y="163"/>
                    </a:cubicBezTo>
                    <a:cubicBezTo>
                      <a:pt x="197" y="163"/>
                      <a:pt x="157" y="123"/>
                      <a:pt x="157" y="74"/>
                    </a:cubicBezTo>
                    <a:lnTo>
                      <a:pt x="157" y="0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Freeform 58"/>
              <p:cNvSpPr>
                <a:spLocks/>
              </p:cNvSpPr>
              <p:nvPr/>
            </p:nvSpPr>
            <p:spPr bwMode="auto">
              <a:xfrm>
                <a:off x="2325688" y="4137025"/>
                <a:ext cx="31750" cy="96838"/>
              </a:xfrm>
              <a:custGeom>
                <a:avLst/>
                <a:gdLst>
                  <a:gd name="T0" fmla="*/ 0 w 85"/>
                  <a:gd name="T1" fmla="*/ 43 h 265"/>
                  <a:gd name="T2" fmla="*/ 0 w 85"/>
                  <a:gd name="T3" fmla="*/ 222 h 265"/>
                  <a:gd name="T4" fmla="*/ 42 w 85"/>
                  <a:gd name="T5" fmla="*/ 265 h 265"/>
                  <a:gd name="T6" fmla="*/ 85 w 85"/>
                  <a:gd name="T7" fmla="*/ 222 h 265"/>
                  <a:gd name="T8" fmla="*/ 85 w 85"/>
                  <a:gd name="T9" fmla="*/ 148 h 265"/>
                  <a:gd name="T10" fmla="*/ 85 w 85"/>
                  <a:gd name="T11" fmla="*/ 43 h 265"/>
                  <a:gd name="T12" fmla="*/ 42 w 85"/>
                  <a:gd name="T13" fmla="*/ 0 h 265"/>
                  <a:gd name="T14" fmla="*/ 0 w 85"/>
                  <a:gd name="T15" fmla="*/ 4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265">
                    <a:moveTo>
                      <a:pt x="0" y="43"/>
                    </a:moveTo>
                    <a:lnTo>
                      <a:pt x="0" y="222"/>
                    </a:lnTo>
                    <a:cubicBezTo>
                      <a:pt x="0" y="245"/>
                      <a:pt x="19" y="265"/>
                      <a:pt x="42" y="265"/>
                    </a:cubicBezTo>
                    <a:cubicBezTo>
                      <a:pt x="66" y="265"/>
                      <a:pt x="85" y="245"/>
                      <a:pt x="85" y="222"/>
                    </a:cubicBezTo>
                    <a:lnTo>
                      <a:pt x="85" y="148"/>
                    </a:lnTo>
                    <a:lnTo>
                      <a:pt x="85" y="43"/>
                    </a:ln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Freeform 59"/>
              <p:cNvSpPr>
                <a:spLocks/>
              </p:cNvSpPr>
              <p:nvPr/>
            </p:nvSpPr>
            <p:spPr bwMode="auto">
              <a:xfrm>
                <a:off x="2598738" y="4137025"/>
                <a:ext cx="30163" cy="96838"/>
              </a:xfrm>
              <a:custGeom>
                <a:avLst/>
                <a:gdLst>
                  <a:gd name="T0" fmla="*/ 0 w 85"/>
                  <a:gd name="T1" fmla="*/ 43 h 265"/>
                  <a:gd name="T2" fmla="*/ 0 w 85"/>
                  <a:gd name="T3" fmla="*/ 222 h 265"/>
                  <a:gd name="T4" fmla="*/ 42 w 85"/>
                  <a:gd name="T5" fmla="*/ 265 h 265"/>
                  <a:gd name="T6" fmla="*/ 85 w 85"/>
                  <a:gd name="T7" fmla="*/ 222 h 265"/>
                  <a:gd name="T8" fmla="*/ 85 w 85"/>
                  <a:gd name="T9" fmla="*/ 148 h 265"/>
                  <a:gd name="T10" fmla="*/ 85 w 85"/>
                  <a:gd name="T11" fmla="*/ 43 h 265"/>
                  <a:gd name="T12" fmla="*/ 42 w 85"/>
                  <a:gd name="T13" fmla="*/ 0 h 265"/>
                  <a:gd name="T14" fmla="*/ 0 w 85"/>
                  <a:gd name="T15" fmla="*/ 4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265">
                    <a:moveTo>
                      <a:pt x="0" y="43"/>
                    </a:moveTo>
                    <a:lnTo>
                      <a:pt x="0" y="222"/>
                    </a:lnTo>
                    <a:cubicBezTo>
                      <a:pt x="0" y="245"/>
                      <a:pt x="19" y="265"/>
                      <a:pt x="42" y="265"/>
                    </a:cubicBezTo>
                    <a:cubicBezTo>
                      <a:pt x="66" y="265"/>
                      <a:pt x="85" y="245"/>
                      <a:pt x="85" y="222"/>
                    </a:cubicBezTo>
                    <a:lnTo>
                      <a:pt x="85" y="148"/>
                    </a:lnTo>
                    <a:lnTo>
                      <a:pt x="85" y="43"/>
                    </a:ln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Rectangle 60"/>
              <p:cNvSpPr>
                <a:spLocks noChangeArrowheads="1"/>
              </p:cNvSpPr>
              <p:nvPr/>
            </p:nvSpPr>
            <p:spPr bwMode="auto">
              <a:xfrm>
                <a:off x="2333625" y="4337050"/>
                <a:ext cx="82550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61"/>
              <p:cNvSpPr>
                <a:spLocks noChangeArrowheads="1"/>
              </p:cNvSpPr>
              <p:nvPr/>
            </p:nvSpPr>
            <p:spPr bwMode="auto">
              <a:xfrm>
                <a:off x="2438400" y="4337050"/>
                <a:ext cx="82550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Rectangle 62"/>
              <p:cNvSpPr>
                <a:spLocks noChangeArrowheads="1"/>
              </p:cNvSpPr>
              <p:nvPr/>
            </p:nvSpPr>
            <p:spPr bwMode="auto">
              <a:xfrm>
                <a:off x="2333625" y="4441825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Rectangle 63"/>
              <p:cNvSpPr>
                <a:spLocks noChangeArrowheads="1"/>
              </p:cNvSpPr>
              <p:nvPr/>
            </p:nvSpPr>
            <p:spPr bwMode="auto">
              <a:xfrm>
                <a:off x="2438400" y="4441825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64"/>
              <p:cNvSpPr>
                <a:spLocks noChangeArrowheads="1"/>
              </p:cNvSpPr>
              <p:nvPr/>
            </p:nvSpPr>
            <p:spPr bwMode="auto">
              <a:xfrm>
                <a:off x="2546350" y="4337050"/>
                <a:ext cx="82550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65"/>
              <p:cNvSpPr>
                <a:spLocks noChangeArrowheads="1"/>
              </p:cNvSpPr>
              <p:nvPr/>
            </p:nvSpPr>
            <p:spPr bwMode="auto">
              <a:xfrm>
                <a:off x="2546350" y="4441825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054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409" y="2956077"/>
            <a:ext cx="4088175" cy="4034815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Payment</a:t>
            </a:r>
            <a:br>
              <a:rPr lang="en-US" sz="4400" dirty="0" smtClean="0"/>
            </a:br>
            <a:r>
              <a:rPr lang="en-US" sz="4400" dirty="0" smtClean="0"/>
              <a:t>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72" y="1390588"/>
            <a:ext cx="10554574" cy="457587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100" dirty="0"/>
              <a:t>Add/Update/ Delete Payment Schemes</a:t>
            </a:r>
            <a:endParaRPr lang="en-GB" sz="2100" dirty="0"/>
          </a:p>
          <a:p>
            <a:pPr>
              <a:lnSpc>
                <a:spcPct val="200000"/>
              </a:lnSpc>
            </a:pPr>
            <a:r>
              <a:rPr lang="en-US" sz="2100" dirty="0"/>
              <a:t>Process </a:t>
            </a:r>
            <a:r>
              <a:rPr lang="en-US" sz="2100" dirty="0" smtClean="0"/>
              <a:t>Payments - Membership </a:t>
            </a:r>
            <a:r>
              <a:rPr lang="en-US" sz="2100" dirty="0"/>
              <a:t>and Bill </a:t>
            </a:r>
            <a:r>
              <a:rPr lang="en-US" sz="2100" dirty="0" smtClean="0"/>
              <a:t>payments</a:t>
            </a:r>
            <a:endParaRPr lang="en-GB" sz="2100" dirty="0"/>
          </a:p>
          <a:p>
            <a:pPr>
              <a:lnSpc>
                <a:spcPct val="200000"/>
              </a:lnSpc>
            </a:pPr>
            <a:r>
              <a:rPr lang="en-US" sz="2100" dirty="0"/>
              <a:t>Notify Dues</a:t>
            </a:r>
            <a:endParaRPr lang="en-GB" sz="2100" dirty="0"/>
          </a:p>
          <a:p>
            <a:pPr>
              <a:lnSpc>
                <a:spcPct val="200000"/>
              </a:lnSpc>
            </a:pPr>
            <a:r>
              <a:rPr lang="en-US" sz="2100" dirty="0"/>
              <a:t>Make </a:t>
            </a:r>
            <a:r>
              <a:rPr lang="en-US" sz="2100" dirty="0" smtClean="0"/>
              <a:t>Payments - Bill </a:t>
            </a:r>
            <a:r>
              <a:rPr lang="en-US" sz="2100" dirty="0"/>
              <a:t>payments and Salary </a:t>
            </a:r>
            <a:r>
              <a:rPr lang="en-US" sz="2100" dirty="0" smtClean="0"/>
              <a:t>Payments</a:t>
            </a:r>
            <a:endParaRPr lang="en-GB" sz="2100" dirty="0"/>
          </a:p>
          <a:p>
            <a:pPr>
              <a:lnSpc>
                <a:spcPct val="200000"/>
              </a:lnSpc>
            </a:pPr>
            <a:r>
              <a:rPr lang="en-US" sz="2100" dirty="0"/>
              <a:t>Search payment history and using Receipt No</a:t>
            </a:r>
            <a:r>
              <a:rPr lang="en-US" sz="2100" dirty="0" smtClean="0"/>
              <a:t>.</a:t>
            </a:r>
            <a:endParaRPr lang="en-GB" sz="2100" dirty="0"/>
          </a:p>
          <a:p>
            <a:pPr>
              <a:lnSpc>
                <a:spcPct val="200000"/>
              </a:lnSpc>
            </a:pPr>
            <a:r>
              <a:rPr lang="en-US" sz="2100" dirty="0" smtClean="0"/>
              <a:t>Create overall reports.</a:t>
            </a:r>
            <a:endParaRPr lang="en-GB" sz="2100" dirty="0"/>
          </a:p>
        </p:txBody>
      </p:sp>
      <p:sp>
        <p:nvSpPr>
          <p:cNvPr id="6" name="Oval 5"/>
          <p:cNvSpPr/>
          <p:nvPr/>
        </p:nvSpPr>
        <p:spPr>
          <a:xfrm>
            <a:off x="9008147" y="1390588"/>
            <a:ext cx="1253066" cy="1236134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9341163" y="1688712"/>
            <a:ext cx="587033" cy="639885"/>
            <a:chOff x="4667250" y="5092700"/>
            <a:chExt cx="420688" cy="444500"/>
          </a:xfrm>
          <a:solidFill>
            <a:schemeClr val="tx1"/>
          </a:solidFill>
        </p:grpSpPr>
        <p:sp>
          <p:nvSpPr>
            <p:cNvPr id="8" name="Freeform 103"/>
            <p:cNvSpPr>
              <a:spLocks/>
            </p:cNvSpPr>
            <p:nvPr/>
          </p:nvSpPr>
          <p:spPr bwMode="auto">
            <a:xfrm>
              <a:off x="4764088" y="5092700"/>
              <a:ext cx="268288" cy="114300"/>
            </a:xfrm>
            <a:custGeom>
              <a:avLst/>
              <a:gdLst>
                <a:gd name="T0" fmla="*/ 704 w 731"/>
                <a:gd name="T1" fmla="*/ 226 h 313"/>
                <a:gd name="T2" fmla="*/ 547 w 731"/>
                <a:gd name="T3" fmla="*/ 283 h 313"/>
                <a:gd name="T4" fmla="*/ 701 w 731"/>
                <a:gd name="T5" fmla="*/ 136 h 313"/>
                <a:gd name="T6" fmla="*/ 676 w 731"/>
                <a:gd name="T7" fmla="*/ 117 h 313"/>
                <a:gd name="T8" fmla="*/ 658 w 731"/>
                <a:gd name="T9" fmla="*/ 124 h 313"/>
                <a:gd name="T10" fmla="*/ 554 w 731"/>
                <a:gd name="T11" fmla="*/ 249 h 313"/>
                <a:gd name="T12" fmla="*/ 618 w 731"/>
                <a:gd name="T13" fmla="*/ 0 h 313"/>
                <a:gd name="T14" fmla="*/ 315 w 731"/>
                <a:gd name="T15" fmla="*/ 0 h 313"/>
                <a:gd name="T16" fmla="*/ 0 w 731"/>
                <a:gd name="T17" fmla="*/ 0 h 313"/>
                <a:gd name="T18" fmla="*/ 102 w 731"/>
                <a:gd name="T19" fmla="*/ 304 h 313"/>
                <a:gd name="T20" fmla="*/ 516 w 731"/>
                <a:gd name="T21" fmla="*/ 304 h 313"/>
                <a:gd name="T22" fmla="*/ 516 w 731"/>
                <a:gd name="T23" fmla="*/ 304 h 313"/>
                <a:gd name="T24" fmla="*/ 578 w 731"/>
                <a:gd name="T25" fmla="*/ 313 h 313"/>
                <a:gd name="T26" fmla="*/ 724 w 731"/>
                <a:gd name="T27" fmla="*/ 270 h 313"/>
                <a:gd name="T28" fmla="*/ 722 w 731"/>
                <a:gd name="T29" fmla="*/ 231 h 313"/>
                <a:gd name="T30" fmla="*/ 704 w 731"/>
                <a:gd name="T31" fmla="*/ 22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1" h="313">
                  <a:moveTo>
                    <a:pt x="704" y="226"/>
                  </a:moveTo>
                  <a:cubicBezTo>
                    <a:pt x="635" y="266"/>
                    <a:pt x="586" y="289"/>
                    <a:pt x="547" y="283"/>
                  </a:cubicBezTo>
                  <a:cubicBezTo>
                    <a:pt x="589" y="265"/>
                    <a:pt x="662" y="227"/>
                    <a:pt x="701" y="136"/>
                  </a:cubicBezTo>
                  <a:cubicBezTo>
                    <a:pt x="704" y="129"/>
                    <a:pt x="683" y="119"/>
                    <a:pt x="676" y="117"/>
                  </a:cubicBezTo>
                  <a:cubicBezTo>
                    <a:pt x="669" y="114"/>
                    <a:pt x="661" y="117"/>
                    <a:pt x="658" y="124"/>
                  </a:cubicBezTo>
                  <a:cubicBezTo>
                    <a:pt x="629" y="194"/>
                    <a:pt x="588" y="230"/>
                    <a:pt x="554" y="249"/>
                  </a:cubicBezTo>
                  <a:cubicBezTo>
                    <a:pt x="594" y="177"/>
                    <a:pt x="618" y="76"/>
                    <a:pt x="618" y="0"/>
                  </a:cubicBezTo>
                  <a:lnTo>
                    <a:pt x="315" y="0"/>
                  </a:lnTo>
                  <a:lnTo>
                    <a:pt x="0" y="0"/>
                  </a:lnTo>
                  <a:cubicBezTo>
                    <a:pt x="0" y="97"/>
                    <a:pt x="40" y="238"/>
                    <a:pt x="102" y="304"/>
                  </a:cubicBezTo>
                  <a:lnTo>
                    <a:pt x="516" y="304"/>
                  </a:lnTo>
                  <a:cubicBezTo>
                    <a:pt x="516" y="304"/>
                    <a:pt x="516" y="304"/>
                    <a:pt x="516" y="304"/>
                  </a:cubicBezTo>
                  <a:cubicBezTo>
                    <a:pt x="533" y="309"/>
                    <a:pt x="554" y="313"/>
                    <a:pt x="578" y="313"/>
                  </a:cubicBezTo>
                  <a:cubicBezTo>
                    <a:pt x="618" y="313"/>
                    <a:pt x="667" y="303"/>
                    <a:pt x="724" y="270"/>
                  </a:cubicBezTo>
                  <a:cubicBezTo>
                    <a:pt x="731" y="266"/>
                    <a:pt x="726" y="238"/>
                    <a:pt x="722" y="231"/>
                  </a:cubicBezTo>
                  <a:cubicBezTo>
                    <a:pt x="718" y="225"/>
                    <a:pt x="710" y="223"/>
                    <a:pt x="704" y="2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104"/>
            <p:cNvSpPr>
              <a:spLocks noEditPoints="1"/>
            </p:cNvSpPr>
            <p:nvPr/>
          </p:nvSpPr>
          <p:spPr bwMode="auto">
            <a:xfrm>
              <a:off x="4667250" y="5216525"/>
              <a:ext cx="420688" cy="320675"/>
            </a:xfrm>
            <a:custGeom>
              <a:avLst/>
              <a:gdLst>
                <a:gd name="T0" fmla="*/ 731 w 1148"/>
                <a:gd name="T1" fmla="*/ 520 h 878"/>
                <a:gd name="T2" fmla="*/ 613 w 1148"/>
                <a:gd name="T3" fmla="*/ 637 h 878"/>
                <a:gd name="T4" fmla="*/ 613 w 1148"/>
                <a:gd name="T5" fmla="*/ 710 h 878"/>
                <a:gd name="T6" fmla="*/ 542 w 1148"/>
                <a:gd name="T7" fmla="*/ 710 h 878"/>
                <a:gd name="T8" fmla="*/ 542 w 1148"/>
                <a:gd name="T9" fmla="*/ 642 h 878"/>
                <a:gd name="T10" fmla="*/ 416 w 1148"/>
                <a:gd name="T11" fmla="*/ 610 h 878"/>
                <a:gd name="T12" fmla="*/ 443 w 1148"/>
                <a:gd name="T13" fmla="*/ 527 h 878"/>
                <a:gd name="T14" fmla="*/ 512 w 1148"/>
                <a:gd name="T15" fmla="*/ 552 h 878"/>
                <a:gd name="T16" fmla="*/ 621 w 1148"/>
                <a:gd name="T17" fmla="*/ 523 h 878"/>
                <a:gd name="T18" fmla="*/ 561 w 1148"/>
                <a:gd name="T19" fmla="*/ 462 h 878"/>
                <a:gd name="T20" fmla="*/ 428 w 1148"/>
                <a:gd name="T21" fmla="*/ 350 h 878"/>
                <a:gd name="T22" fmla="*/ 541 w 1148"/>
                <a:gd name="T23" fmla="*/ 211 h 878"/>
                <a:gd name="T24" fmla="*/ 541 w 1148"/>
                <a:gd name="T25" fmla="*/ 141 h 878"/>
                <a:gd name="T26" fmla="*/ 612 w 1148"/>
                <a:gd name="T27" fmla="*/ 141 h 878"/>
                <a:gd name="T28" fmla="*/ 612 w 1148"/>
                <a:gd name="T29" fmla="*/ 203 h 878"/>
                <a:gd name="T30" fmla="*/ 712 w 1148"/>
                <a:gd name="T31" fmla="*/ 226 h 878"/>
                <a:gd name="T32" fmla="*/ 695 w 1148"/>
                <a:gd name="T33" fmla="*/ 302 h 878"/>
                <a:gd name="T34" fmla="*/ 580 w 1148"/>
                <a:gd name="T35" fmla="*/ 282 h 878"/>
                <a:gd name="T36" fmla="*/ 563 w 1148"/>
                <a:gd name="T37" fmla="*/ 355 h 878"/>
                <a:gd name="T38" fmla="*/ 679 w 1148"/>
                <a:gd name="T39" fmla="*/ 408 h 878"/>
                <a:gd name="T40" fmla="*/ 731 w 1148"/>
                <a:gd name="T41" fmla="*/ 520 h 878"/>
                <a:gd name="T42" fmla="*/ 786 w 1148"/>
                <a:gd name="T43" fmla="*/ 0 h 878"/>
                <a:gd name="T44" fmla="*/ 362 w 1148"/>
                <a:gd name="T45" fmla="*/ 0 h 878"/>
                <a:gd name="T46" fmla="*/ 0 w 1148"/>
                <a:gd name="T47" fmla="*/ 533 h 878"/>
                <a:gd name="T48" fmla="*/ 574 w 1148"/>
                <a:gd name="T49" fmla="*/ 878 h 878"/>
                <a:gd name="T50" fmla="*/ 1148 w 1148"/>
                <a:gd name="T51" fmla="*/ 533 h 878"/>
                <a:gd name="T52" fmla="*/ 786 w 1148"/>
                <a:gd name="T53" fmla="*/ 0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48" h="878">
                  <a:moveTo>
                    <a:pt x="731" y="520"/>
                  </a:moveTo>
                  <a:cubicBezTo>
                    <a:pt x="725" y="590"/>
                    <a:pt x="665" y="632"/>
                    <a:pt x="613" y="637"/>
                  </a:cubicBezTo>
                  <a:lnTo>
                    <a:pt x="613" y="710"/>
                  </a:lnTo>
                  <a:lnTo>
                    <a:pt x="542" y="710"/>
                  </a:lnTo>
                  <a:lnTo>
                    <a:pt x="542" y="642"/>
                  </a:lnTo>
                  <a:cubicBezTo>
                    <a:pt x="542" y="642"/>
                    <a:pt x="462" y="638"/>
                    <a:pt x="416" y="610"/>
                  </a:cubicBezTo>
                  <a:lnTo>
                    <a:pt x="443" y="527"/>
                  </a:lnTo>
                  <a:cubicBezTo>
                    <a:pt x="443" y="527"/>
                    <a:pt x="475" y="544"/>
                    <a:pt x="512" y="552"/>
                  </a:cubicBezTo>
                  <a:cubicBezTo>
                    <a:pt x="549" y="559"/>
                    <a:pt x="613" y="557"/>
                    <a:pt x="621" y="523"/>
                  </a:cubicBezTo>
                  <a:cubicBezTo>
                    <a:pt x="629" y="489"/>
                    <a:pt x="607" y="475"/>
                    <a:pt x="561" y="462"/>
                  </a:cubicBezTo>
                  <a:cubicBezTo>
                    <a:pt x="515" y="449"/>
                    <a:pt x="435" y="412"/>
                    <a:pt x="428" y="350"/>
                  </a:cubicBezTo>
                  <a:cubicBezTo>
                    <a:pt x="420" y="283"/>
                    <a:pt x="450" y="231"/>
                    <a:pt x="541" y="211"/>
                  </a:cubicBezTo>
                  <a:lnTo>
                    <a:pt x="541" y="141"/>
                  </a:lnTo>
                  <a:lnTo>
                    <a:pt x="612" y="141"/>
                  </a:lnTo>
                  <a:lnTo>
                    <a:pt x="612" y="203"/>
                  </a:lnTo>
                  <a:cubicBezTo>
                    <a:pt x="612" y="203"/>
                    <a:pt x="685" y="208"/>
                    <a:pt x="712" y="226"/>
                  </a:cubicBezTo>
                  <a:lnTo>
                    <a:pt x="695" y="302"/>
                  </a:lnTo>
                  <a:cubicBezTo>
                    <a:pt x="695" y="302"/>
                    <a:pt x="626" y="279"/>
                    <a:pt x="580" y="282"/>
                  </a:cubicBezTo>
                  <a:cubicBezTo>
                    <a:pt x="533" y="286"/>
                    <a:pt x="529" y="333"/>
                    <a:pt x="563" y="355"/>
                  </a:cubicBezTo>
                  <a:cubicBezTo>
                    <a:pt x="602" y="380"/>
                    <a:pt x="660" y="398"/>
                    <a:pt x="679" y="408"/>
                  </a:cubicBezTo>
                  <a:cubicBezTo>
                    <a:pt x="697" y="418"/>
                    <a:pt x="738" y="450"/>
                    <a:pt x="731" y="520"/>
                  </a:cubicBezTo>
                  <a:close/>
                  <a:moveTo>
                    <a:pt x="786" y="0"/>
                  </a:moveTo>
                  <a:lnTo>
                    <a:pt x="362" y="0"/>
                  </a:lnTo>
                  <a:cubicBezTo>
                    <a:pt x="150" y="84"/>
                    <a:pt x="0" y="291"/>
                    <a:pt x="0" y="533"/>
                  </a:cubicBezTo>
                  <a:cubicBezTo>
                    <a:pt x="0" y="851"/>
                    <a:pt x="257" y="878"/>
                    <a:pt x="574" y="878"/>
                  </a:cubicBezTo>
                  <a:cubicBezTo>
                    <a:pt x="891" y="878"/>
                    <a:pt x="1148" y="851"/>
                    <a:pt x="1148" y="533"/>
                  </a:cubicBezTo>
                  <a:cubicBezTo>
                    <a:pt x="1148" y="291"/>
                    <a:pt x="998" y="84"/>
                    <a:pt x="7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3099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409" y="2956077"/>
            <a:ext cx="4362589" cy="4034815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Diet Plan</a:t>
            </a:r>
            <a:br>
              <a:rPr lang="en-US" sz="4400" dirty="0" smtClean="0"/>
            </a:br>
            <a:r>
              <a:rPr lang="en-US" sz="4400" dirty="0" smtClean="0"/>
              <a:t>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1610744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/>
              <a:t>Add/Delete/Update </a:t>
            </a:r>
            <a:r>
              <a:rPr lang="en-US" sz="2200" dirty="0"/>
              <a:t>Diet Plans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Suggest Diet Plans based on BMI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Search Diet Plan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Generate Overall Reports</a:t>
            </a:r>
            <a:endParaRPr lang="en-GB" sz="2200" dirty="0"/>
          </a:p>
        </p:txBody>
      </p:sp>
      <p:sp>
        <p:nvSpPr>
          <p:cNvPr id="6" name="Oval 5"/>
          <p:cNvSpPr/>
          <p:nvPr/>
        </p:nvSpPr>
        <p:spPr>
          <a:xfrm>
            <a:off x="9008147" y="1390588"/>
            <a:ext cx="1253066" cy="1236134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15"/>
          <p:cNvSpPr>
            <a:spLocks/>
          </p:cNvSpPr>
          <p:nvPr/>
        </p:nvSpPr>
        <p:spPr bwMode="auto">
          <a:xfrm>
            <a:off x="9274826" y="1708661"/>
            <a:ext cx="719708" cy="599988"/>
          </a:xfrm>
          <a:custGeom>
            <a:avLst/>
            <a:gdLst>
              <a:gd name="T0" fmla="*/ 4379 w 4395"/>
              <a:gd name="T1" fmla="*/ 1401 h 3861"/>
              <a:gd name="T2" fmla="*/ 3155 w 4395"/>
              <a:gd name="T3" fmla="*/ 54 h 3861"/>
              <a:gd name="T4" fmla="*/ 2210 w 4395"/>
              <a:gd name="T5" fmla="*/ 478 h 3861"/>
              <a:gd name="T6" fmla="*/ 1284 w 4395"/>
              <a:gd name="T7" fmla="*/ 15 h 3861"/>
              <a:gd name="T8" fmla="*/ 3 w 4395"/>
              <a:gd name="T9" fmla="*/ 1310 h 3861"/>
              <a:gd name="T10" fmla="*/ 106 w 4395"/>
              <a:gd name="T11" fmla="*/ 1863 h 3861"/>
              <a:gd name="T12" fmla="*/ 2111 w 4395"/>
              <a:gd name="T13" fmla="*/ 3861 h 3861"/>
              <a:gd name="T14" fmla="*/ 4163 w 4395"/>
              <a:gd name="T15" fmla="*/ 2115 h 3861"/>
              <a:gd name="T16" fmla="*/ 4379 w 4395"/>
              <a:gd name="T17" fmla="*/ 1401 h 3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5" h="3861">
                <a:moveTo>
                  <a:pt x="4379" y="1401"/>
                </a:moveTo>
                <a:cubicBezTo>
                  <a:pt x="4395" y="672"/>
                  <a:pt x="3847" y="69"/>
                  <a:pt x="3155" y="54"/>
                </a:cubicBezTo>
                <a:cubicBezTo>
                  <a:pt x="2782" y="46"/>
                  <a:pt x="2445" y="211"/>
                  <a:pt x="2210" y="478"/>
                </a:cubicBezTo>
                <a:cubicBezTo>
                  <a:pt x="1986" y="201"/>
                  <a:pt x="1656" y="23"/>
                  <a:pt x="1284" y="15"/>
                </a:cubicBezTo>
                <a:cubicBezTo>
                  <a:pt x="592" y="0"/>
                  <a:pt x="19" y="580"/>
                  <a:pt x="3" y="1310"/>
                </a:cubicBezTo>
                <a:cubicBezTo>
                  <a:pt x="0" y="1507"/>
                  <a:pt x="37" y="1693"/>
                  <a:pt x="106" y="1863"/>
                </a:cubicBezTo>
                <a:cubicBezTo>
                  <a:pt x="433" y="3116"/>
                  <a:pt x="2111" y="3861"/>
                  <a:pt x="2111" y="3861"/>
                </a:cubicBezTo>
                <a:cubicBezTo>
                  <a:pt x="3363" y="3493"/>
                  <a:pt x="3939" y="2591"/>
                  <a:pt x="4163" y="2115"/>
                </a:cubicBezTo>
                <a:cubicBezTo>
                  <a:pt x="4295" y="1911"/>
                  <a:pt x="4375" y="1666"/>
                  <a:pt x="4379" y="140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3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409" y="2956077"/>
            <a:ext cx="4362589" cy="4034815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Online </a:t>
            </a:r>
            <a:br>
              <a:rPr lang="en-US" sz="4400" dirty="0" smtClean="0"/>
            </a:br>
            <a:r>
              <a:rPr lang="en-US" sz="4400" dirty="0" smtClean="0"/>
              <a:t>			Store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609345"/>
            <a:ext cx="10554574" cy="392027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Add/Update/Delete Product of the Store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Handle Store Customer Payments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Shopping Cart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 smtClean="0"/>
              <a:t>Search </a:t>
            </a:r>
            <a:r>
              <a:rPr lang="en-US" sz="2200" dirty="0"/>
              <a:t>Item in </a:t>
            </a:r>
            <a:r>
              <a:rPr lang="en-US" sz="2200" dirty="0" smtClean="0"/>
              <a:t>Store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Generate Customer Purchase </a:t>
            </a:r>
            <a:r>
              <a:rPr lang="en-US" sz="2200" dirty="0" smtClean="0"/>
              <a:t>Reports</a:t>
            </a:r>
            <a:endParaRPr lang="en-GB" sz="2200" dirty="0"/>
          </a:p>
        </p:txBody>
      </p:sp>
      <p:sp>
        <p:nvSpPr>
          <p:cNvPr id="6" name="Oval 5"/>
          <p:cNvSpPr/>
          <p:nvPr/>
        </p:nvSpPr>
        <p:spPr>
          <a:xfrm>
            <a:off x="9008147" y="1390588"/>
            <a:ext cx="1253066" cy="1236134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9230353" y="1669506"/>
            <a:ext cx="808653" cy="747929"/>
            <a:chOff x="3035300" y="1346200"/>
            <a:chExt cx="482600" cy="447675"/>
          </a:xfrm>
          <a:solidFill>
            <a:schemeClr val="tx1"/>
          </a:solidFill>
        </p:grpSpPr>
        <p:sp>
          <p:nvSpPr>
            <p:cNvPr id="8" name="Freeform 124"/>
            <p:cNvSpPr>
              <a:spLocks/>
            </p:cNvSpPr>
            <p:nvPr/>
          </p:nvSpPr>
          <p:spPr bwMode="auto">
            <a:xfrm>
              <a:off x="3035300" y="1346200"/>
              <a:ext cx="482600" cy="447675"/>
            </a:xfrm>
            <a:custGeom>
              <a:avLst/>
              <a:gdLst>
                <a:gd name="T0" fmla="*/ 1255 w 1318"/>
                <a:gd name="T1" fmla="*/ 340 h 1224"/>
                <a:gd name="T2" fmla="*/ 1167 w 1318"/>
                <a:gd name="T3" fmla="*/ 394 h 1224"/>
                <a:gd name="T4" fmla="*/ 1083 w 1318"/>
                <a:gd name="T5" fmla="*/ 761 h 1224"/>
                <a:gd name="T6" fmla="*/ 447 w 1318"/>
                <a:gd name="T7" fmla="*/ 756 h 1224"/>
                <a:gd name="T8" fmla="*/ 294 w 1318"/>
                <a:gd name="T9" fmla="*/ 143 h 1224"/>
                <a:gd name="T10" fmla="*/ 258 w 1318"/>
                <a:gd name="T11" fmla="*/ 96 h 1224"/>
                <a:gd name="T12" fmla="*/ 119 w 1318"/>
                <a:gd name="T13" fmla="*/ 20 h 1224"/>
                <a:gd name="T14" fmla="*/ 20 w 1318"/>
                <a:gd name="T15" fmla="*/ 49 h 1224"/>
                <a:gd name="T16" fmla="*/ 48 w 1318"/>
                <a:gd name="T17" fmla="*/ 148 h 1224"/>
                <a:gd name="T18" fmla="*/ 160 w 1318"/>
                <a:gd name="T19" fmla="*/ 209 h 1224"/>
                <a:gd name="T20" fmla="*/ 316 w 1318"/>
                <a:gd name="T21" fmla="*/ 833 h 1224"/>
                <a:gd name="T22" fmla="*/ 232 w 1318"/>
                <a:gd name="T23" fmla="*/ 900 h 1224"/>
                <a:gd name="T24" fmla="*/ 216 w 1318"/>
                <a:gd name="T25" fmla="*/ 932 h 1224"/>
                <a:gd name="T26" fmla="*/ 216 w 1318"/>
                <a:gd name="T27" fmla="*/ 1037 h 1224"/>
                <a:gd name="T28" fmla="*/ 257 w 1318"/>
                <a:gd name="T29" fmla="*/ 1078 h 1224"/>
                <a:gd name="T30" fmla="*/ 375 w 1318"/>
                <a:gd name="T31" fmla="*/ 1080 h 1224"/>
                <a:gd name="T32" fmla="*/ 348 w 1318"/>
                <a:gd name="T33" fmla="*/ 1141 h 1224"/>
                <a:gd name="T34" fmla="*/ 431 w 1318"/>
                <a:gd name="T35" fmla="*/ 1224 h 1224"/>
                <a:gd name="T36" fmla="*/ 515 w 1318"/>
                <a:gd name="T37" fmla="*/ 1141 h 1224"/>
                <a:gd name="T38" fmla="*/ 490 w 1318"/>
                <a:gd name="T39" fmla="*/ 1082 h 1224"/>
                <a:gd name="T40" fmla="*/ 1041 w 1318"/>
                <a:gd name="T41" fmla="*/ 1089 h 1224"/>
                <a:gd name="T42" fmla="*/ 1023 w 1318"/>
                <a:gd name="T43" fmla="*/ 1141 h 1224"/>
                <a:gd name="T44" fmla="*/ 1106 w 1318"/>
                <a:gd name="T45" fmla="*/ 1224 h 1224"/>
                <a:gd name="T46" fmla="*/ 1190 w 1318"/>
                <a:gd name="T47" fmla="*/ 1141 h 1224"/>
                <a:gd name="T48" fmla="*/ 1173 w 1318"/>
                <a:gd name="T49" fmla="*/ 1091 h 1224"/>
                <a:gd name="T50" fmla="*/ 1245 w 1318"/>
                <a:gd name="T51" fmla="*/ 1092 h 1224"/>
                <a:gd name="T52" fmla="*/ 1245 w 1318"/>
                <a:gd name="T53" fmla="*/ 1092 h 1224"/>
                <a:gd name="T54" fmla="*/ 1287 w 1318"/>
                <a:gd name="T55" fmla="*/ 1051 h 1224"/>
                <a:gd name="T56" fmla="*/ 1246 w 1318"/>
                <a:gd name="T57" fmla="*/ 1009 h 1224"/>
                <a:gd name="T58" fmla="*/ 299 w 1318"/>
                <a:gd name="T59" fmla="*/ 996 h 1224"/>
                <a:gd name="T60" fmla="*/ 299 w 1318"/>
                <a:gd name="T61" fmla="*/ 953 h 1224"/>
                <a:gd name="T62" fmla="*/ 369 w 1318"/>
                <a:gd name="T63" fmla="*/ 898 h 1224"/>
                <a:gd name="T64" fmla="*/ 389 w 1318"/>
                <a:gd name="T65" fmla="*/ 901 h 1224"/>
                <a:gd name="T66" fmla="*/ 1140 w 1318"/>
                <a:gd name="T67" fmla="*/ 908 h 1224"/>
                <a:gd name="T68" fmla="*/ 1141 w 1318"/>
                <a:gd name="T69" fmla="*/ 908 h 1224"/>
                <a:gd name="T70" fmla="*/ 1212 w 1318"/>
                <a:gd name="T71" fmla="*/ 851 h 1224"/>
                <a:gd name="T72" fmla="*/ 1309 w 1318"/>
                <a:gd name="T73" fmla="*/ 427 h 1224"/>
                <a:gd name="T74" fmla="*/ 1255 w 1318"/>
                <a:gd name="T75" fmla="*/ 34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8" h="1224">
                  <a:moveTo>
                    <a:pt x="1255" y="340"/>
                  </a:moveTo>
                  <a:cubicBezTo>
                    <a:pt x="1215" y="331"/>
                    <a:pt x="1176" y="355"/>
                    <a:pt x="1167" y="394"/>
                  </a:cubicBezTo>
                  <a:lnTo>
                    <a:pt x="1083" y="761"/>
                  </a:lnTo>
                  <a:lnTo>
                    <a:pt x="447" y="756"/>
                  </a:lnTo>
                  <a:lnTo>
                    <a:pt x="294" y="143"/>
                  </a:lnTo>
                  <a:cubicBezTo>
                    <a:pt x="289" y="123"/>
                    <a:pt x="276" y="106"/>
                    <a:pt x="258" y="96"/>
                  </a:cubicBezTo>
                  <a:lnTo>
                    <a:pt x="119" y="20"/>
                  </a:lnTo>
                  <a:cubicBezTo>
                    <a:pt x="83" y="0"/>
                    <a:pt x="39" y="13"/>
                    <a:pt x="20" y="49"/>
                  </a:cubicBezTo>
                  <a:cubicBezTo>
                    <a:pt x="0" y="84"/>
                    <a:pt x="13" y="128"/>
                    <a:pt x="48" y="148"/>
                  </a:cubicBezTo>
                  <a:lnTo>
                    <a:pt x="160" y="209"/>
                  </a:lnTo>
                  <a:lnTo>
                    <a:pt x="316" y="833"/>
                  </a:lnTo>
                  <a:lnTo>
                    <a:pt x="232" y="900"/>
                  </a:lnTo>
                  <a:cubicBezTo>
                    <a:pt x="222" y="908"/>
                    <a:pt x="216" y="920"/>
                    <a:pt x="216" y="932"/>
                  </a:cubicBezTo>
                  <a:lnTo>
                    <a:pt x="216" y="1037"/>
                  </a:lnTo>
                  <a:cubicBezTo>
                    <a:pt x="216" y="1060"/>
                    <a:pt x="234" y="1078"/>
                    <a:pt x="257" y="1078"/>
                  </a:cubicBezTo>
                  <a:lnTo>
                    <a:pt x="375" y="1080"/>
                  </a:lnTo>
                  <a:cubicBezTo>
                    <a:pt x="358" y="1095"/>
                    <a:pt x="348" y="1117"/>
                    <a:pt x="348" y="1141"/>
                  </a:cubicBezTo>
                  <a:cubicBezTo>
                    <a:pt x="348" y="1187"/>
                    <a:pt x="385" y="1224"/>
                    <a:pt x="431" y="1224"/>
                  </a:cubicBezTo>
                  <a:cubicBezTo>
                    <a:pt x="477" y="1224"/>
                    <a:pt x="515" y="1187"/>
                    <a:pt x="515" y="1141"/>
                  </a:cubicBezTo>
                  <a:cubicBezTo>
                    <a:pt x="515" y="1118"/>
                    <a:pt x="505" y="1097"/>
                    <a:pt x="490" y="1082"/>
                  </a:cubicBezTo>
                  <a:lnTo>
                    <a:pt x="1041" y="1089"/>
                  </a:lnTo>
                  <a:cubicBezTo>
                    <a:pt x="1030" y="1104"/>
                    <a:pt x="1023" y="1121"/>
                    <a:pt x="1023" y="1141"/>
                  </a:cubicBezTo>
                  <a:cubicBezTo>
                    <a:pt x="1023" y="1187"/>
                    <a:pt x="1060" y="1224"/>
                    <a:pt x="1106" y="1224"/>
                  </a:cubicBezTo>
                  <a:cubicBezTo>
                    <a:pt x="1152" y="1224"/>
                    <a:pt x="1190" y="1187"/>
                    <a:pt x="1190" y="1141"/>
                  </a:cubicBezTo>
                  <a:cubicBezTo>
                    <a:pt x="1190" y="1122"/>
                    <a:pt x="1183" y="1105"/>
                    <a:pt x="1173" y="1091"/>
                  </a:cubicBezTo>
                  <a:lnTo>
                    <a:pt x="1245" y="1092"/>
                  </a:lnTo>
                  <a:lnTo>
                    <a:pt x="1245" y="1092"/>
                  </a:lnTo>
                  <a:cubicBezTo>
                    <a:pt x="1268" y="1092"/>
                    <a:pt x="1287" y="1074"/>
                    <a:pt x="1287" y="1051"/>
                  </a:cubicBezTo>
                  <a:cubicBezTo>
                    <a:pt x="1287" y="1028"/>
                    <a:pt x="1269" y="1009"/>
                    <a:pt x="1246" y="1009"/>
                  </a:cubicBezTo>
                  <a:lnTo>
                    <a:pt x="299" y="996"/>
                  </a:lnTo>
                  <a:lnTo>
                    <a:pt x="299" y="953"/>
                  </a:lnTo>
                  <a:lnTo>
                    <a:pt x="369" y="898"/>
                  </a:lnTo>
                  <a:cubicBezTo>
                    <a:pt x="375" y="900"/>
                    <a:pt x="382" y="901"/>
                    <a:pt x="389" y="901"/>
                  </a:cubicBezTo>
                  <a:lnTo>
                    <a:pt x="1140" y="908"/>
                  </a:lnTo>
                  <a:lnTo>
                    <a:pt x="1141" y="908"/>
                  </a:lnTo>
                  <a:cubicBezTo>
                    <a:pt x="1175" y="908"/>
                    <a:pt x="1204" y="885"/>
                    <a:pt x="1212" y="851"/>
                  </a:cubicBezTo>
                  <a:lnTo>
                    <a:pt x="1309" y="427"/>
                  </a:lnTo>
                  <a:cubicBezTo>
                    <a:pt x="1318" y="388"/>
                    <a:pt x="1294" y="349"/>
                    <a:pt x="1255" y="3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125"/>
            <p:cNvSpPr>
              <a:spLocks/>
            </p:cNvSpPr>
            <p:nvPr/>
          </p:nvSpPr>
          <p:spPr bwMode="auto">
            <a:xfrm>
              <a:off x="3235325" y="1393825"/>
              <a:ext cx="158750" cy="193675"/>
            </a:xfrm>
            <a:custGeom>
              <a:avLst/>
              <a:gdLst>
                <a:gd name="T0" fmla="*/ 393 w 433"/>
                <a:gd name="T1" fmla="*/ 240 h 531"/>
                <a:gd name="T2" fmla="*/ 326 w 433"/>
                <a:gd name="T3" fmla="*/ 240 h 531"/>
                <a:gd name="T4" fmla="*/ 326 w 433"/>
                <a:gd name="T5" fmla="*/ 44 h 531"/>
                <a:gd name="T6" fmla="*/ 282 w 433"/>
                <a:gd name="T7" fmla="*/ 0 h 531"/>
                <a:gd name="T8" fmla="*/ 151 w 433"/>
                <a:gd name="T9" fmla="*/ 0 h 531"/>
                <a:gd name="T10" fmla="*/ 108 w 433"/>
                <a:gd name="T11" fmla="*/ 44 h 531"/>
                <a:gd name="T12" fmla="*/ 108 w 433"/>
                <a:gd name="T13" fmla="*/ 240 h 531"/>
                <a:gd name="T14" fmla="*/ 40 w 433"/>
                <a:gd name="T15" fmla="*/ 240 h 531"/>
                <a:gd name="T16" fmla="*/ 18 w 433"/>
                <a:gd name="T17" fmla="*/ 284 h 531"/>
                <a:gd name="T18" fmla="*/ 68 w 433"/>
                <a:gd name="T19" fmla="*/ 352 h 531"/>
                <a:gd name="T20" fmla="*/ 133 w 433"/>
                <a:gd name="T21" fmla="*/ 439 h 531"/>
                <a:gd name="T22" fmla="*/ 184 w 433"/>
                <a:gd name="T23" fmla="*/ 507 h 531"/>
                <a:gd name="T24" fmla="*/ 249 w 433"/>
                <a:gd name="T25" fmla="*/ 507 h 531"/>
                <a:gd name="T26" fmla="*/ 300 w 433"/>
                <a:gd name="T27" fmla="*/ 439 h 531"/>
                <a:gd name="T28" fmla="*/ 365 w 433"/>
                <a:gd name="T29" fmla="*/ 352 h 531"/>
                <a:gd name="T30" fmla="*/ 416 w 433"/>
                <a:gd name="T31" fmla="*/ 284 h 531"/>
                <a:gd name="T32" fmla="*/ 393 w 433"/>
                <a:gd name="T33" fmla="*/ 24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3" h="531">
                  <a:moveTo>
                    <a:pt x="393" y="240"/>
                  </a:moveTo>
                  <a:lnTo>
                    <a:pt x="326" y="240"/>
                  </a:lnTo>
                  <a:lnTo>
                    <a:pt x="326" y="44"/>
                  </a:lnTo>
                  <a:cubicBezTo>
                    <a:pt x="326" y="20"/>
                    <a:pt x="306" y="0"/>
                    <a:pt x="282" y="0"/>
                  </a:cubicBezTo>
                  <a:lnTo>
                    <a:pt x="151" y="0"/>
                  </a:lnTo>
                  <a:cubicBezTo>
                    <a:pt x="127" y="0"/>
                    <a:pt x="108" y="20"/>
                    <a:pt x="108" y="44"/>
                  </a:cubicBezTo>
                  <a:lnTo>
                    <a:pt x="108" y="240"/>
                  </a:lnTo>
                  <a:lnTo>
                    <a:pt x="40" y="240"/>
                  </a:lnTo>
                  <a:cubicBezTo>
                    <a:pt x="10" y="240"/>
                    <a:pt x="0" y="260"/>
                    <a:pt x="18" y="284"/>
                  </a:cubicBezTo>
                  <a:lnTo>
                    <a:pt x="68" y="352"/>
                  </a:lnTo>
                  <a:cubicBezTo>
                    <a:pt x="86" y="376"/>
                    <a:pt x="115" y="415"/>
                    <a:pt x="133" y="439"/>
                  </a:cubicBezTo>
                  <a:lnTo>
                    <a:pt x="184" y="507"/>
                  </a:lnTo>
                  <a:cubicBezTo>
                    <a:pt x="202" y="531"/>
                    <a:pt x="231" y="531"/>
                    <a:pt x="249" y="507"/>
                  </a:cubicBezTo>
                  <a:lnTo>
                    <a:pt x="300" y="439"/>
                  </a:lnTo>
                  <a:cubicBezTo>
                    <a:pt x="318" y="415"/>
                    <a:pt x="347" y="376"/>
                    <a:pt x="365" y="352"/>
                  </a:cubicBezTo>
                  <a:lnTo>
                    <a:pt x="416" y="284"/>
                  </a:lnTo>
                  <a:cubicBezTo>
                    <a:pt x="433" y="260"/>
                    <a:pt x="424" y="240"/>
                    <a:pt x="393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641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409" y="2956077"/>
            <a:ext cx="4362589" cy="4034815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Finance </a:t>
            </a:r>
            <a:br>
              <a:rPr lang="en-US" sz="4400" dirty="0" smtClean="0"/>
            </a:br>
            <a:r>
              <a:rPr lang="en-US" sz="4400" dirty="0" smtClean="0"/>
              <a:t>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801663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Add/Update/Delete Income &amp; Expenditure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Calculate Net Profit  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Generate Monthly/ Annual </a:t>
            </a:r>
            <a:r>
              <a:rPr lang="en-US" sz="2200" dirty="0" smtClean="0"/>
              <a:t>Reports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Search for an Income or Expenditure</a:t>
            </a:r>
            <a:endParaRPr lang="en-GB" sz="2200" dirty="0"/>
          </a:p>
        </p:txBody>
      </p:sp>
      <p:sp>
        <p:nvSpPr>
          <p:cNvPr id="6" name="Oval 5"/>
          <p:cNvSpPr/>
          <p:nvPr/>
        </p:nvSpPr>
        <p:spPr>
          <a:xfrm>
            <a:off x="9008147" y="1390588"/>
            <a:ext cx="1253066" cy="1236134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9325053" y="1698471"/>
            <a:ext cx="581239" cy="620050"/>
            <a:chOff x="6270625" y="5162550"/>
            <a:chExt cx="414338" cy="374650"/>
          </a:xfrm>
          <a:solidFill>
            <a:schemeClr val="tx1"/>
          </a:solidFill>
        </p:grpSpPr>
        <p:sp>
          <p:nvSpPr>
            <p:cNvPr id="8" name="Rectangle 332"/>
            <p:cNvSpPr>
              <a:spLocks noChangeArrowheads="1"/>
            </p:cNvSpPr>
            <p:nvPr/>
          </p:nvSpPr>
          <p:spPr bwMode="auto">
            <a:xfrm>
              <a:off x="6292850" y="5248275"/>
              <a:ext cx="10953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333"/>
            <p:cNvSpPr>
              <a:spLocks noChangeArrowheads="1"/>
            </p:cNvSpPr>
            <p:nvPr/>
          </p:nvSpPr>
          <p:spPr bwMode="auto">
            <a:xfrm>
              <a:off x="6421438" y="5334000"/>
              <a:ext cx="111125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Rectangle 334"/>
            <p:cNvSpPr>
              <a:spLocks noChangeArrowheads="1"/>
            </p:cNvSpPr>
            <p:nvPr/>
          </p:nvSpPr>
          <p:spPr bwMode="auto">
            <a:xfrm>
              <a:off x="6550025" y="5162550"/>
              <a:ext cx="111125" cy="338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335"/>
            <p:cNvSpPr>
              <a:spLocks noChangeArrowheads="1"/>
            </p:cNvSpPr>
            <p:nvPr/>
          </p:nvSpPr>
          <p:spPr bwMode="auto">
            <a:xfrm>
              <a:off x="6270625" y="5518150"/>
              <a:ext cx="4143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27132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409" y="2956077"/>
            <a:ext cx="4362589" cy="4034815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Inventory</a:t>
            </a:r>
            <a:br>
              <a:rPr lang="en-US" sz="4400" dirty="0" smtClean="0"/>
            </a:br>
            <a:r>
              <a:rPr lang="en-US" sz="4400" dirty="0" smtClean="0"/>
              <a:t>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1610744"/>
            <a:ext cx="10554574" cy="39720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/>
              <a:t>Add/Update/Delete </a:t>
            </a:r>
            <a:r>
              <a:rPr lang="en-US" sz="2200" dirty="0"/>
              <a:t>Inventory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Search Item in </a:t>
            </a:r>
            <a:r>
              <a:rPr lang="en-US" sz="2200" dirty="0" smtClean="0"/>
              <a:t>Inventory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Request for Maintenance</a:t>
            </a:r>
            <a:endParaRPr lang="en-GB" sz="2200" dirty="0"/>
          </a:p>
        </p:txBody>
      </p:sp>
      <p:sp>
        <p:nvSpPr>
          <p:cNvPr id="6" name="Oval 5"/>
          <p:cNvSpPr/>
          <p:nvPr/>
        </p:nvSpPr>
        <p:spPr>
          <a:xfrm>
            <a:off x="9008147" y="1390588"/>
            <a:ext cx="1253066" cy="1236134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9323460" y="1767932"/>
            <a:ext cx="687243" cy="481446"/>
            <a:chOff x="5464175" y="3295650"/>
            <a:chExt cx="427038" cy="314326"/>
          </a:xfrm>
          <a:solidFill>
            <a:schemeClr val="tx1"/>
          </a:solidFill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5464175" y="3295650"/>
              <a:ext cx="280988" cy="31750"/>
            </a:xfrm>
            <a:custGeom>
              <a:avLst/>
              <a:gdLst>
                <a:gd name="T0" fmla="*/ 81 w 766"/>
                <a:gd name="T1" fmla="*/ 0 h 87"/>
                <a:gd name="T2" fmla="*/ 0 w 766"/>
                <a:gd name="T3" fmla="*/ 81 h 87"/>
                <a:gd name="T4" fmla="*/ 0 w 766"/>
                <a:gd name="T5" fmla="*/ 87 h 87"/>
                <a:gd name="T6" fmla="*/ 61 w 766"/>
                <a:gd name="T7" fmla="*/ 61 h 87"/>
                <a:gd name="T8" fmla="*/ 766 w 766"/>
                <a:gd name="T9" fmla="*/ 61 h 87"/>
                <a:gd name="T10" fmla="*/ 688 w 766"/>
                <a:gd name="T11" fmla="*/ 0 h 87"/>
                <a:gd name="T12" fmla="*/ 81 w 766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87">
                  <a:moveTo>
                    <a:pt x="81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87"/>
                  </a:lnTo>
                  <a:cubicBezTo>
                    <a:pt x="15" y="71"/>
                    <a:pt x="37" y="61"/>
                    <a:pt x="61" y="61"/>
                  </a:cubicBezTo>
                  <a:lnTo>
                    <a:pt x="766" y="61"/>
                  </a:lnTo>
                  <a:cubicBezTo>
                    <a:pt x="757" y="26"/>
                    <a:pt x="726" y="0"/>
                    <a:pt x="688" y="0"/>
                  </a:cubicBezTo>
                  <a:lnTo>
                    <a:pt x="8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5464175" y="3325813"/>
              <a:ext cx="427038" cy="284163"/>
            </a:xfrm>
            <a:custGeom>
              <a:avLst/>
              <a:gdLst>
                <a:gd name="T0" fmla="*/ 81 w 1165"/>
                <a:gd name="T1" fmla="*/ 0 h 775"/>
                <a:gd name="T2" fmla="*/ 0 w 1165"/>
                <a:gd name="T3" fmla="*/ 81 h 775"/>
                <a:gd name="T4" fmla="*/ 0 w 1165"/>
                <a:gd name="T5" fmla="*/ 695 h 775"/>
                <a:gd name="T6" fmla="*/ 81 w 1165"/>
                <a:gd name="T7" fmla="*/ 775 h 775"/>
                <a:gd name="T8" fmla="*/ 1084 w 1165"/>
                <a:gd name="T9" fmla="*/ 775 h 775"/>
                <a:gd name="T10" fmla="*/ 1165 w 1165"/>
                <a:gd name="T11" fmla="*/ 695 h 775"/>
                <a:gd name="T12" fmla="*/ 1165 w 1165"/>
                <a:gd name="T13" fmla="*/ 81 h 775"/>
                <a:gd name="T14" fmla="*/ 1084 w 1165"/>
                <a:gd name="T15" fmla="*/ 0 h 775"/>
                <a:gd name="T16" fmla="*/ 81 w 1165"/>
                <a:gd name="T17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5" h="775">
                  <a:moveTo>
                    <a:pt x="81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695"/>
                  </a:lnTo>
                  <a:cubicBezTo>
                    <a:pt x="0" y="739"/>
                    <a:pt x="36" y="775"/>
                    <a:pt x="81" y="775"/>
                  </a:cubicBezTo>
                  <a:lnTo>
                    <a:pt x="1084" y="775"/>
                  </a:lnTo>
                  <a:cubicBezTo>
                    <a:pt x="1129" y="775"/>
                    <a:pt x="1165" y="739"/>
                    <a:pt x="1165" y="695"/>
                  </a:cubicBezTo>
                  <a:lnTo>
                    <a:pt x="1165" y="81"/>
                  </a:lnTo>
                  <a:cubicBezTo>
                    <a:pt x="1165" y="36"/>
                    <a:pt x="1129" y="0"/>
                    <a:pt x="1084" y="0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33858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409" y="2956077"/>
            <a:ext cx="4362589" cy="4034815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Report</a:t>
            </a:r>
            <a:br>
              <a:rPr lang="en-US" sz="4400" dirty="0" smtClean="0"/>
            </a:br>
            <a:r>
              <a:rPr lang="en-US" sz="4400" dirty="0" smtClean="0"/>
              <a:t>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48257"/>
            <a:ext cx="10554574" cy="38105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/>
              <a:t>Update/Delete </a:t>
            </a:r>
            <a:r>
              <a:rPr lang="en-US" sz="2200" dirty="0"/>
              <a:t>Reports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Organize </a:t>
            </a:r>
            <a:r>
              <a:rPr lang="en-US" sz="2200" dirty="0" smtClean="0"/>
              <a:t>Reports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Search Reports</a:t>
            </a:r>
            <a:endParaRPr lang="en-GB" sz="2200" dirty="0"/>
          </a:p>
          <a:p>
            <a:pPr>
              <a:lnSpc>
                <a:spcPct val="200000"/>
              </a:lnSpc>
            </a:pPr>
            <a:endParaRPr lang="en-GB" sz="2400" dirty="0"/>
          </a:p>
        </p:txBody>
      </p:sp>
      <p:sp>
        <p:nvSpPr>
          <p:cNvPr id="6" name="Oval 5"/>
          <p:cNvSpPr/>
          <p:nvPr/>
        </p:nvSpPr>
        <p:spPr>
          <a:xfrm>
            <a:off x="9008147" y="1390588"/>
            <a:ext cx="1253066" cy="1236134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9374436" y="1682110"/>
            <a:ext cx="520488" cy="653089"/>
            <a:chOff x="6731214" y="5632449"/>
            <a:chExt cx="520488" cy="653089"/>
          </a:xfrm>
          <a:solidFill>
            <a:schemeClr val="tx1"/>
          </a:solidFill>
        </p:grpSpPr>
        <p:sp>
          <p:nvSpPr>
            <p:cNvPr id="8" name="Freeform 1545"/>
            <p:cNvSpPr>
              <a:spLocks noEditPoints="1"/>
            </p:cNvSpPr>
            <p:nvPr/>
          </p:nvSpPr>
          <p:spPr bwMode="auto">
            <a:xfrm>
              <a:off x="6731214" y="5632449"/>
              <a:ext cx="520488" cy="653089"/>
            </a:xfrm>
            <a:custGeom>
              <a:avLst/>
              <a:gdLst>
                <a:gd name="T0" fmla="*/ 0 w 3756"/>
                <a:gd name="T1" fmla="*/ 1685 h 5025"/>
                <a:gd name="T2" fmla="*/ 0 w 3756"/>
                <a:gd name="T3" fmla="*/ 5025 h 5025"/>
                <a:gd name="T4" fmla="*/ 3756 w 3756"/>
                <a:gd name="T5" fmla="*/ 5025 h 5025"/>
                <a:gd name="T6" fmla="*/ 3756 w 3756"/>
                <a:gd name="T7" fmla="*/ 0 h 5025"/>
                <a:gd name="T8" fmla="*/ 1700 w 3756"/>
                <a:gd name="T9" fmla="*/ 0 h 5025"/>
                <a:gd name="T10" fmla="*/ 0 w 3756"/>
                <a:gd name="T11" fmla="*/ 1685 h 5025"/>
                <a:gd name="T12" fmla="*/ 1764 w 3756"/>
                <a:gd name="T13" fmla="*/ 1763 h 5025"/>
                <a:gd name="T14" fmla="*/ 1760 w 3756"/>
                <a:gd name="T15" fmla="*/ 232 h 5025"/>
                <a:gd name="T16" fmla="*/ 3524 w 3756"/>
                <a:gd name="T17" fmla="*/ 232 h 5025"/>
                <a:gd name="T18" fmla="*/ 3524 w 3756"/>
                <a:gd name="T19" fmla="*/ 4792 h 5025"/>
                <a:gd name="T20" fmla="*/ 232 w 3756"/>
                <a:gd name="T21" fmla="*/ 4792 h 5025"/>
                <a:gd name="T22" fmla="*/ 232 w 3756"/>
                <a:gd name="T23" fmla="*/ 1762 h 5025"/>
                <a:gd name="T24" fmla="*/ 1764 w 3756"/>
                <a:gd name="T25" fmla="*/ 1763 h 5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6" h="5025">
                  <a:moveTo>
                    <a:pt x="0" y="1685"/>
                  </a:moveTo>
                  <a:lnTo>
                    <a:pt x="0" y="5025"/>
                  </a:lnTo>
                  <a:lnTo>
                    <a:pt x="3756" y="5025"/>
                  </a:lnTo>
                  <a:lnTo>
                    <a:pt x="3756" y="0"/>
                  </a:lnTo>
                  <a:lnTo>
                    <a:pt x="1700" y="0"/>
                  </a:lnTo>
                  <a:lnTo>
                    <a:pt x="0" y="1685"/>
                  </a:lnTo>
                  <a:close/>
                  <a:moveTo>
                    <a:pt x="1764" y="1763"/>
                  </a:moveTo>
                  <a:lnTo>
                    <a:pt x="1760" y="232"/>
                  </a:lnTo>
                  <a:lnTo>
                    <a:pt x="3524" y="232"/>
                  </a:lnTo>
                  <a:lnTo>
                    <a:pt x="3524" y="4792"/>
                  </a:lnTo>
                  <a:lnTo>
                    <a:pt x="232" y="4792"/>
                  </a:lnTo>
                  <a:lnTo>
                    <a:pt x="232" y="1762"/>
                  </a:lnTo>
                  <a:lnTo>
                    <a:pt x="1764" y="17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1546"/>
            <p:cNvSpPr>
              <a:spLocks noChangeArrowheads="1"/>
            </p:cNvSpPr>
            <p:nvPr/>
          </p:nvSpPr>
          <p:spPr bwMode="auto">
            <a:xfrm>
              <a:off x="6845395" y="5832475"/>
              <a:ext cx="352330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Rectangle 1548"/>
            <p:cNvSpPr>
              <a:spLocks noChangeArrowheads="1"/>
            </p:cNvSpPr>
            <p:nvPr/>
          </p:nvSpPr>
          <p:spPr bwMode="auto">
            <a:xfrm>
              <a:off x="6845395" y="5948363"/>
              <a:ext cx="352330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3813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&amp; TECHNOLOGIES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435470"/>
            <a:ext cx="2626025" cy="1397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48" y="3233327"/>
            <a:ext cx="1801813" cy="1801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84" y="3345921"/>
            <a:ext cx="3056466" cy="1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54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Distribution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29469"/>
              </p:ext>
            </p:extLst>
          </p:nvPr>
        </p:nvGraphicFramePr>
        <p:xfrm>
          <a:off x="2997944" y="2652817"/>
          <a:ext cx="6508006" cy="3709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421"/>
                <a:gridCol w="4618585"/>
              </a:tblGrid>
              <a:tr h="2061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Name with Initials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Brief Description of the Function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Z.M.M. Akaam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effectLst/>
                        </a:rPr>
                        <a:t>Inventory Management (Gym)</a:t>
                      </a:r>
                      <a:endParaRPr lang="en-GB" sz="1200" b="1" u="none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effectLst/>
                        </a:rPr>
                        <a:t>Report </a:t>
                      </a:r>
                      <a:r>
                        <a:rPr lang="en-US" sz="1200" b="1" u="none" dirty="0" smtClean="0">
                          <a:effectLst/>
                        </a:rPr>
                        <a:t>Management</a:t>
                      </a:r>
                      <a:endParaRPr lang="en-GB" sz="1200" b="1" u="none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412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Sangeeth Raj .A</a:t>
                      </a:r>
                      <a:endParaRPr lang="en-GB" sz="1200" b="1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Online Store</a:t>
                      </a:r>
                      <a:endParaRPr lang="en-GB" sz="1200" b="1" u="none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 </a:t>
                      </a:r>
                      <a:endParaRPr lang="en-GB" sz="1200" b="1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Krishnamoorthy.N</a:t>
                      </a:r>
                      <a:endParaRPr lang="en-GB" sz="1200" b="1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Schedule Management </a:t>
                      </a:r>
                      <a:endParaRPr lang="en-GB" sz="1200" b="1" u="none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 </a:t>
                      </a:r>
                      <a:endParaRPr lang="en-GB" sz="1200" b="1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Edirisinghe E.N.V</a:t>
                      </a:r>
                      <a:endParaRPr lang="en-GB" sz="1200" b="1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Employee Management</a:t>
                      </a:r>
                      <a:endParaRPr lang="en-GB" sz="1200" b="1" u="none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 </a:t>
                      </a:r>
                      <a:endParaRPr lang="en-GB" sz="1200" b="1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Jayasooriya D.C.</a:t>
                      </a:r>
                      <a:endParaRPr lang="en-GB" sz="1200" b="1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Diet Plan Management</a:t>
                      </a:r>
                      <a:endParaRPr lang="en-GB" sz="1200" b="1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J.L Thilini Randika</a:t>
                      </a:r>
                      <a:endParaRPr lang="en-GB" sz="1200" b="1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Customer Management</a:t>
                      </a:r>
                      <a:endParaRPr lang="en-GB" sz="1200" b="1" u="none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 </a:t>
                      </a:r>
                      <a:endParaRPr lang="en-GB" sz="1200" b="1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Devduni.R.M.B</a:t>
                      </a:r>
                      <a:endParaRPr lang="en-GB" sz="1200" b="1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Payment Management</a:t>
                      </a:r>
                      <a:endParaRPr lang="en-GB" sz="1200" b="1" u="none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effectLst/>
                        </a:rPr>
                        <a:t> </a:t>
                      </a:r>
                      <a:endParaRPr lang="en-GB" sz="1200" b="1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Imalsha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Kavindi</a:t>
                      </a:r>
                      <a:r>
                        <a:rPr lang="en-US" sz="1200" b="1" dirty="0">
                          <a:effectLst/>
                        </a:rPr>
                        <a:t> K.G.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effectLst/>
                        </a:rPr>
                        <a:t>Finance Management</a:t>
                      </a:r>
                      <a:endParaRPr lang="en-GB" sz="1200" b="1" u="none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effectLst/>
                        </a:rPr>
                        <a:t> </a:t>
                      </a:r>
                      <a:endParaRPr lang="en-GB" sz="1200" b="1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13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21" y="2246214"/>
            <a:ext cx="10186556" cy="43624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48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oup of people standing up facing the front of the room">
            <a:extLst>
              <a:ext uri="{FF2B5EF4-FFF2-40B4-BE49-F238E27FC236}">
                <a16:creationId xmlns:a16="http://schemas.microsoft.com/office/drawing/2014/main" xmlns="" id="{30DD28AB-D394-1140-A4F3-F7FC038A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726" y="447188"/>
            <a:ext cx="6152273" cy="15594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glow rad="101600">
                    <a:schemeClr val="bg2">
                      <a:alpha val="40000"/>
                    </a:schemeClr>
                  </a:glow>
                </a:effectLst>
              </a:rPr>
              <a:t>Our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CD9D47C-A877-416D-9031-7F334DEE6825}"/>
              </a:ext>
            </a:extLst>
          </p:cNvPr>
          <p:cNvSpPr/>
          <p:nvPr/>
        </p:nvSpPr>
        <p:spPr>
          <a:xfrm>
            <a:off x="211676" y="47414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Sky Gym ,the biggest and most modernized Gym in Kandy.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Established in 2015.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1643 registered Members.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18 professional trainers.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smtClean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Requires </a:t>
            </a:r>
            <a:r>
              <a:rPr lang="en-US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 online store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0EFC58D-4DB3-4CB6-BCE2-7B3BE098E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99" y="2006600"/>
            <a:ext cx="3372726" cy="24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xmlns="" id="{E5A10C92-5805-4C39-9BF6-507F3B9661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xmlns="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C2CC41E-4EEC-4D67-B433-E1CDC5879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xmlns="" id="{B114AB90-13F9-48EF-BFF7-7634459AAF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Thank You</a:t>
            </a:r>
            <a:endParaRPr lang="en-US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962400" y="2103975"/>
            <a:ext cx="4738278" cy="1716057"/>
            <a:chOff x="962400" y="2103975"/>
            <a:chExt cx="4738278" cy="1716057"/>
          </a:xfrm>
        </p:grpSpPr>
        <p:pic>
          <p:nvPicPr>
            <p:cNvPr id="17" name="Content Placeholder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0" y="2103975"/>
              <a:ext cx="1716057" cy="171605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20" name="TextBox 19"/>
            <p:cNvSpPr txBox="1"/>
            <p:nvPr/>
          </p:nvSpPr>
          <p:spPr>
            <a:xfrm>
              <a:off x="2024790" y="3111527"/>
              <a:ext cx="3675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Handling Customers &amp; Trainers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65008" y="4909399"/>
            <a:ext cx="4949502" cy="1787212"/>
            <a:chOff x="6265008" y="4909399"/>
            <a:chExt cx="4949502" cy="1787212"/>
          </a:xfrm>
        </p:grpSpPr>
        <p:pic>
          <p:nvPicPr>
            <p:cNvPr id="11" name="Content Placeholder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008" y="4926550"/>
              <a:ext cx="1770061" cy="177006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7538622" y="4909399"/>
              <a:ext cx="36758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 smtClean="0"/>
            </a:p>
            <a:p>
              <a:r>
                <a:rPr lang="en-US" b="1" dirty="0" smtClean="0"/>
                <a:t>Diet Plan Management</a:t>
              </a:r>
            </a:p>
            <a:p>
              <a:endParaRPr lang="en-US" b="1" dirty="0" smtClean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62400" y="3026338"/>
            <a:ext cx="4710470" cy="1716057"/>
            <a:chOff x="962400" y="3026338"/>
            <a:chExt cx="4710470" cy="1716057"/>
          </a:xfrm>
        </p:grpSpPr>
        <p:pic>
          <p:nvPicPr>
            <p:cNvPr id="15" name="Content Placeholder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0" y="3026338"/>
              <a:ext cx="1716057" cy="171605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1996982" y="4031346"/>
              <a:ext cx="3675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Marketing the Gym – posters etc.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2400" y="4144994"/>
            <a:ext cx="4738278" cy="1716057"/>
            <a:chOff x="962400" y="4144994"/>
            <a:chExt cx="4738278" cy="1716057"/>
          </a:xfrm>
        </p:grpSpPr>
        <p:pic>
          <p:nvPicPr>
            <p:cNvPr id="18" name="Content Placeholder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0" y="4144994"/>
              <a:ext cx="1716057" cy="171605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2024790" y="5190815"/>
              <a:ext cx="3675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Diet Plans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65010" y="2788180"/>
            <a:ext cx="4860165" cy="1770061"/>
            <a:chOff x="6265010" y="2788180"/>
            <a:chExt cx="4860165" cy="1770061"/>
          </a:xfrm>
        </p:grpSpPr>
        <p:pic>
          <p:nvPicPr>
            <p:cNvPr id="10" name="Content Placeholder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010" y="2788180"/>
              <a:ext cx="1770061" cy="177006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7449287" y="2848928"/>
              <a:ext cx="3675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Customer Management and Employee Management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37200" y="3848790"/>
            <a:ext cx="4887975" cy="1770061"/>
            <a:chOff x="6237200" y="3848790"/>
            <a:chExt cx="4887975" cy="1770061"/>
          </a:xfrm>
        </p:grpSpPr>
        <p:sp>
          <p:nvSpPr>
            <p:cNvPr id="22" name="TextBox 21"/>
            <p:cNvSpPr txBox="1"/>
            <p:nvPr/>
          </p:nvSpPr>
          <p:spPr>
            <a:xfrm>
              <a:off x="7449287" y="4029490"/>
              <a:ext cx="3675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Attractive and Informative Webpages </a:t>
              </a:r>
            </a:p>
          </p:txBody>
        </p:sp>
        <p:pic>
          <p:nvPicPr>
            <p:cNvPr id="31" name="Content Placeholder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200" y="3848790"/>
              <a:ext cx="1770061" cy="177006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07611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  Cont’d.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09" y="3909068"/>
            <a:ext cx="1770061" cy="1770061"/>
          </a:xfrm>
        </p:spPr>
      </p:pic>
      <p:grpSp>
        <p:nvGrpSpPr>
          <p:cNvPr id="6" name="Group 5"/>
          <p:cNvGrpSpPr/>
          <p:nvPr/>
        </p:nvGrpSpPr>
        <p:grpSpPr>
          <a:xfrm>
            <a:off x="962400" y="4144994"/>
            <a:ext cx="4619804" cy="1716057"/>
            <a:chOff x="962400" y="4144994"/>
            <a:chExt cx="4619804" cy="1716057"/>
          </a:xfrm>
        </p:grpSpPr>
        <p:pic>
          <p:nvPicPr>
            <p:cNvPr id="18" name="Content Placeholder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0" y="4144994"/>
              <a:ext cx="1716057" cy="171605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20" name="TextBox 19"/>
            <p:cNvSpPr txBox="1"/>
            <p:nvPr/>
          </p:nvSpPr>
          <p:spPr>
            <a:xfrm>
              <a:off x="1906316" y="5067357"/>
              <a:ext cx="3675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Bill payments – no proper records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65010" y="2742548"/>
            <a:ext cx="4860163" cy="1770061"/>
            <a:chOff x="6265010" y="2788180"/>
            <a:chExt cx="4860163" cy="1770061"/>
          </a:xfrm>
        </p:grpSpPr>
        <p:pic>
          <p:nvPicPr>
            <p:cNvPr id="10" name="Content Placeholder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010" y="2788180"/>
              <a:ext cx="1770061" cy="177006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7449285" y="3069670"/>
              <a:ext cx="3675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Schedule Management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62400" y="2103975"/>
            <a:ext cx="4738278" cy="1716057"/>
            <a:chOff x="962400" y="2103975"/>
            <a:chExt cx="4738278" cy="1716057"/>
          </a:xfrm>
        </p:grpSpPr>
        <p:pic>
          <p:nvPicPr>
            <p:cNvPr id="17" name="Content Placeholder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0" y="2103975"/>
              <a:ext cx="1716057" cy="171605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2024790" y="2950530"/>
              <a:ext cx="3675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Workout schedules for customers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62400" y="3026338"/>
            <a:ext cx="4738278" cy="1716057"/>
            <a:chOff x="962400" y="3026338"/>
            <a:chExt cx="4738278" cy="1716057"/>
          </a:xfrm>
        </p:grpSpPr>
        <p:pic>
          <p:nvPicPr>
            <p:cNvPr id="15" name="Content Placeholder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0" y="3026338"/>
              <a:ext cx="1716057" cy="171605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2024790" y="4029783"/>
              <a:ext cx="3675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Inventory control and management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49285" y="4215074"/>
            <a:ext cx="367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Inventory Management System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265008" y="4926550"/>
            <a:ext cx="4860165" cy="1770061"/>
            <a:chOff x="6265008" y="4926550"/>
            <a:chExt cx="4860165" cy="1770061"/>
          </a:xfrm>
        </p:grpSpPr>
        <p:pic>
          <p:nvPicPr>
            <p:cNvPr id="11" name="Content Placeholder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008" y="4926550"/>
              <a:ext cx="1770061" cy="177006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7449285" y="5258094"/>
              <a:ext cx="3675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Payment </a:t>
              </a:r>
              <a:r>
                <a:rPr lang="en-US" b="1" dirty="0" smtClean="0"/>
                <a:t>Management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086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the System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95450" y="2571750"/>
            <a:ext cx="86677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Efficiency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Records will be reliable and accurate.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Better management and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282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19" y="93849"/>
            <a:ext cx="5046901" cy="653128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485632" y="0"/>
            <a:ext cx="3706368" cy="6858000"/>
          </a:xfr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 txBox="1">
            <a:spLocks/>
          </p:cNvSpPr>
          <p:nvPr/>
        </p:nvSpPr>
        <p:spPr>
          <a:xfrm>
            <a:off x="9054705" y="2590317"/>
            <a:ext cx="4088175" cy="403481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System</a:t>
            </a:r>
            <a:br>
              <a:rPr lang="en-US" sz="4400" dirty="0" smtClean="0"/>
            </a:br>
            <a:r>
              <a:rPr lang="en-US" sz="4400" dirty="0" smtClean="0"/>
              <a:t>Overview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248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7254919" y="2853266"/>
            <a:ext cx="1253066" cy="1236134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251111" y="4646166"/>
            <a:ext cx="1253066" cy="1236134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481751" y="4627540"/>
            <a:ext cx="1253066" cy="1236134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366431" y="4682066"/>
            <a:ext cx="1253066" cy="1236134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35791" y="4627540"/>
            <a:ext cx="1253066" cy="1236134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305227" y="2877988"/>
            <a:ext cx="1253066" cy="1236134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9317066" y="2853266"/>
            <a:ext cx="1253066" cy="1236134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8502080" y="4869044"/>
            <a:ext cx="520488" cy="653089"/>
            <a:chOff x="6731214" y="5632449"/>
            <a:chExt cx="520488" cy="653089"/>
          </a:xfrm>
        </p:grpSpPr>
        <p:sp>
          <p:nvSpPr>
            <p:cNvPr id="26" name="Freeform 1545"/>
            <p:cNvSpPr>
              <a:spLocks noEditPoints="1"/>
            </p:cNvSpPr>
            <p:nvPr/>
          </p:nvSpPr>
          <p:spPr bwMode="auto">
            <a:xfrm>
              <a:off x="6731214" y="5632449"/>
              <a:ext cx="520488" cy="653089"/>
            </a:xfrm>
            <a:custGeom>
              <a:avLst/>
              <a:gdLst>
                <a:gd name="T0" fmla="*/ 0 w 3756"/>
                <a:gd name="T1" fmla="*/ 1685 h 5025"/>
                <a:gd name="T2" fmla="*/ 0 w 3756"/>
                <a:gd name="T3" fmla="*/ 5025 h 5025"/>
                <a:gd name="T4" fmla="*/ 3756 w 3756"/>
                <a:gd name="T5" fmla="*/ 5025 h 5025"/>
                <a:gd name="T6" fmla="*/ 3756 w 3756"/>
                <a:gd name="T7" fmla="*/ 0 h 5025"/>
                <a:gd name="T8" fmla="*/ 1700 w 3756"/>
                <a:gd name="T9" fmla="*/ 0 h 5025"/>
                <a:gd name="T10" fmla="*/ 0 w 3756"/>
                <a:gd name="T11" fmla="*/ 1685 h 5025"/>
                <a:gd name="T12" fmla="*/ 1764 w 3756"/>
                <a:gd name="T13" fmla="*/ 1763 h 5025"/>
                <a:gd name="T14" fmla="*/ 1760 w 3756"/>
                <a:gd name="T15" fmla="*/ 232 h 5025"/>
                <a:gd name="T16" fmla="*/ 3524 w 3756"/>
                <a:gd name="T17" fmla="*/ 232 h 5025"/>
                <a:gd name="T18" fmla="*/ 3524 w 3756"/>
                <a:gd name="T19" fmla="*/ 4792 h 5025"/>
                <a:gd name="T20" fmla="*/ 232 w 3756"/>
                <a:gd name="T21" fmla="*/ 4792 h 5025"/>
                <a:gd name="T22" fmla="*/ 232 w 3756"/>
                <a:gd name="T23" fmla="*/ 1762 h 5025"/>
                <a:gd name="T24" fmla="*/ 1764 w 3756"/>
                <a:gd name="T25" fmla="*/ 1763 h 5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6" h="5025">
                  <a:moveTo>
                    <a:pt x="0" y="1685"/>
                  </a:moveTo>
                  <a:lnTo>
                    <a:pt x="0" y="5025"/>
                  </a:lnTo>
                  <a:lnTo>
                    <a:pt x="3756" y="5025"/>
                  </a:lnTo>
                  <a:lnTo>
                    <a:pt x="3756" y="0"/>
                  </a:lnTo>
                  <a:lnTo>
                    <a:pt x="1700" y="0"/>
                  </a:lnTo>
                  <a:lnTo>
                    <a:pt x="0" y="1685"/>
                  </a:lnTo>
                  <a:close/>
                  <a:moveTo>
                    <a:pt x="1764" y="1763"/>
                  </a:moveTo>
                  <a:lnTo>
                    <a:pt x="1760" y="232"/>
                  </a:lnTo>
                  <a:lnTo>
                    <a:pt x="3524" y="232"/>
                  </a:lnTo>
                  <a:lnTo>
                    <a:pt x="3524" y="4792"/>
                  </a:lnTo>
                  <a:lnTo>
                    <a:pt x="232" y="4792"/>
                  </a:lnTo>
                  <a:lnTo>
                    <a:pt x="232" y="1762"/>
                  </a:lnTo>
                  <a:lnTo>
                    <a:pt x="1764" y="17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1546"/>
            <p:cNvSpPr>
              <a:spLocks noChangeArrowheads="1"/>
            </p:cNvSpPr>
            <p:nvPr/>
          </p:nvSpPr>
          <p:spPr bwMode="auto">
            <a:xfrm>
              <a:off x="6845395" y="5832475"/>
              <a:ext cx="352330" cy="45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1548"/>
            <p:cNvSpPr>
              <a:spLocks noChangeArrowheads="1"/>
            </p:cNvSpPr>
            <p:nvPr/>
          </p:nvSpPr>
          <p:spPr bwMode="auto">
            <a:xfrm>
              <a:off x="6845395" y="5948363"/>
              <a:ext cx="352330" cy="45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570177" y="3206365"/>
            <a:ext cx="587033" cy="639885"/>
            <a:chOff x="4667250" y="5092700"/>
            <a:chExt cx="420688" cy="444500"/>
          </a:xfrm>
          <a:solidFill>
            <a:schemeClr val="tx1"/>
          </a:solidFill>
        </p:grpSpPr>
        <p:sp>
          <p:nvSpPr>
            <p:cNvPr id="31" name="Freeform 103"/>
            <p:cNvSpPr>
              <a:spLocks/>
            </p:cNvSpPr>
            <p:nvPr/>
          </p:nvSpPr>
          <p:spPr bwMode="auto">
            <a:xfrm>
              <a:off x="4764088" y="5092700"/>
              <a:ext cx="268288" cy="114300"/>
            </a:xfrm>
            <a:custGeom>
              <a:avLst/>
              <a:gdLst>
                <a:gd name="T0" fmla="*/ 704 w 731"/>
                <a:gd name="T1" fmla="*/ 226 h 313"/>
                <a:gd name="T2" fmla="*/ 547 w 731"/>
                <a:gd name="T3" fmla="*/ 283 h 313"/>
                <a:gd name="T4" fmla="*/ 701 w 731"/>
                <a:gd name="T5" fmla="*/ 136 h 313"/>
                <a:gd name="T6" fmla="*/ 676 w 731"/>
                <a:gd name="T7" fmla="*/ 117 h 313"/>
                <a:gd name="T8" fmla="*/ 658 w 731"/>
                <a:gd name="T9" fmla="*/ 124 h 313"/>
                <a:gd name="T10" fmla="*/ 554 w 731"/>
                <a:gd name="T11" fmla="*/ 249 h 313"/>
                <a:gd name="T12" fmla="*/ 618 w 731"/>
                <a:gd name="T13" fmla="*/ 0 h 313"/>
                <a:gd name="T14" fmla="*/ 315 w 731"/>
                <a:gd name="T15" fmla="*/ 0 h 313"/>
                <a:gd name="T16" fmla="*/ 0 w 731"/>
                <a:gd name="T17" fmla="*/ 0 h 313"/>
                <a:gd name="T18" fmla="*/ 102 w 731"/>
                <a:gd name="T19" fmla="*/ 304 h 313"/>
                <a:gd name="T20" fmla="*/ 516 w 731"/>
                <a:gd name="T21" fmla="*/ 304 h 313"/>
                <a:gd name="T22" fmla="*/ 516 w 731"/>
                <a:gd name="T23" fmla="*/ 304 h 313"/>
                <a:gd name="T24" fmla="*/ 578 w 731"/>
                <a:gd name="T25" fmla="*/ 313 h 313"/>
                <a:gd name="T26" fmla="*/ 724 w 731"/>
                <a:gd name="T27" fmla="*/ 270 h 313"/>
                <a:gd name="T28" fmla="*/ 722 w 731"/>
                <a:gd name="T29" fmla="*/ 231 h 313"/>
                <a:gd name="T30" fmla="*/ 704 w 731"/>
                <a:gd name="T31" fmla="*/ 22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1" h="313">
                  <a:moveTo>
                    <a:pt x="704" y="226"/>
                  </a:moveTo>
                  <a:cubicBezTo>
                    <a:pt x="635" y="266"/>
                    <a:pt x="586" y="289"/>
                    <a:pt x="547" y="283"/>
                  </a:cubicBezTo>
                  <a:cubicBezTo>
                    <a:pt x="589" y="265"/>
                    <a:pt x="662" y="227"/>
                    <a:pt x="701" y="136"/>
                  </a:cubicBezTo>
                  <a:cubicBezTo>
                    <a:pt x="704" y="129"/>
                    <a:pt x="683" y="119"/>
                    <a:pt x="676" y="117"/>
                  </a:cubicBezTo>
                  <a:cubicBezTo>
                    <a:pt x="669" y="114"/>
                    <a:pt x="661" y="117"/>
                    <a:pt x="658" y="124"/>
                  </a:cubicBezTo>
                  <a:cubicBezTo>
                    <a:pt x="629" y="194"/>
                    <a:pt x="588" y="230"/>
                    <a:pt x="554" y="249"/>
                  </a:cubicBezTo>
                  <a:cubicBezTo>
                    <a:pt x="594" y="177"/>
                    <a:pt x="618" y="76"/>
                    <a:pt x="618" y="0"/>
                  </a:cubicBezTo>
                  <a:lnTo>
                    <a:pt x="315" y="0"/>
                  </a:lnTo>
                  <a:lnTo>
                    <a:pt x="0" y="0"/>
                  </a:lnTo>
                  <a:cubicBezTo>
                    <a:pt x="0" y="97"/>
                    <a:pt x="40" y="238"/>
                    <a:pt x="102" y="304"/>
                  </a:cubicBezTo>
                  <a:lnTo>
                    <a:pt x="516" y="304"/>
                  </a:lnTo>
                  <a:cubicBezTo>
                    <a:pt x="516" y="304"/>
                    <a:pt x="516" y="304"/>
                    <a:pt x="516" y="304"/>
                  </a:cubicBezTo>
                  <a:cubicBezTo>
                    <a:pt x="533" y="309"/>
                    <a:pt x="554" y="313"/>
                    <a:pt x="578" y="313"/>
                  </a:cubicBezTo>
                  <a:cubicBezTo>
                    <a:pt x="618" y="313"/>
                    <a:pt x="667" y="303"/>
                    <a:pt x="724" y="270"/>
                  </a:cubicBezTo>
                  <a:cubicBezTo>
                    <a:pt x="731" y="266"/>
                    <a:pt x="726" y="238"/>
                    <a:pt x="722" y="231"/>
                  </a:cubicBezTo>
                  <a:cubicBezTo>
                    <a:pt x="718" y="225"/>
                    <a:pt x="710" y="223"/>
                    <a:pt x="704" y="2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4"/>
            <p:cNvSpPr>
              <a:spLocks noEditPoints="1"/>
            </p:cNvSpPr>
            <p:nvPr/>
          </p:nvSpPr>
          <p:spPr bwMode="auto">
            <a:xfrm>
              <a:off x="4667250" y="5216525"/>
              <a:ext cx="420688" cy="320675"/>
            </a:xfrm>
            <a:custGeom>
              <a:avLst/>
              <a:gdLst>
                <a:gd name="T0" fmla="*/ 731 w 1148"/>
                <a:gd name="T1" fmla="*/ 520 h 878"/>
                <a:gd name="T2" fmla="*/ 613 w 1148"/>
                <a:gd name="T3" fmla="*/ 637 h 878"/>
                <a:gd name="T4" fmla="*/ 613 w 1148"/>
                <a:gd name="T5" fmla="*/ 710 h 878"/>
                <a:gd name="T6" fmla="*/ 542 w 1148"/>
                <a:gd name="T7" fmla="*/ 710 h 878"/>
                <a:gd name="T8" fmla="*/ 542 w 1148"/>
                <a:gd name="T9" fmla="*/ 642 h 878"/>
                <a:gd name="T10" fmla="*/ 416 w 1148"/>
                <a:gd name="T11" fmla="*/ 610 h 878"/>
                <a:gd name="T12" fmla="*/ 443 w 1148"/>
                <a:gd name="T13" fmla="*/ 527 h 878"/>
                <a:gd name="T14" fmla="*/ 512 w 1148"/>
                <a:gd name="T15" fmla="*/ 552 h 878"/>
                <a:gd name="T16" fmla="*/ 621 w 1148"/>
                <a:gd name="T17" fmla="*/ 523 h 878"/>
                <a:gd name="T18" fmla="*/ 561 w 1148"/>
                <a:gd name="T19" fmla="*/ 462 h 878"/>
                <a:gd name="T20" fmla="*/ 428 w 1148"/>
                <a:gd name="T21" fmla="*/ 350 h 878"/>
                <a:gd name="T22" fmla="*/ 541 w 1148"/>
                <a:gd name="T23" fmla="*/ 211 h 878"/>
                <a:gd name="T24" fmla="*/ 541 w 1148"/>
                <a:gd name="T25" fmla="*/ 141 h 878"/>
                <a:gd name="T26" fmla="*/ 612 w 1148"/>
                <a:gd name="T27" fmla="*/ 141 h 878"/>
                <a:gd name="T28" fmla="*/ 612 w 1148"/>
                <a:gd name="T29" fmla="*/ 203 h 878"/>
                <a:gd name="T30" fmla="*/ 712 w 1148"/>
                <a:gd name="T31" fmla="*/ 226 h 878"/>
                <a:gd name="T32" fmla="*/ 695 w 1148"/>
                <a:gd name="T33" fmla="*/ 302 h 878"/>
                <a:gd name="T34" fmla="*/ 580 w 1148"/>
                <a:gd name="T35" fmla="*/ 282 h 878"/>
                <a:gd name="T36" fmla="*/ 563 w 1148"/>
                <a:gd name="T37" fmla="*/ 355 h 878"/>
                <a:gd name="T38" fmla="*/ 679 w 1148"/>
                <a:gd name="T39" fmla="*/ 408 h 878"/>
                <a:gd name="T40" fmla="*/ 731 w 1148"/>
                <a:gd name="T41" fmla="*/ 520 h 878"/>
                <a:gd name="T42" fmla="*/ 786 w 1148"/>
                <a:gd name="T43" fmla="*/ 0 h 878"/>
                <a:gd name="T44" fmla="*/ 362 w 1148"/>
                <a:gd name="T45" fmla="*/ 0 h 878"/>
                <a:gd name="T46" fmla="*/ 0 w 1148"/>
                <a:gd name="T47" fmla="*/ 533 h 878"/>
                <a:gd name="T48" fmla="*/ 574 w 1148"/>
                <a:gd name="T49" fmla="*/ 878 h 878"/>
                <a:gd name="T50" fmla="*/ 1148 w 1148"/>
                <a:gd name="T51" fmla="*/ 533 h 878"/>
                <a:gd name="T52" fmla="*/ 786 w 1148"/>
                <a:gd name="T53" fmla="*/ 0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48" h="878">
                  <a:moveTo>
                    <a:pt x="731" y="520"/>
                  </a:moveTo>
                  <a:cubicBezTo>
                    <a:pt x="725" y="590"/>
                    <a:pt x="665" y="632"/>
                    <a:pt x="613" y="637"/>
                  </a:cubicBezTo>
                  <a:lnTo>
                    <a:pt x="613" y="710"/>
                  </a:lnTo>
                  <a:lnTo>
                    <a:pt x="542" y="710"/>
                  </a:lnTo>
                  <a:lnTo>
                    <a:pt x="542" y="642"/>
                  </a:lnTo>
                  <a:cubicBezTo>
                    <a:pt x="542" y="642"/>
                    <a:pt x="462" y="638"/>
                    <a:pt x="416" y="610"/>
                  </a:cubicBezTo>
                  <a:lnTo>
                    <a:pt x="443" y="527"/>
                  </a:lnTo>
                  <a:cubicBezTo>
                    <a:pt x="443" y="527"/>
                    <a:pt x="475" y="544"/>
                    <a:pt x="512" y="552"/>
                  </a:cubicBezTo>
                  <a:cubicBezTo>
                    <a:pt x="549" y="559"/>
                    <a:pt x="613" y="557"/>
                    <a:pt x="621" y="523"/>
                  </a:cubicBezTo>
                  <a:cubicBezTo>
                    <a:pt x="629" y="489"/>
                    <a:pt x="607" y="475"/>
                    <a:pt x="561" y="462"/>
                  </a:cubicBezTo>
                  <a:cubicBezTo>
                    <a:pt x="515" y="449"/>
                    <a:pt x="435" y="412"/>
                    <a:pt x="428" y="350"/>
                  </a:cubicBezTo>
                  <a:cubicBezTo>
                    <a:pt x="420" y="283"/>
                    <a:pt x="450" y="231"/>
                    <a:pt x="541" y="211"/>
                  </a:cubicBezTo>
                  <a:lnTo>
                    <a:pt x="541" y="141"/>
                  </a:lnTo>
                  <a:lnTo>
                    <a:pt x="612" y="141"/>
                  </a:lnTo>
                  <a:lnTo>
                    <a:pt x="612" y="203"/>
                  </a:lnTo>
                  <a:cubicBezTo>
                    <a:pt x="612" y="203"/>
                    <a:pt x="685" y="208"/>
                    <a:pt x="712" y="226"/>
                  </a:cubicBezTo>
                  <a:lnTo>
                    <a:pt x="695" y="302"/>
                  </a:lnTo>
                  <a:cubicBezTo>
                    <a:pt x="695" y="302"/>
                    <a:pt x="626" y="279"/>
                    <a:pt x="580" y="282"/>
                  </a:cubicBezTo>
                  <a:cubicBezTo>
                    <a:pt x="533" y="286"/>
                    <a:pt x="529" y="333"/>
                    <a:pt x="563" y="355"/>
                  </a:cubicBezTo>
                  <a:cubicBezTo>
                    <a:pt x="602" y="380"/>
                    <a:pt x="660" y="398"/>
                    <a:pt x="679" y="408"/>
                  </a:cubicBezTo>
                  <a:cubicBezTo>
                    <a:pt x="697" y="418"/>
                    <a:pt x="738" y="450"/>
                    <a:pt x="731" y="520"/>
                  </a:cubicBezTo>
                  <a:close/>
                  <a:moveTo>
                    <a:pt x="786" y="0"/>
                  </a:moveTo>
                  <a:lnTo>
                    <a:pt x="362" y="0"/>
                  </a:lnTo>
                  <a:cubicBezTo>
                    <a:pt x="150" y="84"/>
                    <a:pt x="0" y="291"/>
                    <a:pt x="0" y="533"/>
                  </a:cubicBezTo>
                  <a:cubicBezTo>
                    <a:pt x="0" y="851"/>
                    <a:pt x="257" y="878"/>
                    <a:pt x="574" y="878"/>
                  </a:cubicBezTo>
                  <a:cubicBezTo>
                    <a:pt x="891" y="878"/>
                    <a:pt x="1148" y="851"/>
                    <a:pt x="1148" y="533"/>
                  </a:cubicBezTo>
                  <a:cubicBezTo>
                    <a:pt x="1148" y="291"/>
                    <a:pt x="998" y="84"/>
                    <a:pt x="7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18207" y="3046713"/>
            <a:ext cx="627106" cy="746702"/>
            <a:chOff x="8704263" y="5105400"/>
            <a:chExt cx="346075" cy="431801"/>
          </a:xfrm>
          <a:solidFill>
            <a:schemeClr val="tx1"/>
          </a:solidFill>
        </p:grpSpPr>
        <p:sp>
          <p:nvSpPr>
            <p:cNvPr id="34" name="Freeform 105"/>
            <p:cNvSpPr>
              <a:spLocks/>
            </p:cNvSpPr>
            <p:nvPr/>
          </p:nvSpPr>
          <p:spPr bwMode="auto">
            <a:xfrm>
              <a:off x="8704263" y="5335588"/>
              <a:ext cx="346075" cy="201613"/>
            </a:xfrm>
            <a:custGeom>
              <a:avLst/>
              <a:gdLst>
                <a:gd name="T0" fmla="*/ 735 w 942"/>
                <a:gd name="T1" fmla="*/ 2 h 550"/>
                <a:gd name="T2" fmla="*/ 726 w 942"/>
                <a:gd name="T3" fmla="*/ 10 h 550"/>
                <a:gd name="T4" fmla="*/ 716 w 942"/>
                <a:gd name="T5" fmla="*/ 18 h 550"/>
                <a:gd name="T6" fmla="*/ 695 w 942"/>
                <a:gd name="T7" fmla="*/ 34 h 550"/>
                <a:gd name="T8" fmla="*/ 547 w 942"/>
                <a:gd name="T9" fmla="*/ 338 h 550"/>
                <a:gd name="T10" fmla="*/ 517 w 942"/>
                <a:gd name="T11" fmla="*/ 163 h 550"/>
                <a:gd name="T12" fmla="*/ 561 w 942"/>
                <a:gd name="T13" fmla="*/ 92 h 550"/>
                <a:gd name="T14" fmla="*/ 545 w 942"/>
                <a:gd name="T15" fmla="*/ 95 h 550"/>
                <a:gd name="T16" fmla="*/ 503 w 942"/>
                <a:gd name="T17" fmla="*/ 100 h 550"/>
                <a:gd name="T18" fmla="*/ 479 w 942"/>
                <a:gd name="T19" fmla="*/ 101 h 550"/>
                <a:gd name="T20" fmla="*/ 391 w 942"/>
                <a:gd name="T21" fmla="*/ 91 h 550"/>
                <a:gd name="T22" fmla="*/ 436 w 942"/>
                <a:gd name="T23" fmla="*/ 163 h 550"/>
                <a:gd name="T24" fmla="*/ 408 w 942"/>
                <a:gd name="T25" fmla="*/ 341 h 550"/>
                <a:gd name="T26" fmla="*/ 244 w 942"/>
                <a:gd name="T27" fmla="*/ 19 h 550"/>
                <a:gd name="T28" fmla="*/ 222 w 942"/>
                <a:gd name="T29" fmla="*/ 0 h 550"/>
                <a:gd name="T30" fmla="*/ 219 w 942"/>
                <a:gd name="T31" fmla="*/ 3 h 550"/>
                <a:gd name="T32" fmla="*/ 3 w 942"/>
                <a:gd name="T33" fmla="*/ 538 h 550"/>
                <a:gd name="T34" fmla="*/ 3 w 942"/>
                <a:gd name="T35" fmla="*/ 550 h 550"/>
                <a:gd name="T36" fmla="*/ 942 w 942"/>
                <a:gd name="T37" fmla="*/ 550 h 550"/>
                <a:gd name="T38" fmla="*/ 941 w 942"/>
                <a:gd name="T39" fmla="*/ 537 h 550"/>
                <a:gd name="T40" fmla="*/ 735 w 942"/>
                <a:gd name="T41" fmla="*/ 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2" h="550">
                  <a:moveTo>
                    <a:pt x="735" y="2"/>
                  </a:moveTo>
                  <a:cubicBezTo>
                    <a:pt x="732" y="5"/>
                    <a:pt x="729" y="7"/>
                    <a:pt x="726" y="10"/>
                  </a:cubicBezTo>
                  <a:cubicBezTo>
                    <a:pt x="722" y="13"/>
                    <a:pt x="719" y="15"/>
                    <a:pt x="716" y="18"/>
                  </a:cubicBezTo>
                  <a:cubicBezTo>
                    <a:pt x="709" y="23"/>
                    <a:pt x="702" y="29"/>
                    <a:pt x="695" y="34"/>
                  </a:cubicBezTo>
                  <a:lnTo>
                    <a:pt x="547" y="338"/>
                  </a:lnTo>
                  <a:lnTo>
                    <a:pt x="517" y="163"/>
                  </a:lnTo>
                  <a:lnTo>
                    <a:pt x="561" y="92"/>
                  </a:lnTo>
                  <a:cubicBezTo>
                    <a:pt x="556" y="93"/>
                    <a:pt x="551" y="95"/>
                    <a:pt x="545" y="95"/>
                  </a:cubicBezTo>
                  <a:cubicBezTo>
                    <a:pt x="531" y="98"/>
                    <a:pt x="517" y="100"/>
                    <a:pt x="503" y="100"/>
                  </a:cubicBezTo>
                  <a:cubicBezTo>
                    <a:pt x="495" y="101"/>
                    <a:pt x="487" y="101"/>
                    <a:pt x="479" y="101"/>
                  </a:cubicBezTo>
                  <a:cubicBezTo>
                    <a:pt x="449" y="101"/>
                    <a:pt x="420" y="98"/>
                    <a:pt x="391" y="91"/>
                  </a:cubicBezTo>
                  <a:lnTo>
                    <a:pt x="436" y="163"/>
                  </a:lnTo>
                  <a:lnTo>
                    <a:pt x="408" y="341"/>
                  </a:lnTo>
                  <a:lnTo>
                    <a:pt x="244" y="19"/>
                  </a:lnTo>
                  <a:cubicBezTo>
                    <a:pt x="237" y="13"/>
                    <a:pt x="229" y="6"/>
                    <a:pt x="222" y="0"/>
                  </a:cubicBezTo>
                  <a:lnTo>
                    <a:pt x="219" y="3"/>
                  </a:lnTo>
                  <a:cubicBezTo>
                    <a:pt x="0" y="192"/>
                    <a:pt x="3" y="524"/>
                    <a:pt x="3" y="538"/>
                  </a:cubicBezTo>
                  <a:lnTo>
                    <a:pt x="3" y="550"/>
                  </a:lnTo>
                  <a:lnTo>
                    <a:pt x="942" y="550"/>
                  </a:lnTo>
                  <a:lnTo>
                    <a:pt x="941" y="537"/>
                  </a:lnTo>
                  <a:cubicBezTo>
                    <a:pt x="926" y="154"/>
                    <a:pt x="773" y="27"/>
                    <a:pt x="73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106"/>
            <p:cNvSpPr>
              <a:spLocks noChangeArrowheads="1"/>
            </p:cNvSpPr>
            <p:nvPr/>
          </p:nvSpPr>
          <p:spPr bwMode="auto">
            <a:xfrm>
              <a:off x="8750300" y="5105400"/>
              <a:ext cx="258763" cy="258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20384" y="2853266"/>
            <a:ext cx="1253066" cy="1236134"/>
            <a:chOff x="3220384" y="2853266"/>
            <a:chExt cx="1253066" cy="1236134"/>
          </a:xfrm>
        </p:grpSpPr>
        <p:sp>
          <p:nvSpPr>
            <p:cNvPr id="11" name="Oval 10"/>
            <p:cNvSpPr/>
            <p:nvPr/>
          </p:nvSpPr>
          <p:spPr>
            <a:xfrm>
              <a:off x="3220384" y="2853266"/>
              <a:ext cx="1253066" cy="1236134"/>
            </a:xfrm>
            <a:prstGeom prst="ellipse">
              <a:avLst/>
            </a:prstGeom>
            <a:noFill/>
            <a:ln w="57150"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478648" y="3158272"/>
              <a:ext cx="803275" cy="535539"/>
              <a:chOff x="3797300" y="6046788"/>
              <a:chExt cx="560388" cy="352425"/>
            </a:xfrm>
            <a:solidFill>
              <a:schemeClr val="tx1"/>
            </a:solidFill>
          </p:grpSpPr>
          <p:sp>
            <p:nvSpPr>
              <p:cNvPr id="37" name="Freeform 214"/>
              <p:cNvSpPr>
                <a:spLocks/>
              </p:cNvSpPr>
              <p:nvPr/>
            </p:nvSpPr>
            <p:spPr bwMode="auto">
              <a:xfrm>
                <a:off x="3830638" y="6073775"/>
                <a:ext cx="166688" cy="182563"/>
              </a:xfrm>
              <a:custGeom>
                <a:avLst/>
                <a:gdLst>
                  <a:gd name="T0" fmla="*/ 248 w 458"/>
                  <a:gd name="T1" fmla="*/ 0 h 496"/>
                  <a:gd name="T2" fmla="*/ 0 w 458"/>
                  <a:gd name="T3" fmla="*/ 248 h 496"/>
                  <a:gd name="T4" fmla="*/ 248 w 458"/>
                  <a:gd name="T5" fmla="*/ 496 h 496"/>
                  <a:gd name="T6" fmla="*/ 458 w 458"/>
                  <a:gd name="T7" fmla="*/ 378 h 496"/>
                  <a:gd name="T8" fmla="*/ 432 w 458"/>
                  <a:gd name="T9" fmla="*/ 83 h 496"/>
                  <a:gd name="T10" fmla="*/ 248 w 458"/>
                  <a:gd name="T11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8" h="496">
                    <a:moveTo>
                      <a:pt x="248" y="0"/>
                    </a:moveTo>
                    <a:cubicBezTo>
                      <a:pt x="111" y="0"/>
                      <a:pt x="0" y="112"/>
                      <a:pt x="0" y="248"/>
                    </a:cubicBezTo>
                    <a:cubicBezTo>
                      <a:pt x="0" y="385"/>
                      <a:pt x="111" y="496"/>
                      <a:pt x="248" y="496"/>
                    </a:cubicBezTo>
                    <a:cubicBezTo>
                      <a:pt x="337" y="496"/>
                      <a:pt x="415" y="449"/>
                      <a:pt x="458" y="378"/>
                    </a:cubicBezTo>
                    <a:cubicBezTo>
                      <a:pt x="424" y="322"/>
                      <a:pt x="380" y="222"/>
                      <a:pt x="432" y="83"/>
                    </a:cubicBezTo>
                    <a:cubicBezTo>
                      <a:pt x="387" y="32"/>
                      <a:pt x="321" y="0"/>
                      <a:pt x="24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15"/>
              <p:cNvSpPr>
                <a:spLocks/>
              </p:cNvSpPr>
              <p:nvPr/>
            </p:nvSpPr>
            <p:spPr bwMode="auto">
              <a:xfrm>
                <a:off x="3797300" y="6240463"/>
                <a:ext cx="195263" cy="141288"/>
              </a:xfrm>
              <a:custGeom>
                <a:avLst/>
                <a:gdLst>
                  <a:gd name="T0" fmla="*/ 507 w 535"/>
                  <a:gd name="T1" fmla="*/ 9 h 386"/>
                  <a:gd name="T2" fmla="*/ 496 w 535"/>
                  <a:gd name="T3" fmla="*/ 17 h 386"/>
                  <a:gd name="T4" fmla="*/ 337 w 535"/>
                  <a:gd name="T5" fmla="*/ 128 h 386"/>
                  <a:gd name="T6" fmla="*/ 177 w 535"/>
                  <a:gd name="T7" fmla="*/ 16 h 386"/>
                  <a:gd name="T8" fmla="*/ 160 w 535"/>
                  <a:gd name="T9" fmla="*/ 3 h 386"/>
                  <a:gd name="T10" fmla="*/ 156 w 535"/>
                  <a:gd name="T11" fmla="*/ 0 h 386"/>
                  <a:gd name="T12" fmla="*/ 154 w 535"/>
                  <a:gd name="T13" fmla="*/ 1 h 386"/>
                  <a:gd name="T14" fmla="*/ 2 w 535"/>
                  <a:gd name="T15" fmla="*/ 378 h 386"/>
                  <a:gd name="T16" fmla="*/ 2 w 535"/>
                  <a:gd name="T17" fmla="*/ 386 h 386"/>
                  <a:gd name="T18" fmla="*/ 394 w 535"/>
                  <a:gd name="T19" fmla="*/ 386 h 386"/>
                  <a:gd name="T20" fmla="*/ 535 w 535"/>
                  <a:gd name="T21" fmla="*/ 16 h 386"/>
                  <a:gd name="T22" fmla="*/ 516 w 535"/>
                  <a:gd name="T23" fmla="*/ 1 h 386"/>
                  <a:gd name="T24" fmla="*/ 510 w 535"/>
                  <a:gd name="T25" fmla="*/ 7 h 386"/>
                  <a:gd name="T26" fmla="*/ 507 w 535"/>
                  <a:gd name="T27" fmla="*/ 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5" h="386">
                    <a:moveTo>
                      <a:pt x="507" y="9"/>
                    </a:moveTo>
                    <a:cubicBezTo>
                      <a:pt x="504" y="12"/>
                      <a:pt x="500" y="14"/>
                      <a:pt x="496" y="17"/>
                    </a:cubicBezTo>
                    <a:cubicBezTo>
                      <a:pt x="471" y="82"/>
                      <a:pt x="409" y="128"/>
                      <a:pt x="337" y="128"/>
                    </a:cubicBezTo>
                    <a:cubicBezTo>
                      <a:pt x="263" y="128"/>
                      <a:pt x="201" y="81"/>
                      <a:pt x="177" y="16"/>
                    </a:cubicBezTo>
                    <a:cubicBezTo>
                      <a:pt x="169" y="10"/>
                      <a:pt x="163" y="6"/>
                      <a:pt x="160" y="3"/>
                    </a:cubicBezTo>
                    <a:cubicBezTo>
                      <a:pt x="159" y="2"/>
                      <a:pt x="157" y="1"/>
                      <a:pt x="156" y="0"/>
                    </a:cubicBezTo>
                    <a:lnTo>
                      <a:pt x="154" y="1"/>
                    </a:lnTo>
                    <a:cubicBezTo>
                      <a:pt x="0" y="135"/>
                      <a:pt x="2" y="368"/>
                      <a:pt x="2" y="378"/>
                    </a:cubicBezTo>
                    <a:lnTo>
                      <a:pt x="2" y="386"/>
                    </a:lnTo>
                    <a:lnTo>
                      <a:pt x="394" y="386"/>
                    </a:lnTo>
                    <a:cubicBezTo>
                      <a:pt x="400" y="296"/>
                      <a:pt x="427" y="135"/>
                      <a:pt x="535" y="16"/>
                    </a:cubicBezTo>
                    <a:cubicBezTo>
                      <a:pt x="527" y="9"/>
                      <a:pt x="521" y="4"/>
                      <a:pt x="516" y="1"/>
                    </a:cubicBezTo>
                    <a:cubicBezTo>
                      <a:pt x="514" y="3"/>
                      <a:pt x="512" y="5"/>
                      <a:pt x="510" y="7"/>
                    </a:cubicBezTo>
                    <a:cubicBezTo>
                      <a:pt x="509" y="8"/>
                      <a:pt x="508" y="8"/>
                      <a:pt x="50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16"/>
              <p:cNvSpPr>
                <a:spLocks noEditPoints="1"/>
              </p:cNvSpPr>
              <p:nvPr/>
            </p:nvSpPr>
            <p:spPr bwMode="auto">
              <a:xfrm>
                <a:off x="3952875" y="6237288"/>
                <a:ext cx="277813" cy="161925"/>
              </a:xfrm>
              <a:custGeom>
                <a:avLst/>
                <a:gdLst>
                  <a:gd name="T0" fmla="*/ 486 w 758"/>
                  <a:gd name="T1" fmla="*/ 210 h 442"/>
                  <a:gd name="T2" fmla="*/ 380 w 758"/>
                  <a:gd name="T3" fmla="*/ 156 h 442"/>
                  <a:gd name="T4" fmla="*/ 274 w 758"/>
                  <a:gd name="T5" fmla="*/ 210 h 442"/>
                  <a:gd name="T6" fmla="*/ 274 w 758"/>
                  <a:gd name="T7" fmla="*/ 79 h 442"/>
                  <a:gd name="T8" fmla="*/ 380 w 758"/>
                  <a:gd name="T9" fmla="*/ 136 h 442"/>
                  <a:gd name="T10" fmla="*/ 486 w 758"/>
                  <a:gd name="T11" fmla="*/ 79 h 442"/>
                  <a:gd name="T12" fmla="*/ 486 w 758"/>
                  <a:gd name="T13" fmla="*/ 210 h 442"/>
                  <a:gd name="T14" fmla="*/ 591 w 758"/>
                  <a:gd name="T15" fmla="*/ 1 h 442"/>
                  <a:gd name="T16" fmla="*/ 584 w 758"/>
                  <a:gd name="T17" fmla="*/ 8 h 442"/>
                  <a:gd name="T18" fmla="*/ 580 w 758"/>
                  <a:gd name="T19" fmla="*/ 11 h 442"/>
                  <a:gd name="T20" fmla="*/ 427 w 758"/>
                  <a:gd name="T21" fmla="*/ 78 h 442"/>
                  <a:gd name="T22" fmla="*/ 405 w 758"/>
                  <a:gd name="T23" fmla="*/ 81 h 442"/>
                  <a:gd name="T24" fmla="*/ 386 w 758"/>
                  <a:gd name="T25" fmla="*/ 81 h 442"/>
                  <a:gd name="T26" fmla="*/ 319 w 758"/>
                  <a:gd name="T27" fmla="*/ 74 h 442"/>
                  <a:gd name="T28" fmla="*/ 183 w 758"/>
                  <a:gd name="T29" fmla="*/ 4 h 442"/>
                  <a:gd name="T30" fmla="*/ 179 w 758"/>
                  <a:gd name="T31" fmla="*/ 0 h 442"/>
                  <a:gd name="T32" fmla="*/ 176 w 758"/>
                  <a:gd name="T33" fmla="*/ 2 h 442"/>
                  <a:gd name="T34" fmla="*/ 2 w 758"/>
                  <a:gd name="T35" fmla="*/ 433 h 442"/>
                  <a:gd name="T36" fmla="*/ 3 w 758"/>
                  <a:gd name="T37" fmla="*/ 442 h 442"/>
                  <a:gd name="T38" fmla="*/ 758 w 758"/>
                  <a:gd name="T39" fmla="*/ 442 h 442"/>
                  <a:gd name="T40" fmla="*/ 758 w 758"/>
                  <a:gd name="T41" fmla="*/ 432 h 442"/>
                  <a:gd name="T42" fmla="*/ 591 w 758"/>
                  <a:gd name="T43" fmla="*/ 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58" h="442">
                    <a:moveTo>
                      <a:pt x="486" y="210"/>
                    </a:moveTo>
                    <a:lnTo>
                      <a:pt x="380" y="156"/>
                    </a:lnTo>
                    <a:lnTo>
                      <a:pt x="274" y="210"/>
                    </a:lnTo>
                    <a:lnTo>
                      <a:pt x="274" y="79"/>
                    </a:lnTo>
                    <a:lnTo>
                      <a:pt x="380" y="136"/>
                    </a:lnTo>
                    <a:lnTo>
                      <a:pt x="486" y="79"/>
                    </a:lnTo>
                    <a:lnTo>
                      <a:pt x="486" y="210"/>
                    </a:lnTo>
                    <a:close/>
                    <a:moveTo>
                      <a:pt x="591" y="1"/>
                    </a:moveTo>
                    <a:cubicBezTo>
                      <a:pt x="589" y="3"/>
                      <a:pt x="586" y="6"/>
                      <a:pt x="584" y="8"/>
                    </a:cubicBezTo>
                    <a:cubicBezTo>
                      <a:pt x="583" y="9"/>
                      <a:pt x="581" y="10"/>
                      <a:pt x="580" y="11"/>
                    </a:cubicBezTo>
                    <a:cubicBezTo>
                      <a:pt x="556" y="30"/>
                      <a:pt x="500" y="66"/>
                      <a:pt x="427" y="78"/>
                    </a:cubicBezTo>
                    <a:cubicBezTo>
                      <a:pt x="419" y="79"/>
                      <a:pt x="412" y="80"/>
                      <a:pt x="405" y="81"/>
                    </a:cubicBezTo>
                    <a:cubicBezTo>
                      <a:pt x="398" y="81"/>
                      <a:pt x="392" y="81"/>
                      <a:pt x="386" y="81"/>
                    </a:cubicBezTo>
                    <a:cubicBezTo>
                      <a:pt x="363" y="81"/>
                      <a:pt x="340" y="78"/>
                      <a:pt x="319" y="74"/>
                    </a:cubicBezTo>
                    <a:cubicBezTo>
                      <a:pt x="250" y="56"/>
                      <a:pt x="198" y="16"/>
                      <a:pt x="183" y="4"/>
                    </a:cubicBezTo>
                    <a:cubicBezTo>
                      <a:pt x="182" y="2"/>
                      <a:pt x="180" y="1"/>
                      <a:pt x="179" y="0"/>
                    </a:cubicBezTo>
                    <a:lnTo>
                      <a:pt x="176" y="2"/>
                    </a:lnTo>
                    <a:cubicBezTo>
                      <a:pt x="0" y="155"/>
                      <a:pt x="2" y="422"/>
                      <a:pt x="2" y="433"/>
                    </a:cubicBezTo>
                    <a:lnTo>
                      <a:pt x="3" y="442"/>
                    </a:lnTo>
                    <a:lnTo>
                      <a:pt x="758" y="442"/>
                    </a:lnTo>
                    <a:lnTo>
                      <a:pt x="758" y="432"/>
                    </a:lnTo>
                    <a:cubicBezTo>
                      <a:pt x="745" y="124"/>
                      <a:pt x="622" y="22"/>
                      <a:pt x="591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217"/>
              <p:cNvSpPr>
                <a:spLocks/>
              </p:cNvSpPr>
              <p:nvPr/>
            </p:nvSpPr>
            <p:spPr bwMode="auto">
              <a:xfrm>
                <a:off x="3990975" y="6046788"/>
                <a:ext cx="207963" cy="206375"/>
              </a:xfrm>
              <a:custGeom>
                <a:avLst/>
                <a:gdLst>
                  <a:gd name="T0" fmla="*/ 0 w 568"/>
                  <a:gd name="T1" fmla="*/ 283 h 567"/>
                  <a:gd name="T2" fmla="*/ 284 w 568"/>
                  <a:gd name="T3" fmla="*/ 567 h 567"/>
                  <a:gd name="T4" fmla="*/ 284 w 568"/>
                  <a:gd name="T5" fmla="*/ 567 h 567"/>
                  <a:gd name="T6" fmla="*/ 485 w 568"/>
                  <a:gd name="T7" fmla="*/ 484 h 567"/>
                  <a:gd name="T8" fmla="*/ 568 w 568"/>
                  <a:gd name="T9" fmla="*/ 283 h 567"/>
                  <a:gd name="T10" fmla="*/ 284 w 568"/>
                  <a:gd name="T11" fmla="*/ 0 h 567"/>
                  <a:gd name="T12" fmla="*/ 0 w 568"/>
                  <a:gd name="T13" fmla="*/ 283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567">
                    <a:moveTo>
                      <a:pt x="0" y="283"/>
                    </a:moveTo>
                    <a:cubicBezTo>
                      <a:pt x="1" y="440"/>
                      <a:pt x="128" y="567"/>
                      <a:pt x="284" y="567"/>
                    </a:cubicBezTo>
                    <a:lnTo>
                      <a:pt x="284" y="567"/>
                    </a:lnTo>
                    <a:cubicBezTo>
                      <a:pt x="360" y="567"/>
                      <a:pt x="431" y="538"/>
                      <a:pt x="485" y="484"/>
                    </a:cubicBezTo>
                    <a:cubicBezTo>
                      <a:pt x="538" y="430"/>
                      <a:pt x="568" y="359"/>
                      <a:pt x="568" y="283"/>
                    </a:cubicBezTo>
                    <a:cubicBezTo>
                      <a:pt x="568" y="127"/>
                      <a:pt x="441" y="0"/>
                      <a:pt x="284" y="0"/>
                    </a:cubicBezTo>
                    <a:cubicBezTo>
                      <a:pt x="128" y="0"/>
                      <a:pt x="0" y="127"/>
                      <a:pt x="0" y="2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218"/>
              <p:cNvSpPr>
                <a:spLocks/>
              </p:cNvSpPr>
              <p:nvPr/>
            </p:nvSpPr>
            <p:spPr bwMode="auto">
              <a:xfrm>
                <a:off x="4227513" y="6253163"/>
                <a:ext cx="130175" cy="123825"/>
              </a:xfrm>
              <a:custGeom>
                <a:avLst/>
                <a:gdLst>
                  <a:gd name="T0" fmla="*/ 34 w 353"/>
                  <a:gd name="T1" fmla="*/ 336 h 336"/>
                  <a:gd name="T2" fmla="*/ 353 w 353"/>
                  <a:gd name="T3" fmla="*/ 336 h 336"/>
                  <a:gd name="T4" fmla="*/ 353 w 353"/>
                  <a:gd name="T5" fmla="*/ 328 h 336"/>
                  <a:gd name="T6" fmla="*/ 211 w 353"/>
                  <a:gd name="T7" fmla="*/ 2 h 336"/>
                  <a:gd name="T8" fmla="*/ 210 w 353"/>
                  <a:gd name="T9" fmla="*/ 0 h 336"/>
                  <a:gd name="T10" fmla="*/ 196 w 353"/>
                  <a:gd name="T11" fmla="*/ 12 h 336"/>
                  <a:gd name="T12" fmla="*/ 97 w 353"/>
                  <a:gd name="T13" fmla="*/ 204 h 336"/>
                  <a:gd name="T14" fmla="*/ 80 w 353"/>
                  <a:gd name="T15" fmla="*/ 91 h 336"/>
                  <a:gd name="T16" fmla="*/ 108 w 353"/>
                  <a:gd name="T17" fmla="*/ 46 h 336"/>
                  <a:gd name="T18" fmla="*/ 52 w 353"/>
                  <a:gd name="T19" fmla="*/ 53 h 336"/>
                  <a:gd name="T20" fmla="*/ 37 w 353"/>
                  <a:gd name="T21" fmla="*/ 52 h 336"/>
                  <a:gd name="T22" fmla="*/ 11 w 353"/>
                  <a:gd name="T23" fmla="*/ 49 h 336"/>
                  <a:gd name="T24" fmla="*/ 0 w 353"/>
                  <a:gd name="T25" fmla="*/ 47 h 336"/>
                  <a:gd name="T26" fmla="*/ 28 w 353"/>
                  <a:gd name="T27" fmla="*/ 91 h 336"/>
                  <a:gd name="T28" fmla="*/ 10 w 353"/>
                  <a:gd name="T29" fmla="*/ 198 h 336"/>
                  <a:gd name="T30" fmla="*/ 34 w 353"/>
                  <a:gd name="T31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3" h="336">
                    <a:moveTo>
                      <a:pt x="34" y="336"/>
                    </a:moveTo>
                    <a:lnTo>
                      <a:pt x="353" y="336"/>
                    </a:lnTo>
                    <a:lnTo>
                      <a:pt x="353" y="328"/>
                    </a:lnTo>
                    <a:cubicBezTo>
                      <a:pt x="353" y="320"/>
                      <a:pt x="350" y="121"/>
                      <a:pt x="211" y="2"/>
                    </a:cubicBezTo>
                    <a:lnTo>
                      <a:pt x="210" y="0"/>
                    </a:lnTo>
                    <a:cubicBezTo>
                      <a:pt x="205" y="4"/>
                      <a:pt x="200" y="8"/>
                      <a:pt x="196" y="12"/>
                    </a:cubicBezTo>
                    <a:lnTo>
                      <a:pt x="97" y="204"/>
                    </a:lnTo>
                    <a:lnTo>
                      <a:pt x="80" y="91"/>
                    </a:lnTo>
                    <a:lnTo>
                      <a:pt x="108" y="46"/>
                    </a:lnTo>
                    <a:cubicBezTo>
                      <a:pt x="90" y="50"/>
                      <a:pt x="71" y="53"/>
                      <a:pt x="52" y="53"/>
                    </a:cubicBezTo>
                    <a:cubicBezTo>
                      <a:pt x="47" y="53"/>
                      <a:pt x="42" y="52"/>
                      <a:pt x="37" y="52"/>
                    </a:cubicBezTo>
                    <a:cubicBezTo>
                      <a:pt x="28" y="51"/>
                      <a:pt x="19" y="50"/>
                      <a:pt x="11" y="49"/>
                    </a:cubicBezTo>
                    <a:cubicBezTo>
                      <a:pt x="7" y="48"/>
                      <a:pt x="4" y="48"/>
                      <a:pt x="0" y="47"/>
                    </a:cubicBezTo>
                    <a:lnTo>
                      <a:pt x="28" y="91"/>
                    </a:lnTo>
                    <a:lnTo>
                      <a:pt x="10" y="198"/>
                    </a:lnTo>
                    <a:cubicBezTo>
                      <a:pt x="24" y="251"/>
                      <a:pt x="31" y="301"/>
                      <a:pt x="34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219"/>
              <p:cNvSpPr>
                <a:spLocks/>
              </p:cNvSpPr>
              <p:nvPr/>
            </p:nvSpPr>
            <p:spPr bwMode="auto">
              <a:xfrm>
                <a:off x="4181475" y="6097588"/>
                <a:ext cx="150813" cy="163513"/>
              </a:xfrm>
              <a:custGeom>
                <a:avLst/>
                <a:gdLst>
                  <a:gd name="T0" fmla="*/ 188 w 410"/>
                  <a:gd name="T1" fmla="*/ 445 h 445"/>
                  <a:gd name="T2" fmla="*/ 410 w 410"/>
                  <a:gd name="T3" fmla="*/ 223 h 445"/>
                  <a:gd name="T4" fmla="*/ 188 w 410"/>
                  <a:gd name="T5" fmla="*/ 0 h 445"/>
                  <a:gd name="T6" fmla="*/ 54 w 410"/>
                  <a:gd name="T7" fmla="*/ 45 h 445"/>
                  <a:gd name="T8" fmla="*/ 72 w 410"/>
                  <a:gd name="T9" fmla="*/ 147 h 445"/>
                  <a:gd name="T10" fmla="*/ 0 w 410"/>
                  <a:gd name="T11" fmla="*/ 341 h 445"/>
                  <a:gd name="T12" fmla="*/ 188 w 410"/>
                  <a:gd name="T13" fmla="*/ 4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445">
                    <a:moveTo>
                      <a:pt x="188" y="445"/>
                    </a:moveTo>
                    <a:cubicBezTo>
                      <a:pt x="310" y="445"/>
                      <a:pt x="410" y="345"/>
                      <a:pt x="410" y="223"/>
                    </a:cubicBezTo>
                    <a:cubicBezTo>
                      <a:pt x="410" y="100"/>
                      <a:pt x="310" y="0"/>
                      <a:pt x="188" y="0"/>
                    </a:cubicBezTo>
                    <a:cubicBezTo>
                      <a:pt x="138" y="0"/>
                      <a:pt x="92" y="17"/>
                      <a:pt x="54" y="45"/>
                    </a:cubicBezTo>
                    <a:cubicBezTo>
                      <a:pt x="66" y="76"/>
                      <a:pt x="72" y="111"/>
                      <a:pt x="72" y="147"/>
                    </a:cubicBezTo>
                    <a:cubicBezTo>
                      <a:pt x="72" y="221"/>
                      <a:pt x="45" y="289"/>
                      <a:pt x="0" y="341"/>
                    </a:cubicBezTo>
                    <a:cubicBezTo>
                      <a:pt x="39" y="404"/>
                      <a:pt x="109" y="445"/>
                      <a:pt x="188" y="4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135541" y="2853266"/>
            <a:ext cx="1253066" cy="1236134"/>
            <a:chOff x="5135541" y="2853266"/>
            <a:chExt cx="1253066" cy="1236134"/>
          </a:xfrm>
        </p:grpSpPr>
        <p:sp>
          <p:nvSpPr>
            <p:cNvPr id="12" name="Oval 11"/>
            <p:cNvSpPr/>
            <p:nvPr/>
          </p:nvSpPr>
          <p:spPr>
            <a:xfrm>
              <a:off x="5135541" y="2853266"/>
              <a:ext cx="1253066" cy="1236134"/>
            </a:xfrm>
            <a:prstGeom prst="ellipse">
              <a:avLst/>
            </a:prstGeom>
            <a:noFill/>
            <a:ln w="57150"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454227" y="3124608"/>
              <a:ext cx="615693" cy="640325"/>
              <a:chOff x="2251075" y="4137025"/>
              <a:chExt cx="452438" cy="469900"/>
            </a:xfrm>
            <a:solidFill>
              <a:schemeClr val="tx1"/>
            </a:solidFill>
          </p:grpSpPr>
          <p:sp>
            <p:nvSpPr>
              <p:cNvPr id="44" name="Freeform 57"/>
              <p:cNvSpPr>
                <a:spLocks noEditPoints="1"/>
              </p:cNvSpPr>
              <p:nvPr/>
            </p:nvSpPr>
            <p:spPr bwMode="auto">
              <a:xfrm>
                <a:off x="2251075" y="4191000"/>
                <a:ext cx="452438" cy="415925"/>
              </a:xfrm>
              <a:custGeom>
                <a:avLst/>
                <a:gdLst>
                  <a:gd name="T0" fmla="*/ 190 w 1235"/>
                  <a:gd name="T1" fmla="*/ 326 h 1134"/>
                  <a:gd name="T2" fmla="*/ 1045 w 1235"/>
                  <a:gd name="T3" fmla="*/ 326 h 1134"/>
                  <a:gd name="T4" fmla="*/ 1091 w 1235"/>
                  <a:gd name="T5" fmla="*/ 369 h 1134"/>
                  <a:gd name="T6" fmla="*/ 1091 w 1235"/>
                  <a:gd name="T7" fmla="*/ 952 h 1134"/>
                  <a:gd name="T8" fmla="*/ 1045 w 1235"/>
                  <a:gd name="T9" fmla="*/ 995 h 1134"/>
                  <a:gd name="T10" fmla="*/ 190 w 1235"/>
                  <a:gd name="T11" fmla="*/ 995 h 1134"/>
                  <a:gd name="T12" fmla="*/ 143 w 1235"/>
                  <a:gd name="T13" fmla="*/ 952 h 1134"/>
                  <a:gd name="T14" fmla="*/ 143 w 1235"/>
                  <a:gd name="T15" fmla="*/ 369 h 1134"/>
                  <a:gd name="T16" fmla="*/ 190 w 1235"/>
                  <a:gd name="T17" fmla="*/ 326 h 1134"/>
                  <a:gd name="T18" fmla="*/ 116 w 1235"/>
                  <a:gd name="T19" fmla="*/ 0 h 1134"/>
                  <a:gd name="T20" fmla="*/ 0 w 1235"/>
                  <a:gd name="T21" fmla="*/ 117 h 1134"/>
                  <a:gd name="T22" fmla="*/ 0 w 1235"/>
                  <a:gd name="T23" fmla="*/ 1018 h 1134"/>
                  <a:gd name="T24" fmla="*/ 116 w 1235"/>
                  <a:gd name="T25" fmla="*/ 1134 h 1134"/>
                  <a:gd name="T26" fmla="*/ 1119 w 1235"/>
                  <a:gd name="T27" fmla="*/ 1134 h 1134"/>
                  <a:gd name="T28" fmla="*/ 1235 w 1235"/>
                  <a:gd name="T29" fmla="*/ 1018 h 1134"/>
                  <a:gd name="T30" fmla="*/ 1235 w 1235"/>
                  <a:gd name="T31" fmla="*/ 117 h 1134"/>
                  <a:gd name="T32" fmla="*/ 1119 w 1235"/>
                  <a:gd name="T33" fmla="*/ 0 h 1134"/>
                  <a:gd name="T34" fmla="*/ 1078 w 1235"/>
                  <a:gd name="T35" fmla="*/ 0 h 1134"/>
                  <a:gd name="T36" fmla="*/ 1078 w 1235"/>
                  <a:gd name="T37" fmla="*/ 74 h 1134"/>
                  <a:gd name="T38" fmla="*/ 988 w 1235"/>
                  <a:gd name="T39" fmla="*/ 163 h 1134"/>
                  <a:gd name="T40" fmla="*/ 899 w 1235"/>
                  <a:gd name="T41" fmla="*/ 74 h 1134"/>
                  <a:gd name="T42" fmla="*/ 899 w 1235"/>
                  <a:gd name="T43" fmla="*/ 0 h 1134"/>
                  <a:gd name="T44" fmla="*/ 336 w 1235"/>
                  <a:gd name="T45" fmla="*/ 0 h 1134"/>
                  <a:gd name="T46" fmla="*/ 336 w 1235"/>
                  <a:gd name="T47" fmla="*/ 74 h 1134"/>
                  <a:gd name="T48" fmla="*/ 246 w 1235"/>
                  <a:gd name="T49" fmla="*/ 163 h 1134"/>
                  <a:gd name="T50" fmla="*/ 157 w 1235"/>
                  <a:gd name="T51" fmla="*/ 74 h 1134"/>
                  <a:gd name="T52" fmla="*/ 157 w 1235"/>
                  <a:gd name="T53" fmla="*/ 0 h 1134"/>
                  <a:gd name="T54" fmla="*/ 116 w 1235"/>
                  <a:gd name="T5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5" h="1134">
                    <a:moveTo>
                      <a:pt x="190" y="326"/>
                    </a:moveTo>
                    <a:lnTo>
                      <a:pt x="1045" y="326"/>
                    </a:lnTo>
                    <a:cubicBezTo>
                      <a:pt x="1070" y="326"/>
                      <a:pt x="1091" y="345"/>
                      <a:pt x="1091" y="369"/>
                    </a:cubicBezTo>
                    <a:lnTo>
                      <a:pt x="1091" y="952"/>
                    </a:lnTo>
                    <a:cubicBezTo>
                      <a:pt x="1091" y="976"/>
                      <a:pt x="1070" y="995"/>
                      <a:pt x="1045" y="995"/>
                    </a:cubicBezTo>
                    <a:lnTo>
                      <a:pt x="190" y="995"/>
                    </a:lnTo>
                    <a:cubicBezTo>
                      <a:pt x="164" y="995"/>
                      <a:pt x="143" y="976"/>
                      <a:pt x="143" y="952"/>
                    </a:cubicBezTo>
                    <a:lnTo>
                      <a:pt x="143" y="369"/>
                    </a:lnTo>
                    <a:cubicBezTo>
                      <a:pt x="143" y="345"/>
                      <a:pt x="164" y="326"/>
                      <a:pt x="190" y="326"/>
                    </a:cubicBezTo>
                    <a:close/>
                    <a:moveTo>
                      <a:pt x="116" y="0"/>
                    </a:moveTo>
                    <a:cubicBezTo>
                      <a:pt x="52" y="0"/>
                      <a:pt x="0" y="52"/>
                      <a:pt x="0" y="117"/>
                    </a:cubicBezTo>
                    <a:lnTo>
                      <a:pt x="0" y="1018"/>
                    </a:lnTo>
                    <a:cubicBezTo>
                      <a:pt x="0" y="1082"/>
                      <a:pt x="52" y="1134"/>
                      <a:pt x="116" y="1134"/>
                    </a:cubicBezTo>
                    <a:lnTo>
                      <a:pt x="1119" y="1134"/>
                    </a:lnTo>
                    <a:cubicBezTo>
                      <a:pt x="1183" y="1134"/>
                      <a:pt x="1235" y="1082"/>
                      <a:pt x="1235" y="1018"/>
                    </a:cubicBezTo>
                    <a:lnTo>
                      <a:pt x="1235" y="117"/>
                    </a:lnTo>
                    <a:cubicBezTo>
                      <a:pt x="1235" y="52"/>
                      <a:pt x="1183" y="0"/>
                      <a:pt x="1119" y="0"/>
                    </a:cubicBezTo>
                    <a:lnTo>
                      <a:pt x="1078" y="0"/>
                    </a:lnTo>
                    <a:lnTo>
                      <a:pt x="1078" y="74"/>
                    </a:lnTo>
                    <a:cubicBezTo>
                      <a:pt x="1078" y="123"/>
                      <a:pt x="1038" y="163"/>
                      <a:pt x="988" y="163"/>
                    </a:cubicBezTo>
                    <a:cubicBezTo>
                      <a:pt x="939" y="163"/>
                      <a:pt x="899" y="123"/>
                      <a:pt x="899" y="74"/>
                    </a:cubicBezTo>
                    <a:lnTo>
                      <a:pt x="899" y="0"/>
                    </a:lnTo>
                    <a:lnTo>
                      <a:pt x="336" y="0"/>
                    </a:lnTo>
                    <a:lnTo>
                      <a:pt x="336" y="74"/>
                    </a:lnTo>
                    <a:cubicBezTo>
                      <a:pt x="336" y="123"/>
                      <a:pt x="296" y="163"/>
                      <a:pt x="246" y="163"/>
                    </a:cubicBezTo>
                    <a:cubicBezTo>
                      <a:pt x="197" y="163"/>
                      <a:pt x="157" y="123"/>
                      <a:pt x="157" y="74"/>
                    </a:cubicBezTo>
                    <a:lnTo>
                      <a:pt x="157" y="0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58"/>
              <p:cNvSpPr>
                <a:spLocks/>
              </p:cNvSpPr>
              <p:nvPr/>
            </p:nvSpPr>
            <p:spPr bwMode="auto">
              <a:xfrm>
                <a:off x="2325688" y="4137025"/>
                <a:ext cx="31750" cy="96838"/>
              </a:xfrm>
              <a:custGeom>
                <a:avLst/>
                <a:gdLst>
                  <a:gd name="T0" fmla="*/ 0 w 85"/>
                  <a:gd name="T1" fmla="*/ 43 h 265"/>
                  <a:gd name="T2" fmla="*/ 0 w 85"/>
                  <a:gd name="T3" fmla="*/ 222 h 265"/>
                  <a:gd name="T4" fmla="*/ 42 w 85"/>
                  <a:gd name="T5" fmla="*/ 265 h 265"/>
                  <a:gd name="T6" fmla="*/ 85 w 85"/>
                  <a:gd name="T7" fmla="*/ 222 h 265"/>
                  <a:gd name="T8" fmla="*/ 85 w 85"/>
                  <a:gd name="T9" fmla="*/ 148 h 265"/>
                  <a:gd name="T10" fmla="*/ 85 w 85"/>
                  <a:gd name="T11" fmla="*/ 43 h 265"/>
                  <a:gd name="T12" fmla="*/ 42 w 85"/>
                  <a:gd name="T13" fmla="*/ 0 h 265"/>
                  <a:gd name="T14" fmla="*/ 0 w 85"/>
                  <a:gd name="T15" fmla="*/ 4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265">
                    <a:moveTo>
                      <a:pt x="0" y="43"/>
                    </a:moveTo>
                    <a:lnTo>
                      <a:pt x="0" y="222"/>
                    </a:lnTo>
                    <a:cubicBezTo>
                      <a:pt x="0" y="245"/>
                      <a:pt x="19" y="265"/>
                      <a:pt x="42" y="265"/>
                    </a:cubicBezTo>
                    <a:cubicBezTo>
                      <a:pt x="66" y="265"/>
                      <a:pt x="85" y="245"/>
                      <a:pt x="85" y="222"/>
                    </a:cubicBezTo>
                    <a:lnTo>
                      <a:pt x="85" y="148"/>
                    </a:lnTo>
                    <a:lnTo>
                      <a:pt x="85" y="43"/>
                    </a:ln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59"/>
              <p:cNvSpPr>
                <a:spLocks/>
              </p:cNvSpPr>
              <p:nvPr/>
            </p:nvSpPr>
            <p:spPr bwMode="auto">
              <a:xfrm>
                <a:off x="2598738" y="4137025"/>
                <a:ext cx="30163" cy="96838"/>
              </a:xfrm>
              <a:custGeom>
                <a:avLst/>
                <a:gdLst>
                  <a:gd name="T0" fmla="*/ 0 w 85"/>
                  <a:gd name="T1" fmla="*/ 43 h 265"/>
                  <a:gd name="T2" fmla="*/ 0 w 85"/>
                  <a:gd name="T3" fmla="*/ 222 h 265"/>
                  <a:gd name="T4" fmla="*/ 42 w 85"/>
                  <a:gd name="T5" fmla="*/ 265 h 265"/>
                  <a:gd name="T6" fmla="*/ 85 w 85"/>
                  <a:gd name="T7" fmla="*/ 222 h 265"/>
                  <a:gd name="T8" fmla="*/ 85 w 85"/>
                  <a:gd name="T9" fmla="*/ 148 h 265"/>
                  <a:gd name="T10" fmla="*/ 85 w 85"/>
                  <a:gd name="T11" fmla="*/ 43 h 265"/>
                  <a:gd name="T12" fmla="*/ 42 w 85"/>
                  <a:gd name="T13" fmla="*/ 0 h 265"/>
                  <a:gd name="T14" fmla="*/ 0 w 85"/>
                  <a:gd name="T15" fmla="*/ 4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265">
                    <a:moveTo>
                      <a:pt x="0" y="43"/>
                    </a:moveTo>
                    <a:lnTo>
                      <a:pt x="0" y="222"/>
                    </a:lnTo>
                    <a:cubicBezTo>
                      <a:pt x="0" y="245"/>
                      <a:pt x="19" y="265"/>
                      <a:pt x="42" y="265"/>
                    </a:cubicBezTo>
                    <a:cubicBezTo>
                      <a:pt x="66" y="265"/>
                      <a:pt x="85" y="245"/>
                      <a:pt x="85" y="222"/>
                    </a:cubicBezTo>
                    <a:lnTo>
                      <a:pt x="85" y="148"/>
                    </a:lnTo>
                    <a:lnTo>
                      <a:pt x="85" y="43"/>
                    </a:ln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Rectangle 60"/>
              <p:cNvSpPr>
                <a:spLocks noChangeArrowheads="1"/>
              </p:cNvSpPr>
              <p:nvPr/>
            </p:nvSpPr>
            <p:spPr bwMode="auto">
              <a:xfrm>
                <a:off x="2333625" y="4337050"/>
                <a:ext cx="82550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Rectangle 61"/>
              <p:cNvSpPr>
                <a:spLocks noChangeArrowheads="1"/>
              </p:cNvSpPr>
              <p:nvPr/>
            </p:nvSpPr>
            <p:spPr bwMode="auto">
              <a:xfrm>
                <a:off x="2438400" y="4337050"/>
                <a:ext cx="82550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Rectangle 62"/>
              <p:cNvSpPr>
                <a:spLocks noChangeArrowheads="1"/>
              </p:cNvSpPr>
              <p:nvPr/>
            </p:nvSpPr>
            <p:spPr bwMode="auto">
              <a:xfrm>
                <a:off x="2333625" y="4441825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Rectangle 63"/>
              <p:cNvSpPr>
                <a:spLocks noChangeArrowheads="1"/>
              </p:cNvSpPr>
              <p:nvPr/>
            </p:nvSpPr>
            <p:spPr bwMode="auto">
              <a:xfrm>
                <a:off x="2438400" y="4441825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64"/>
              <p:cNvSpPr>
                <a:spLocks noChangeArrowheads="1"/>
              </p:cNvSpPr>
              <p:nvPr/>
            </p:nvSpPr>
            <p:spPr bwMode="auto">
              <a:xfrm>
                <a:off x="2546350" y="4337050"/>
                <a:ext cx="82550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Rectangle 65"/>
              <p:cNvSpPr>
                <a:spLocks noChangeArrowheads="1"/>
              </p:cNvSpPr>
              <p:nvPr/>
            </p:nvSpPr>
            <p:spPr bwMode="auto">
              <a:xfrm>
                <a:off x="2546350" y="4441825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6534022" y="5004884"/>
            <a:ext cx="687243" cy="481446"/>
            <a:chOff x="5464175" y="3295650"/>
            <a:chExt cx="427038" cy="314326"/>
          </a:xfrm>
          <a:solidFill>
            <a:schemeClr val="tx1"/>
          </a:solidFill>
        </p:grpSpPr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5464175" y="3295650"/>
              <a:ext cx="280988" cy="31750"/>
            </a:xfrm>
            <a:custGeom>
              <a:avLst/>
              <a:gdLst>
                <a:gd name="T0" fmla="*/ 81 w 766"/>
                <a:gd name="T1" fmla="*/ 0 h 87"/>
                <a:gd name="T2" fmla="*/ 0 w 766"/>
                <a:gd name="T3" fmla="*/ 81 h 87"/>
                <a:gd name="T4" fmla="*/ 0 w 766"/>
                <a:gd name="T5" fmla="*/ 87 h 87"/>
                <a:gd name="T6" fmla="*/ 61 w 766"/>
                <a:gd name="T7" fmla="*/ 61 h 87"/>
                <a:gd name="T8" fmla="*/ 766 w 766"/>
                <a:gd name="T9" fmla="*/ 61 h 87"/>
                <a:gd name="T10" fmla="*/ 688 w 766"/>
                <a:gd name="T11" fmla="*/ 0 h 87"/>
                <a:gd name="T12" fmla="*/ 81 w 766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87">
                  <a:moveTo>
                    <a:pt x="81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87"/>
                  </a:lnTo>
                  <a:cubicBezTo>
                    <a:pt x="15" y="71"/>
                    <a:pt x="37" y="61"/>
                    <a:pt x="61" y="61"/>
                  </a:cubicBezTo>
                  <a:lnTo>
                    <a:pt x="766" y="61"/>
                  </a:lnTo>
                  <a:cubicBezTo>
                    <a:pt x="757" y="26"/>
                    <a:pt x="726" y="0"/>
                    <a:pt x="688" y="0"/>
                  </a:cubicBezTo>
                  <a:lnTo>
                    <a:pt x="8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5464175" y="3325813"/>
              <a:ext cx="427038" cy="284163"/>
            </a:xfrm>
            <a:custGeom>
              <a:avLst/>
              <a:gdLst>
                <a:gd name="T0" fmla="*/ 81 w 1165"/>
                <a:gd name="T1" fmla="*/ 0 h 775"/>
                <a:gd name="T2" fmla="*/ 0 w 1165"/>
                <a:gd name="T3" fmla="*/ 81 h 775"/>
                <a:gd name="T4" fmla="*/ 0 w 1165"/>
                <a:gd name="T5" fmla="*/ 695 h 775"/>
                <a:gd name="T6" fmla="*/ 81 w 1165"/>
                <a:gd name="T7" fmla="*/ 775 h 775"/>
                <a:gd name="T8" fmla="*/ 1084 w 1165"/>
                <a:gd name="T9" fmla="*/ 775 h 775"/>
                <a:gd name="T10" fmla="*/ 1165 w 1165"/>
                <a:gd name="T11" fmla="*/ 695 h 775"/>
                <a:gd name="T12" fmla="*/ 1165 w 1165"/>
                <a:gd name="T13" fmla="*/ 81 h 775"/>
                <a:gd name="T14" fmla="*/ 1084 w 1165"/>
                <a:gd name="T15" fmla="*/ 0 h 775"/>
                <a:gd name="T16" fmla="*/ 81 w 1165"/>
                <a:gd name="T17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5" h="775">
                  <a:moveTo>
                    <a:pt x="81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695"/>
                  </a:lnTo>
                  <a:cubicBezTo>
                    <a:pt x="0" y="739"/>
                    <a:pt x="36" y="775"/>
                    <a:pt x="81" y="775"/>
                  </a:cubicBezTo>
                  <a:lnTo>
                    <a:pt x="1084" y="775"/>
                  </a:lnTo>
                  <a:cubicBezTo>
                    <a:pt x="1129" y="775"/>
                    <a:pt x="1165" y="739"/>
                    <a:pt x="1165" y="695"/>
                  </a:cubicBezTo>
                  <a:lnTo>
                    <a:pt x="1165" y="81"/>
                  </a:lnTo>
                  <a:cubicBezTo>
                    <a:pt x="1165" y="36"/>
                    <a:pt x="1129" y="0"/>
                    <a:pt x="1084" y="0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7" name="Freeform 615"/>
          <p:cNvSpPr>
            <a:spLocks/>
          </p:cNvSpPr>
          <p:nvPr/>
        </p:nvSpPr>
        <p:spPr bwMode="auto">
          <a:xfrm>
            <a:off x="9583745" y="3206365"/>
            <a:ext cx="719708" cy="599988"/>
          </a:xfrm>
          <a:custGeom>
            <a:avLst/>
            <a:gdLst>
              <a:gd name="T0" fmla="*/ 4379 w 4395"/>
              <a:gd name="T1" fmla="*/ 1401 h 3861"/>
              <a:gd name="T2" fmla="*/ 3155 w 4395"/>
              <a:gd name="T3" fmla="*/ 54 h 3861"/>
              <a:gd name="T4" fmla="*/ 2210 w 4395"/>
              <a:gd name="T5" fmla="*/ 478 h 3861"/>
              <a:gd name="T6" fmla="*/ 1284 w 4395"/>
              <a:gd name="T7" fmla="*/ 15 h 3861"/>
              <a:gd name="T8" fmla="*/ 3 w 4395"/>
              <a:gd name="T9" fmla="*/ 1310 h 3861"/>
              <a:gd name="T10" fmla="*/ 106 w 4395"/>
              <a:gd name="T11" fmla="*/ 1863 h 3861"/>
              <a:gd name="T12" fmla="*/ 2111 w 4395"/>
              <a:gd name="T13" fmla="*/ 3861 h 3861"/>
              <a:gd name="T14" fmla="*/ 4163 w 4395"/>
              <a:gd name="T15" fmla="*/ 2115 h 3861"/>
              <a:gd name="T16" fmla="*/ 4379 w 4395"/>
              <a:gd name="T17" fmla="*/ 1401 h 3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5" h="3861">
                <a:moveTo>
                  <a:pt x="4379" y="1401"/>
                </a:moveTo>
                <a:cubicBezTo>
                  <a:pt x="4395" y="672"/>
                  <a:pt x="3847" y="69"/>
                  <a:pt x="3155" y="54"/>
                </a:cubicBezTo>
                <a:cubicBezTo>
                  <a:pt x="2782" y="46"/>
                  <a:pt x="2445" y="211"/>
                  <a:pt x="2210" y="478"/>
                </a:cubicBezTo>
                <a:cubicBezTo>
                  <a:pt x="1986" y="201"/>
                  <a:pt x="1656" y="23"/>
                  <a:pt x="1284" y="15"/>
                </a:cubicBezTo>
                <a:cubicBezTo>
                  <a:pt x="592" y="0"/>
                  <a:pt x="19" y="580"/>
                  <a:pt x="3" y="1310"/>
                </a:cubicBezTo>
                <a:cubicBezTo>
                  <a:pt x="0" y="1507"/>
                  <a:pt x="37" y="1693"/>
                  <a:pt x="106" y="1863"/>
                </a:cubicBezTo>
                <a:cubicBezTo>
                  <a:pt x="433" y="3116"/>
                  <a:pt x="2111" y="3861"/>
                  <a:pt x="2111" y="3861"/>
                </a:cubicBezTo>
                <a:cubicBezTo>
                  <a:pt x="3363" y="3493"/>
                  <a:pt x="3939" y="2591"/>
                  <a:pt x="4163" y="2115"/>
                </a:cubicBezTo>
                <a:cubicBezTo>
                  <a:pt x="4295" y="1911"/>
                  <a:pt x="4375" y="1666"/>
                  <a:pt x="4379" y="14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14" name="Group 313"/>
          <p:cNvGrpSpPr/>
          <p:nvPr/>
        </p:nvGrpSpPr>
        <p:grpSpPr>
          <a:xfrm>
            <a:off x="2689795" y="4926168"/>
            <a:ext cx="808653" cy="747929"/>
            <a:chOff x="3035300" y="1346200"/>
            <a:chExt cx="482600" cy="447675"/>
          </a:xfrm>
          <a:solidFill>
            <a:schemeClr val="tx1"/>
          </a:solidFill>
        </p:grpSpPr>
        <p:sp>
          <p:nvSpPr>
            <p:cNvPr id="312" name="Freeform 124"/>
            <p:cNvSpPr>
              <a:spLocks/>
            </p:cNvSpPr>
            <p:nvPr/>
          </p:nvSpPr>
          <p:spPr bwMode="auto">
            <a:xfrm>
              <a:off x="3035300" y="1346200"/>
              <a:ext cx="482600" cy="447675"/>
            </a:xfrm>
            <a:custGeom>
              <a:avLst/>
              <a:gdLst>
                <a:gd name="T0" fmla="*/ 1255 w 1318"/>
                <a:gd name="T1" fmla="*/ 340 h 1224"/>
                <a:gd name="T2" fmla="*/ 1167 w 1318"/>
                <a:gd name="T3" fmla="*/ 394 h 1224"/>
                <a:gd name="T4" fmla="*/ 1083 w 1318"/>
                <a:gd name="T5" fmla="*/ 761 h 1224"/>
                <a:gd name="T6" fmla="*/ 447 w 1318"/>
                <a:gd name="T7" fmla="*/ 756 h 1224"/>
                <a:gd name="T8" fmla="*/ 294 w 1318"/>
                <a:gd name="T9" fmla="*/ 143 h 1224"/>
                <a:gd name="T10" fmla="*/ 258 w 1318"/>
                <a:gd name="T11" fmla="*/ 96 h 1224"/>
                <a:gd name="T12" fmla="*/ 119 w 1318"/>
                <a:gd name="T13" fmla="*/ 20 h 1224"/>
                <a:gd name="T14" fmla="*/ 20 w 1318"/>
                <a:gd name="T15" fmla="*/ 49 h 1224"/>
                <a:gd name="T16" fmla="*/ 48 w 1318"/>
                <a:gd name="T17" fmla="*/ 148 h 1224"/>
                <a:gd name="T18" fmla="*/ 160 w 1318"/>
                <a:gd name="T19" fmla="*/ 209 h 1224"/>
                <a:gd name="T20" fmla="*/ 316 w 1318"/>
                <a:gd name="T21" fmla="*/ 833 h 1224"/>
                <a:gd name="T22" fmla="*/ 232 w 1318"/>
                <a:gd name="T23" fmla="*/ 900 h 1224"/>
                <a:gd name="T24" fmla="*/ 216 w 1318"/>
                <a:gd name="T25" fmla="*/ 932 h 1224"/>
                <a:gd name="T26" fmla="*/ 216 w 1318"/>
                <a:gd name="T27" fmla="*/ 1037 h 1224"/>
                <a:gd name="T28" fmla="*/ 257 w 1318"/>
                <a:gd name="T29" fmla="*/ 1078 h 1224"/>
                <a:gd name="T30" fmla="*/ 375 w 1318"/>
                <a:gd name="T31" fmla="*/ 1080 h 1224"/>
                <a:gd name="T32" fmla="*/ 348 w 1318"/>
                <a:gd name="T33" fmla="*/ 1141 h 1224"/>
                <a:gd name="T34" fmla="*/ 431 w 1318"/>
                <a:gd name="T35" fmla="*/ 1224 h 1224"/>
                <a:gd name="T36" fmla="*/ 515 w 1318"/>
                <a:gd name="T37" fmla="*/ 1141 h 1224"/>
                <a:gd name="T38" fmla="*/ 490 w 1318"/>
                <a:gd name="T39" fmla="*/ 1082 h 1224"/>
                <a:gd name="T40" fmla="*/ 1041 w 1318"/>
                <a:gd name="T41" fmla="*/ 1089 h 1224"/>
                <a:gd name="T42" fmla="*/ 1023 w 1318"/>
                <a:gd name="T43" fmla="*/ 1141 h 1224"/>
                <a:gd name="T44" fmla="*/ 1106 w 1318"/>
                <a:gd name="T45" fmla="*/ 1224 h 1224"/>
                <a:gd name="T46" fmla="*/ 1190 w 1318"/>
                <a:gd name="T47" fmla="*/ 1141 h 1224"/>
                <a:gd name="T48" fmla="*/ 1173 w 1318"/>
                <a:gd name="T49" fmla="*/ 1091 h 1224"/>
                <a:gd name="T50" fmla="*/ 1245 w 1318"/>
                <a:gd name="T51" fmla="*/ 1092 h 1224"/>
                <a:gd name="T52" fmla="*/ 1245 w 1318"/>
                <a:gd name="T53" fmla="*/ 1092 h 1224"/>
                <a:gd name="T54" fmla="*/ 1287 w 1318"/>
                <a:gd name="T55" fmla="*/ 1051 h 1224"/>
                <a:gd name="T56" fmla="*/ 1246 w 1318"/>
                <a:gd name="T57" fmla="*/ 1009 h 1224"/>
                <a:gd name="T58" fmla="*/ 299 w 1318"/>
                <a:gd name="T59" fmla="*/ 996 h 1224"/>
                <a:gd name="T60" fmla="*/ 299 w 1318"/>
                <a:gd name="T61" fmla="*/ 953 h 1224"/>
                <a:gd name="T62" fmla="*/ 369 w 1318"/>
                <a:gd name="T63" fmla="*/ 898 h 1224"/>
                <a:gd name="T64" fmla="*/ 389 w 1318"/>
                <a:gd name="T65" fmla="*/ 901 h 1224"/>
                <a:gd name="T66" fmla="*/ 1140 w 1318"/>
                <a:gd name="T67" fmla="*/ 908 h 1224"/>
                <a:gd name="T68" fmla="*/ 1141 w 1318"/>
                <a:gd name="T69" fmla="*/ 908 h 1224"/>
                <a:gd name="T70" fmla="*/ 1212 w 1318"/>
                <a:gd name="T71" fmla="*/ 851 h 1224"/>
                <a:gd name="T72" fmla="*/ 1309 w 1318"/>
                <a:gd name="T73" fmla="*/ 427 h 1224"/>
                <a:gd name="T74" fmla="*/ 1255 w 1318"/>
                <a:gd name="T75" fmla="*/ 34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8" h="1224">
                  <a:moveTo>
                    <a:pt x="1255" y="340"/>
                  </a:moveTo>
                  <a:cubicBezTo>
                    <a:pt x="1215" y="331"/>
                    <a:pt x="1176" y="355"/>
                    <a:pt x="1167" y="394"/>
                  </a:cubicBezTo>
                  <a:lnTo>
                    <a:pt x="1083" y="761"/>
                  </a:lnTo>
                  <a:lnTo>
                    <a:pt x="447" y="756"/>
                  </a:lnTo>
                  <a:lnTo>
                    <a:pt x="294" y="143"/>
                  </a:lnTo>
                  <a:cubicBezTo>
                    <a:pt x="289" y="123"/>
                    <a:pt x="276" y="106"/>
                    <a:pt x="258" y="96"/>
                  </a:cubicBezTo>
                  <a:lnTo>
                    <a:pt x="119" y="20"/>
                  </a:lnTo>
                  <a:cubicBezTo>
                    <a:pt x="83" y="0"/>
                    <a:pt x="39" y="13"/>
                    <a:pt x="20" y="49"/>
                  </a:cubicBezTo>
                  <a:cubicBezTo>
                    <a:pt x="0" y="84"/>
                    <a:pt x="13" y="128"/>
                    <a:pt x="48" y="148"/>
                  </a:cubicBezTo>
                  <a:lnTo>
                    <a:pt x="160" y="209"/>
                  </a:lnTo>
                  <a:lnTo>
                    <a:pt x="316" y="833"/>
                  </a:lnTo>
                  <a:lnTo>
                    <a:pt x="232" y="900"/>
                  </a:lnTo>
                  <a:cubicBezTo>
                    <a:pt x="222" y="908"/>
                    <a:pt x="216" y="920"/>
                    <a:pt x="216" y="932"/>
                  </a:cubicBezTo>
                  <a:lnTo>
                    <a:pt x="216" y="1037"/>
                  </a:lnTo>
                  <a:cubicBezTo>
                    <a:pt x="216" y="1060"/>
                    <a:pt x="234" y="1078"/>
                    <a:pt x="257" y="1078"/>
                  </a:cubicBezTo>
                  <a:lnTo>
                    <a:pt x="375" y="1080"/>
                  </a:lnTo>
                  <a:cubicBezTo>
                    <a:pt x="358" y="1095"/>
                    <a:pt x="348" y="1117"/>
                    <a:pt x="348" y="1141"/>
                  </a:cubicBezTo>
                  <a:cubicBezTo>
                    <a:pt x="348" y="1187"/>
                    <a:pt x="385" y="1224"/>
                    <a:pt x="431" y="1224"/>
                  </a:cubicBezTo>
                  <a:cubicBezTo>
                    <a:pt x="477" y="1224"/>
                    <a:pt x="515" y="1187"/>
                    <a:pt x="515" y="1141"/>
                  </a:cubicBezTo>
                  <a:cubicBezTo>
                    <a:pt x="515" y="1118"/>
                    <a:pt x="505" y="1097"/>
                    <a:pt x="490" y="1082"/>
                  </a:cubicBezTo>
                  <a:lnTo>
                    <a:pt x="1041" y="1089"/>
                  </a:lnTo>
                  <a:cubicBezTo>
                    <a:pt x="1030" y="1104"/>
                    <a:pt x="1023" y="1121"/>
                    <a:pt x="1023" y="1141"/>
                  </a:cubicBezTo>
                  <a:cubicBezTo>
                    <a:pt x="1023" y="1187"/>
                    <a:pt x="1060" y="1224"/>
                    <a:pt x="1106" y="1224"/>
                  </a:cubicBezTo>
                  <a:cubicBezTo>
                    <a:pt x="1152" y="1224"/>
                    <a:pt x="1190" y="1187"/>
                    <a:pt x="1190" y="1141"/>
                  </a:cubicBezTo>
                  <a:cubicBezTo>
                    <a:pt x="1190" y="1122"/>
                    <a:pt x="1183" y="1105"/>
                    <a:pt x="1173" y="1091"/>
                  </a:cubicBezTo>
                  <a:lnTo>
                    <a:pt x="1245" y="1092"/>
                  </a:lnTo>
                  <a:lnTo>
                    <a:pt x="1245" y="1092"/>
                  </a:lnTo>
                  <a:cubicBezTo>
                    <a:pt x="1268" y="1092"/>
                    <a:pt x="1287" y="1074"/>
                    <a:pt x="1287" y="1051"/>
                  </a:cubicBezTo>
                  <a:cubicBezTo>
                    <a:pt x="1287" y="1028"/>
                    <a:pt x="1269" y="1009"/>
                    <a:pt x="1246" y="1009"/>
                  </a:cubicBezTo>
                  <a:lnTo>
                    <a:pt x="299" y="996"/>
                  </a:lnTo>
                  <a:lnTo>
                    <a:pt x="299" y="953"/>
                  </a:lnTo>
                  <a:lnTo>
                    <a:pt x="369" y="898"/>
                  </a:lnTo>
                  <a:cubicBezTo>
                    <a:pt x="375" y="900"/>
                    <a:pt x="382" y="901"/>
                    <a:pt x="389" y="901"/>
                  </a:cubicBezTo>
                  <a:lnTo>
                    <a:pt x="1140" y="908"/>
                  </a:lnTo>
                  <a:lnTo>
                    <a:pt x="1141" y="908"/>
                  </a:lnTo>
                  <a:cubicBezTo>
                    <a:pt x="1175" y="908"/>
                    <a:pt x="1204" y="885"/>
                    <a:pt x="1212" y="851"/>
                  </a:cubicBezTo>
                  <a:lnTo>
                    <a:pt x="1309" y="427"/>
                  </a:lnTo>
                  <a:cubicBezTo>
                    <a:pt x="1318" y="388"/>
                    <a:pt x="1294" y="349"/>
                    <a:pt x="1255" y="3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3" name="Freeform 125"/>
            <p:cNvSpPr>
              <a:spLocks/>
            </p:cNvSpPr>
            <p:nvPr/>
          </p:nvSpPr>
          <p:spPr bwMode="auto">
            <a:xfrm>
              <a:off x="3235325" y="1393825"/>
              <a:ext cx="158750" cy="193675"/>
            </a:xfrm>
            <a:custGeom>
              <a:avLst/>
              <a:gdLst>
                <a:gd name="T0" fmla="*/ 393 w 433"/>
                <a:gd name="T1" fmla="*/ 240 h 531"/>
                <a:gd name="T2" fmla="*/ 326 w 433"/>
                <a:gd name="T3" fmla="*/ 240 h 531"/>
                <a:gd name="T4" fmla="*/ 326 w 433"/>
                <a:gd name="T5" fmla="*/ 44 h 531"/>
                <a:gd name="T6" fmla="*/ 282 w 433"/>
                <a:gd name="T7" fmla="*/ 0 h 531"/>
                <a:gd name="T8" fmla="*/ 151 w 433"/>
                <a:gd name="T9" fmla="*/ 0 h 531"/>
                <a:gd name="T10" fmla="*/ 108 w 433"/>
                <a:gd name="T11" fmla="*/ 44 h 531"/>
                <a:gd name="T12" fmla="*/ 108 w 433"/>
                <a:gd name="T13" fmla="*/ 240 h 531"/>
                <a:gd name="T14" fmla="*/ 40 w 433"/>
                <a:gd name="T15" fmla="*/ 240 h 531"/>
                <a:gd name="T16" fmla="*/ 18 w 433"/>
                <a:gd name="T17" fmla="*/ 284 h 531"/>
                <a:gd name="T18" fmla="*/ 68 w 433"/>
                <a:gd name="T19" fmla="*/ 352 h 531"/>
                <a:gd name="T20" fmla="*/ 133 w 433"/>
                <a:gd name="T21" fmla="*/ 439 h 531"/>
                <a:gd name="T22" fmla="*/ 184 w 433"/>
                <a:gd name="T23" fmla="*/ 507 h 531"/>
                <a:gd name="T24" fmla="*/ 249 w 433"/>
                <a:gd name="T25" fmla="*/ 507 h 531"/>
                <a:gd name="T26" fmla="*/ 300 w 433"/>
                <a:gd name="T27" fmla="*/ 439 h 531"/>
                <a:gd name="T28" fmla="*/ 365 w 433"/>
                <a:gd name="T29" fmla="*/ 352 h 531"/>
                <a:gd name="T30" fmla="*/ 416 w 433"/>
                <a:gd name="T31" fmla="*/ 284 h 531"/>
                <a:gd name="T32" fmla="*/ 393 w 433"/>
                <a:gd name="T33" fmla="*/ 24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3" h="531">
                  <a:moveTo>
                    <a:pt x="393" y="240"/>
                  </a:moveTo>
                  <a:lnTo>
                    <a:pt x="326" y="240"/>
                  </a:lnTo>
                  <a:lnTo>
                    <a:pt x="326" y="44"/>
                  </a:lnTo>
                  <a:cubicBezTo>
                    <a:pt x="326" y="20"/>
                    <a:pt x="306" y="0"/>
                    <a:pt x="282" y="0"/>
                  </a:cubicBezTo>
                  <a:lnTo>
                    <a:pt x="151" y="0"/>
                  </a:lnTo>
                  <a:cubicBezTo>
                    <a:pt x="127" y="0"/>
                    <a:pt x="108" y="20"/>
                    <a:pt x="108" y="44"/>
                  </a:cubicBezTo>
                  <a:lnTo>
                    <a:pt x="108" y="240"/>
                  </a:lnTo>
                  <a:lnTo>
                    <a:pt x="40" y="240"/>
                  </a:lnTo>
                  <a:cubicBezTo>
                    <a:pt x="10" y="240"/>
                    <a:pt x="0" y="260"/>
                    <a:pt x="18" y="284"/>
                  </a:cubicBezTo>
                  <a:lnTo>
                    <a:pt x="68" y="352"/>
                  </a:lnTo>
                  <a:cubicBezTo>
                    <a:pt x="86" y="376"/>
                    <a:pt x="115" y="415"/>
                    <a:pt x="133" y="439"/>
                  </a:cubicBezTo>
                  <a:lnTo>
                    <a:pt x="184" y="507"/>
                  </a:lnTo>
                  <a:cubicBezTo>
                    <a:pt x="202" y="531"/>
                    <a:pt x="231" y="531"/>
                    <a:pt x="249" y="507"/>
                  </a:cubicBezTo>
                  <a:lnTo>
                    <a:pt x="300" y="439"/>
                  </a:lnTo>
                  <a:cubicBezTo>
                    <a:pt x="318" y="415"/>
                    <a:pt x="347" y="376"/>
                    <a:pt x="365" y="352"/>
                  </a:cubicBezTo>
                  <a:lnTo>
                    <a:pt x="416" y="284"/>
                  </a:lnTo>
                  <a:cubicBezTo>
                    <a:pt x="433" y="260"/>
                    <a:pt x="424" y="240"/>
                    <a:pt x="393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4702344" y="4990108"/>
            <a:ext cx="581239" cy="620050"/>
            <a:chOff x="6270625" y="5162550"/>
            <a:chExt cx="414338" cy="374650"/>
          </a:xfrm>
          <a:solidFill>
            <a:schemeClr val="tx1"/>
          </a:solidFill>
        </p:grpSpPr>
        <p:sp>
          <p:nvSpPr>
            <p:cNvPr id="569" name="Rectangle 332"/>
            <p:cNvSpPr>
              <a:spLocks noChangeArrowheads="1"/>
            </p:cNvSpPr>
            <p:nvPr/>
          </p:nvSpPr>
          <p:spPr bwMode="auto">
            <a:xfrm>
              <a:off x="6292850" y="5248275"/>
              <a:ext cx="10953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0" name="Rectangle 333"/>
            <p:cNvSpPr>
              <a:spLocks noChangeArrowheads="1"/>
            </p:cNvSpPr>
            <p:nvPr/>
          </p:nvSpPr>
          <p:spPr bwMode="auto">
            <a:xfrm>
              <a:off x="6421438" y="5334000"/>
              <a:ext cx="111125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1" name="Rectangle 334"/>
            <p:cNvSpPr>
              <a:spLocks noChangeArrowheads="1"/>
            </p:cNvSpPr>
            <p:nvPr/>
          </p:nvSpPr>
          <p:spPr bwMode="auto">
            <a:xfrm>
              <a:off x="6550025" y="5162550"/>
              <a:ext cx="111125" cy="338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2" name="Rectangle 335"/>
            <p:cNvSpPr>
              <a:spLocks noChangeArrowheads="1"/>
            </p:cNvSpPr>
            <p:nvPr/>
          </p:nvSpPr>
          <p:spPr bwMode="auto">
            <a:xfrm>
              <a:off x="6270625" y="5518150"/>
              <a:ext cx="4143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74" name="TextBox 573"/>
          <p:cNvSpPr txBox="1"/>
          <p:nvPr/>
        </p:nvSpPr>
        <p:spPr>
          <a:xfrm>
            <a:off x="1305227" y="246295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</a:t>
            </a:r>
            <a:endParaRPr lang="en-GB" dirty="0"/>
          </a:p>
        </p:txBody>
      </p:sp>
      <p:sp>
        <p:nvSpPr>
          <p:cNvPr id="824" name="TextBox 823"/>
          <p:cNvSpPr txBox="1"/>
          <p:nvPr/>
        </p:nvSpPr>
        <p:spPr>
          <a:xfrm>
            <a:off x="3243658" y="242253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GB" dirty="0"/>
          </a:p>
        </p:txBody>
      </p:sp>
      <p:sp>
        <p:nvSpPr>
          <p:cNvPr id="825" name="TextBox 824"/>
          <p:cNvSpPr txBox="1"/>
          <p:nvPr/>
        </p:nvSpPr>
        <p:spPr>
          <a:xfrm>
            <a:off x="5183437" y="243080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</a:t>
            </a:r>
            <a:endParaRPr lang="en-GB" dirty="0"/>
          </a:p>
        </p:txBody>
      </p:sp>
      <p:sp>
        <p:nvSpPr>
          <p:cNvPr id="826" name="TextBox 825"/>
          <p:cNvSpPr txBox="1"/>
          <p:nvPr/>
        </p:nvSpPr>
        <p:spPr>
          <a:xfrm>
            <a:off x="7319839" y="245338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  <a:endParaRPr lang="en-GB" dirty="0"/>
          </a:p>
        </p:txBody>
      </p:sp>
      <p:sp>
        <p:nvSpPr>
          <p:cNvPr id="827" name="TextBox 826"/>
          <p:cNvSpPr txBox="1"/>
          <p:nvPr/>
        </p:nvSpPr>
        <p:spPr>
          <a:xfrm>
            <a:off x="9761151" y="242253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Diet</a:t>
            </a:r>
            <a:endParaRPr lang="en-GB" dirty="0"/>
          </a:p>
        </p:txBody>
      </p:sp>
      <p:sp>
        <p:nvSpPr>
          <p:cNvPr id="828" name="TextBox 827"/>
          <p:cNvSpPr txBox="1"/>
          <p:nvPr/>
        </p:nvSpPr>
        <p:spPr>
          <a:xfrm>
            <a:off x="2522395" y="595685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</a:t>
            </a:r>
            <a:endParaRPr lang="en-GB" dirty="0"/>
          </a:p>
        </p:txBody>
      </p:sp>
      <p:sp>
        <p:nvSpPr>
          <p:cNvPr id="829" name="TextBox 828"/>
          <p:cNvSpPr txBox="1"/>
          <p:nvPr/>
        </p:nvSpPr>
        <p:spPr>
          <a:xfrm>
            <a:off x="6320015" y="595685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</a:t>
            </a:r>
            <a:endParaRPr lang="en-GB" dirty="0"/>
          </a:p>
        </p:txBody>
      </p:sp>
      <p:sp>
        <p:nvSpPr>
          <p:cNvPr id="830" name="TextBox 829"/>
          <p:cNvSpPr txBox="1"/>
          <p:nvPr/>
        </p:nvSpPr>
        <p:spPr>
          <a:xfrm>
            <a:off x="4473415" y="597278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Finance</a:t>
            </a:r>
            <a:endParaRPr lang="en-GB" dirty="0"/>
          </a:p>
        </p:txBody>
      </p:sp>
      <p:sp>
        <p:nvSpPr>
          <p:cNvPr id="831" name="TextBox 830"/>
          <p:cNvSpPr txBox="1"/>
          <p:nvPr/>
        </p:nvSpPr>
        <p:spPr>
          <a:xfrm>
            <a:off x="8327394" y="595685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65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409" y="2956077"/>
            <a:ext cx="4088175" cy="4034815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Customer </a:t>
            </a:r>
            <a:br>
              <a:rPr lang="en-US" sz="4400" dirty="0" smtClean="0"/>
            </a:br>
            <a:r>
              <a:rPr lang="en-US" sz="4400" dirty="0" smtClean="0"/>
              <a:t>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320" y="1090641"/>
            <a:ext cx="10554574" cy="4676718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US" sz="2400" dirty="0" smtClean="0"/>
              <a:t>Profile </a:t>
            </a:r>
            <a:r>
              <a:rPr lang="en-US" sz="2400" dirty="0"/>
              <a:t>Creation </a:t>
            </a:r>
            <a:endParaRPr lang="en-GB" sz="2400" dirty="0"/>
          </a:p>
          <a:p>
            <a:pPr>
              <a:lnSpc>
                <a:spcPct val="210000"/>
              </a:lnSpc>
            </a:pPr>
            <a:r>
              <a:rPr lang="en-US" sz="2400" dirty="0"/>
              <a:t>Mark Attendance</a:t>
            </a:r>
            <a:endParaRPr lang="en-GB" sz="2400" dirty="0"/>
          </a:p>
          <a:p>
            <a:pPr>
              <a:lnSpc>
                <a:spcPct val="210000"/>
              </a:lnSpc>
            </a:pPr>
            <a:r>
              <a:rPr lang="en-US" sz="2400" dirty="0" smtClean="0"/>
              <a:t>Generate </a:t>
            </a:r>
            <a:r>
              <a:rPr lang="en-US" sz="2400" dirty="0"/>
              <a:t>Customer Reports</a:t>
            </a:r>
            <a:endParaRPr lang="en-GB" sz="2400" dirty="0"/>
          </a:p>
          <a:p>
            <a:pPr>
              <a:lnSpc>
                <a:spcPct val="210000"/>
              </a:lnSpc>
            </a:pPr>
            <a:r>
              <a:rPr lang="en-US" sz="2400" dirty="0"/>
              <a:t>Update his/her Personal Information</a:t>
            </a:r>
            <a:endParaRPr lang="en-GB" sz="2400" dirty="0"/>
          </a:p>
          <a:p>
            <a:pPr>
              <a:lnSpc>
                <a:spcPct val="210000"/>
              </a:lnSpc>
            </a:pPr>
            <a:r>
              <a:rPr lang="en-US" sz="2400" dirty="0"/>
              <a:t>Search Member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8960061" y="1247369"/>
            <a:ext cx="1253066" cy="1236134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9273041" y="1416094"/>
            <a:ext cx="627106" cy="746702"/>
            <a:chOff x="8704263" y="5105400"/>
            <a:chExt cx="346075" cy="431801"/>
          </a:xfrm>
          <a:solidFill>
            <a:schemeClr val="tx1"/>
          </a:solidFill>
        </p:grpSpPr>
        <p:sp>
          <p:nvSpPr>
            <p:cNvPr id="14" name="Freeform 105"/>
            <p:cNvSpPr>
              <a:spLocks/>
            </p:cNvSpPr>
            <p:nvPr/>
          </p:nvSpPr>
          <p:spPr bwMode="auto">
            <a:xfrm>
              <a:off x="8704263" y="5335588"/>
              <a:ext cx="346075" cy="201613"/>
            </a:xfrm>
            <a:custGeom>
              <a:avLst/>
              <a:gdLst>
                <a:gd name="T0" fmla="*/ 735 w 942"/>
                <a:gd name="T1" fmla="*/ 2 h 550"/>
                <a:gd name="T2" fmla="*/ 726 w 942"/>
                <a:gd name="T3" fmla="*/ 10 h 550"/>
                <a:gd name="T4" fmla="*/ 716 w 942"/>
                <a:gd name="T5" fmla="*/ 18 h 550"/>
                <a:gd name="T6" fmla="*/ 695 w 942"/>
                <a:gd name="T7" fmla="*/ 34 h 550"/>
                <a:gd name="T8" fmla="*/ 547 w 942"/>
                <a:gd name="T9" fmla="*/ 338 h 550"/>
                <a:gd name="T10" fmla="*/ 517 w 942"/>
                <a:gd name="T11" fmla="*/ 163 h 550"/>
                <a:gd name="T12" fmla="*/ 561 w 942"/>
                <a:gd name="T13" fmla="*/ 92 h 550"/>
                <a:gd name="T14" fmla="*/ 545 w 942"/>
                <a:gd name="T15" fmla="*/ 95 h 550"/>
                <a:gd name="T16" fmla="*/ 503 w 942"/>
                <a:gd name="T17" fmla="*/ 100 h 550"/>
                <a:gd name="T18" fmla="*/ 479 w 942"/>
                <a:gd name="T19" fmla="*/ 101 h 550"/>
                <a:gd name="T20" fmla="*/ 391 w 942"/>
                <a:gd name="T21" fmla="*/ 91 h 550"/>
                <a:gd name="T22" fmla="*/ 436 w 942"/>
                <a:gd name="T23" fmla="*/ 163 h 550"/>
                <a:gd name="T24" fmla="*/ 408 w 942"/>
                <a:gd name="T25" fmla="*/ 341 h 550"/>
                <a:gd name="T26" fmla="*/ 244 w 942"/>
                <a:gd name="T27" fmla="*/ 19 h 550"/>
                <a:gd name="T28" fmla="*/ 222 w 942"/>
                <a:gd name="T29" fmla="*/ 0 h 550"/>
                <a:gd name="T30" fmla="*/ 219 w 942"/>
                <a:gd name="T31" fmla="*/ 3 h 550"/>
                <a:gd name="T32" fmla="*/ 3 w 942"/>
                <a:gd name="T33" fmla="*/ 538 h 550"/>
                <a:gd name="T34" fmla="*/ 3 w 942"/>
                <a:gd name="T35" fmla="*/ 550 h 550"/>
                <a:gd name="T36" fmla="*/ 942 w 942"/>
                <a:gd name="T37" fmla="*/ 550 h 550"/>
                <a:gd name="T38" fmla="*/ 941 w 942"/>
                <a:gd name="T39" fmla="*/ 537 h 550"/>
                <a:gd name="T40" fmla="*/ 735 w 942"/>
                <a:gd name="T41" fmla="*/ 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2" h="550">
                  <a:moveTo>
                    <a:pt x="735" y="2"/>
                  </a:moveTo>
                  <a:cubicBezTo>
                    <a:pt x="732" y="5"/>
                    <a:pt x="729" y="7"/>
                    <a:pt x="726" y="10"/>
                  </a:cubicBezTo>
                  <a:cubicBezTo>
                    <a:pt x="722" y="13"/>
                    <a:pt x="719" y="15"/>
                    <a:pt x="716" y="18"/>
                  </a:cubicBezTo>
                  <a:cubicBezTo>
                    <a:pt x="709" y="23"/>
                    <a:pt x="702" y="29"/>
                    <a:pt x="695" y="34"/>
                  </a:cubicBezTo>
                  <a:lnTo>
                    <a:pt x="547" y="338"/>
                  </a:lnTo>
                  <a:lnTo>
                    <a:pt x="517" y="163"/>
                  </a:lnTo>
                  <a:lnTo>
                    <a:pt x="561" y="92"/>
                  </a:lnTo>
                  <a:cubicBezTo>
                    <a:pt x="556" y="93"/>
                    <a:pt x="551" y="95"/>
                    <a:pt x="545" y="95"/>
                  </a:cubicBezTo>
                  <a:cubicBezTo>
                    <a:pt x="531" y="98"/>
                    <a:pt x="517" y="100"/>
                    <a:pt x="503" y="100"/>
                  </a:cubicBezTo>
                  <a:cubicBezTo>
                    <a:pt x="495" y="101"/>
                    <a:pt x="487" y="101"/>
                    <a:pt x="479" y="101"/>
                  </a:cubicBezTo>
                  <a:cubicBezTo>
                    <a:pt x="449" y="101"/>
                    <a:pt x="420" y="98"/>
                    <a:pt x="391" y="91"/>
                  </a:cubicBezTo>
                  <a:lnTo>
                    <a:pt x="436" y="163"/>
                  </a:lnTo>
                  <a:lnTo>
                    <a:pt x="408" y="341"/>
                  </a:lnTo>
                  <a:lnTo>
                    <a:pt x="244" y="19"/>
                  </a:lnTo>
                  <a:cubicBezTo>
                    <a:pt x="237" y="13"/>
                    <a:pt x="229" y="6"/>
                    <a:pt x="222" y="0"/>
                  </a:cubicBezTo>
                  <a:lnTo>
                    <a:pt x="219" y="3"/>
                  </a:lnTo>
                  <a:cubicBezTo>
                    <a:pt x="0" y="192"/>
                    <a:pt x="3" y="524"/>
                    <a:pt x="3" y="538"/>
                  </a:cubicBezTo>
                  <a:lnTo>
                    <a:pt x="3" y="550"/>
                  </a:lnTo>
                  <a:lnTo>
                    <a:pt x="942" y="550"/>
                  </a:lnTo>
                  <a:lnTo>
                    <a:pt x="941" y="537"/>
                  </a:lnTo>
                  <a:cubicBezTo>
                    <a:pt x="926" y="154"/>
                    <a:pt x="773" y="27"/>
                    <a:pt x="73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106"/>
            <p:cNvSpPr>
              <a:spLocks noChangeArrowheads="1"/>
            </p:cNvSpPr>
            <p:nvPr/>
          </p:nvSpPr>
          <p:spPr bwMode="auto">
            <a:xfrm>
              <a:off x="8750300" y="5105400"/>
              <a:ext cx="258763" cy="258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409" y="2956077"/>
            <a:ext cx="4088175" cy="4034815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Employee </a:t>
            </a:r>
            <a:br>
              <a:rPr lang="en-US" sz="4400" dirty="0" smtClean="0"/>
            </a:br>
            <a:r>
              <a:rPr lang="en-US" sz="4400" dirty="0" smtClean="0"/>
              <a:t>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010" y="1497407"/>
            <a:ext cx="10554574" cy="405931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/>
              <a:t>Add/Update/Delete </a:t>
            </a:r>
            <a:r>
              <a:rPr lang="en-US" sz="2200" dirty="0"/>
              <a:t>Employees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Mark Attendance 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Calculate Salary</a:t>
            </a:r>
            <a:endParaRPr lang="en-GB" sz="2200" dirty="0"/>
          </a:p>
          <a:p>
            <a:pPr>
              <a:lnSpc>
                <a:spcPct val="200000"/>
              </a:lnSpc>
            </a:pPr>
            <a:r>
              <a:rPr lang="en-US" sz="2200" dirty="0" smtClean="0"/>
              <a:t>Search </a:t>
            </a:r>
            <a:r>
              <a:rPr lang="en-US" sz="2200" dirty="0"/>
              <a:t>Employee(s</a:t>
            </a:r>
            <a:r>
              <a:rPr lang="en-US" sz="22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Generate Reports</a:t>
            </a:r>
            <a:endParaRPr lang="en-GB" sz="2200" dirty="0"/>
          </a:p>
          <a:p>
            <a:pPr>
              <a:lnSpc>
                <a:spcPct val="200000"/>
              </a:lnSpc>
            </a:pPr>
            <a:endParaRPr lang="en-GB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165417" y="1364515"/>
            <a:ext cx="1253066" cy="1236134"/>
            <a:chOff x="3220384" y="2853266"/>
            <a:chExt cx="1253066" cy="1236134"/>
          </a:xfrm>
        </p:grpSpPr>
        <p:sp>
          <p:nvSpPr>
            <p:cNvPr id="7" name="Oval 6"/>
            <p:cNvSpPr/>
            <p:nvPr/>
          </p:nvSpPr>
          <p:spPr>
            <a:xfrm>
              <a:off x="3220384" y="2853266"/>
              <a:ext cx="1253066" cy="1236134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78648" y="3158272"/>
              <a:ext cx="803275" cy="535539"/>
              <a:chOff x="3797300" y="6046788"/>
              <a:chExt cx="560388" cy="352425"/>
            </a:xfrm>
            <a:solidFill>
              <a:schemeClr val="tx1"/>
            </a:solidFill>
          </p:grpSpPr>
          <p:sp>
            <p:nvSpPr>
              <p:cNvPr id="9" name="Freeform 214"/>
              <p:cNvSpPr>
                <a:spLocks/>
              </p:cNvSpPr>
              <p:nvPr/>
            </p:nvSpPr>
            <p:spPr bwMode="auto">
              <a:xfrm>
                <a:off x="3830638" y="6073775"/>
                <a:ext cx="166688" cy="182563"/>
              </a:xfrm>
              <a:custGeom>
                <a:avLst/>
                <a:gdLst>
                  <a:gd name="T0" fmla="*/ 248 w 458"/>
                  <a:gd name="T1" fmla="*/ 0 h 496"/>
                  <a:gd name="T2" fmla="*/ 0 w 458"/>
                  <a:gd name="T3" fmla="*/ 248 h 496"/>
                  <a:gd name="T4" fmla="*/ 248 w 458"/>
                  <a:gd name="T5" fmla="*/ 496 h 496"/>
                  <a:gd name="T6" fmla="*/ 458 w 458"/>
                  <a:gd name="T7" fmla="*/ 378 h 496"/>
                  <a:gd name="T8" fmla="*/ 432 w 458"/>
                  <a:gd name="T9" fmla="*/ 83 h 496"/>
                  <a:gd name="T10" fmla="*/ 248 w 458"/>
                  <a:gd name="T11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8" h="496">
                    <a:moveTo>
                      <a:pt x="248" y="0"/>
                    </a:moveTo>
                    <a:cubicBezTo>
                      <a:pt x="111" y="0"/>
                      <a:pt x="0" y="112"/>
                      <a:pt x="0" y="248"/>
                    </a:cubicBezTo>
                    <a:cubicBezTo>
                      <a:pt x="0" y="385"/>
                      <a:pt x="111" y="496"/>
                      <a:pt x="248" y="496"/>
                    </a:cubicBezTo>
                    <a:cubicBezTo>
                      <a:pt x="337" y="496"/>
                      <a:pt x="415" y="449"/>
                      <a:pt x="458" y="378"/>
                    </a:cubicBezTo>
                    <a:cubicBezTo>
                      <a:pt x="424" y="322"/>
                      <a:pt x="380" y="222"/>
                      <a:pt x="432" y="83"/>
                    </a:cubicBezTo>
                    <a:cubicBezTo>
                      <a:pt x="387" y="32"/>
                      <a:pt x="321" y="0"/>
                      <a:pt x="248" y="0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Freeform 215"/>
              <p:cNvSpPr>
                <a:spLocks/>
              </p:cNvSpPr>
              <p:nvPr/>
            </p:nvSpPr>
            <p:spPr bwMode="auto">
              <a:xfrm>
                <a:off x="3797300" y="6240463"/>
                <a:ext cx="195263" cy="141288"/>
              </a:xfrm>
              <a:custGeom>
                <a:avLst/>
                <a:gdLst>
                  <a:gd name="T0" fmla="*/ 507 w 535"/>
                  <a:gd name="T1" fmla="*/ 9 h 386"/>
                  <a:gd name="T2" fmla="*/ 496 w 535"/>
                  <a:gd name="T3" fmla="*/ 17 h 386"/>
                  <a:gd name="T4" fmla="*/ 337 w 535"/>
                  <a:gd name="T5" fmla="*/ 128 h 386"/>
                  <a:gd name="T6" fmla="*/ 177 w 535"/>
                  <a:gd name="T7" fmla="*/ 16 h 386"/>
                  <a:gd name="T8" fmla="*/ 160 w 535"/>
                  <a:gd name="T9" fmla="*/ 3 h 386"/>
                  <a:gd name="T10" fmla="*/ 156 w 535"/>
                  <a:gd name="T11" fmla="*/ 0 h 386"/>
                  <a:gd name="T12" fmla="*/ 154 w 535"/>
                  <a:gd name="T13" fmla="*/ 1 h 386"/>
                  <a:gd name="T14" fmla="*/ 2 w 535"/>
                  <a:gd name="T15" fmla="*/ 378 h 386"/>
                  <a:gd name="T16" fmla="*/ 2 w 535"/>
                  <a:gd name="T17" fmla="*/ 386 h 386"/>
                  <a:gd name="T18" fmla="*/ 394 w 535"/>
                  <a:gd name="T19" fmla="*/ 386 h 386"/>
                  <a:gd name="T20" fmla="*/ 535 w 535"/>
                  <a:gd name="T21" fmla="*/ 16 h 386"/>
                  <a:gd name="T22" fmla="*/ 516 w 535"/>
                  <a:gd name="T23" fmla="*/ 1 h 386"/>
                  <a:gd name="T24" fmla="*/ 510 w 535"/>
                  <a:gd name="T25" fmla="*/ 7 h 386"/>
                  <a:gd name="T26" fmla="*/ 507 w 535"/>
                  <a:gd name="T27" fmla="*/ 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5" h="386">
                    <a:moveTo>
                      <a:pt x="507" y="9"/>
                    </a:moveTo>
                    <a:cubicBezTo>
                      <a:pt x="504" y="12"/>
                      <a:pt x="500" y="14"/>
                      <a:pt x="496" y="17"/>
                    </a:cubicBezTo>
                    <a:cubicBezTo>
                      <a:pt x="471" y="82"/>
                      <a:pt x="409" y="128"/>
                      <a:pt x="337" y="128"/>
                    </a:cubicBezTo>
                    <a:cubicBezTo>
                      <a:pt x="263" y="128"/>
                      <a:pt x="201" y="81"/>
                      <a:pt x="177" y="16"/>
                    </a:cubicBezTo>
                    <a:cubicBezTo>
                      <a:pt x="169" y="10"/>
                      <a:pt x="163" y="6"/>
                      <a:pt x="160" y="3"/>
                    </a:cubicBezTo>
                    <a:cubicBezTo>
                      <a:pt x="159" y="2"/>
                      <a:pt x="157" y="1"/>
                      <a:pt x="156" y="0"/>
                    </a:cubicBezTo>
                    <a:lnTo>
                      <a:pt x="154" y="1"/>
                    </a:lnTo>
                    <a:cubicBezTo>
                      <a:pt x="0" y="135"/>
                      <a:pt x="2" y="368"/>
                      <a:pt x="2" y="378"/>
                    </a:cubicBezTo>
                    <a:lnTo>
                      <a:pt x="2" y="386"/>
                    </a:lnTo>
                    <a:lnTo>
                      <a:pt x="394" y="386"/>
                    </a:lnTo>
                    <a:cubicBezTo>
                      <a:pt x="400" y="296"/>
                      <a:pt x="427" y="135"/>
                      <a:pt x="535" y="16"/>
                    </a:cubicBezTo>
                    <a:cubicBezTo>
                      <a:pt x="527" y="9"/>
                      <a:pt x="521" y="4"/>
                      <a:pt x="516" y="1"/>
                    </a:cubicBezTo>
                    <a:cubicBezTo>
                      <a:pt x="514" y="3"/>
                      <a:pt x="512" y="5"/>
                      <a:pt x="510" y="7"/>
                    </a:cubicBezTo>
                    <a:cubicBezTo>
                      <a:pt x="509" y="8"/>
                      <a:pt x="508" y="8"/>
                      <a:pt x="507" y="9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Freeform 216"/>
              <p:cNvSpPr>
                <a:spLocks noEditPoints="1"/>
              </p:cNvSpPr>
              <p:nvPr/>
            </p:nvSpPr>
            <p:spPr bwMode="auto">
              <a:xfrm>
                <a:off x="3952875" y="6237288"/>
                <a:ext cx="277813" cy="161925"/>
              </a:xfrm>
              <a:custGeom>
                <a:avLst/>
                <a:gdLst>
                  <a:gd name="T0" fmla="*/ 486 w 758"/>
                  <a:gd name="T1" fmla="*/ 210 h 442"/>
                  <a:gd name="T2" fmla="*/ 380 w 758"/>
                  <a:gd name="T3" fmla="*/ 156 h 442"/>
                  <a:gd name="T4" fmla="*/ 274 w 758"/>
                  <a:gd name="T5" fmla="*/ 210 h 442"/>
                  <a:gd name="T6" fmla="*/ 274 w 758"/>
                  <a:gd name="T7" fmla="*/ 79 h 442"/>
                  <a:gd name="T8" fmla="*/ 380 w 758"/>
                  <a:gd name="T9" fmla="*/ 136 h 442"/>
                  <a:gd name="T10" fmla="*/ 486 w 758"/>
                  <a:gd name="T11" fmla="*/ 79 h 442"/>
                  <a:gd name="T12" fmla="*/ 486 w 758"/>
                  <a:gd name="T13" fmla="*/ 210 h 442"/>
                  <a:gd name="T14" fmla="*/ 591 w 758"/>
                  <a:gd name="T15" fmla="*/ 1 h 442"/>
                  <a:gd name="T16" fmla="*/ 584 w 758"/>
                  <a:gd name="T17" fmla="*/ 8 h 442"/>
                  <a:gd name="T18" fmla="*/ 580 w 758"/>
                  <a:gd name="T19" fmla="*/ 11 h 442"/>
                  <a:gd name="T20" fmla="*/ 427 w 758"/>
                  <a:gd name="T21" fmla="*/ 78 h 442"/>
                  <a:gd name="T22" fmla="*/ 405 w 758"/>
                  <a:gd name="T23" fmla="*/ 81 h 442"/>
                  <a:gd name="T24" fmla="*/ 386 w 758"/>
                  <a:gd name="T25" fmla="*/ 81 h 442"/>
                  <a:gd name="T26" fmla="*/ 319 w 758"/>
                  <a:gd name="T27" fmla="*/ 74 h 442"/>
                  <a:gd name="T28" fmla="*/ 183 w 758"/>
                  <a:gd name="T29" fmla="*/ 4 h 442"/>
                  <a:gd name="T30" fmla="*/ 179 w 758"/>
                  <a:gd name="T31" fmla="*/ 0 h 442"/>
                  <a:gd name="T32" fmla="*/ 176 w 758"/>
                  <a:gd name="T33" fmla="*/ 2 h 442"/>
                  <a:gd name="T34" fmla="*/ 2 w 758"/>
                  <a:gd name="T35" fmla="*/ 433 h 442"/>
                  <a:gd name="T36" fmla="*/ 3 w 758"/>
                  <a:gd name="T37" fmla="*/ 442 h 442"/>
                  <a:gd name="T38" fmla="*/ 758 w 758"/>
                  <a:gd name="T39" fmla="*/ 442 h 442"/>
                  <a:gd name="T40" fmla="*/ 758 w 758"/>
                  <a:gd name="T41" fmla="*/ 432 h 442"/>
                  <a:gd name="T42" fmla="*/ 591 w 758"/>
                  <a:gd name="T43" fmla="*/ 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58" h="442">
                    <a:moveTo>
                      <a:pt x="486" y="210"/>
                    </a:moveTo>
                    <a:lnTo>
                      <a:pt x="380" y="156"/>
                    </a:lnTo>
                    <a:lnTo>
                      <a:pt x="274" y="210"/>
                    </a:lnTo>
                    <a:lnTo>
                      <a:pt x="274" y="79"/>
                    </a:lnTo>
                    <a:lnTo>
                      <a:pt x="380" y="136"/>
                    </a:lnTo>
                    <a:lnTo>
                      <a:pt x="486" y="79"/>
                    </a:lnTo>
                    <a:lnTo>
                      <a:pt x="486" y="210"/>
                    </a:lnTo>
                    <a:close/>
                    <a:moveTo>
                      <a:pt x="591" y="1"/>
                    </a:moveTo>
                    <a:cubicBezTo>
                      <a:pt x="589" y="3"/>
                      <a:pt x="586" y="6"/>
                      <a:pt x="584" y="8"/>
                    </a:cubicBezTo>
                    <a:cubicBezTo>
                      <a:pt x="583" y="9"/>
                      <a:pt x="581" y="10"/>
                      <a:pt x="580" y="11"/>
                    </a:cubicBezTo>
                    <a:cubicBezTo>
                      <a:pt x="556" y="30"/>
                      <a:pt x="500" y="66"/>
                      <a:pt x="427" y="78"/>
                    </a:cubicBezTo>
                    <a:cubicBezTo>
                      <a:pt x="419" y="79"/>
                      <a:pt x="412" y="80"/>
                      <a:pt x="405" y="81"/>
                    </a:cubicBezTo>
                    <a:cubicBezTo>
                      <a:pt x="398" y="81"/>
                      <a:pt x="392" y="81"/>
                      <a:pt x="386" y="81"/>
                    </a:cubicBezTo>
                    <a:cubicBezTo>
                      <a:pt x="363" y="81"/>
                      <a:pt x="340" y="78"/>
                      <a:pt x="319" y="74"/>
                    </a:cubicBezTo>
                    <a:cubicBezTo>
                      <a:pt x="250" y="56"/>
                      <a:pt x="198" y="16"/>
                      <a:pt x="183" y="4"/>
                    </a:cubicBezTo>
                    <a:cubicBezTo>
                      <a:pt x="182" y="2"/>
                      <a:pt x="180" y="1"/>
                      <a:pt x="179" y="0"/>
                    </a:cubicBezTo>
                    <a:lnTo>
                      <a:pt x="176" y="2"/>
                    </a:lnTo>
                    <a:cubicBezTo>
                      <a:pt x="0" y="155"/>
                      <a:pt x="2" y="422"/>
                      <a:pt x="2" y="433"/>
                    </a:cubicBezTo>
                    <a:lnTo>
                      <a:pt x="3" y="442"/>
                    </a:lnTo>
                    <a:lnTo>
                      <a:pt x="758" y="442"/>
                    </a:lnTo>
                    <a:lnTo>
                      <a:pt x="758" y="432"/>
                    </a:lnTo>
                    <a:cubicBezTo>
                      <a:pt x="745" y="124"/>
                      <a:pt x="622" y="22"/>
                      <a:pt x="591" y="1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217"/>
              <p:cNvSpPr>
                <a:spLocks/>
              </p:cNvSpPr>
              <p:nvPr/>
            </p:nvSpPr>
            <p:spPr bwMode="auto">
              <a:xfrm>
                <a:off x="3990975" y="6046788"/>
                <a:ext cx="207963" cy="206375"/>
              </a:xfrm>
              <a:custGeom>
                <a:avLst/>
                <a:gdLst>
                  <a:gd name="T0" fmla="*/ 0 w 568"/>
                  <a:gd name="T1" fmla="*/ 283 h 567"/>
                  <a:gd name="T2" fmla="*/ 284 w 568"/>
                  <a:gd name="T3" fmla="*/ 567 h 567"/>
                  <a:gd name="T4" fmla="*/ 284 w 568"/>
                  <a:gd name="T5" fmla="*/ 567 h 567"/>
                  <a:gd name="T6" fmla="*/ 485 w 568"/>
                  <a:gd name="T7" fmla="*/ 484 h 567"/>
                  <a:gd name="T8" fmla="*/ 568 w 568"/>
                  <a:gd name="T9" fmla="*/ 283 h 567"/>
                  <a:gd name="T10" fmla="*/ 284 w 568"/>
                  <a:gd name="T11" fmla="*/ 0 h 567"/>
                  <a:gd name="T12" fmla="*/ 0 w 568"/>
                  <a:gd name="T13" fmla="*/ 283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567">
                    <a:moveTo>
                      <a:pt x="0" y="283"/>
                    </a:moveTo>
                    <a:cubicBezTo>
                      <a:pt x="1" y="440"/>
                      <a:pt x="128" y="567"/>
                      <a:pt x="284" y="567"/>
                    </a:cubicBezTo>
                    <a:lnTo>
                      <a:pt x="284" y="567"/>
                    </a:lnTo>
                    <a:cubicBezTo>
                      <a:pt x="360" y="567"/>
                      <a:pt x="431" y="538"/>
                      <a:pt x="485" y="484"/>
                    </a:cubicBezTo>
                    <a:cubicBezTo>
                      <a:pt x="538" y="430"/>
                      <a:pt x="568" y="359"/>
                      <a:pt x="568" y="283"/>
                    </a:cubicBezTo>
                    <a:cubicBezTo>
                      <a:pt x="568" y="127"/>
                      <a:pt x="441" y="0"/>
                      <a:pt x="284" y="0"/>
                    </a:cubicBezTo>
                    <a:cubicBezTo>
                      <a:pt x="128" y="0"/>
                      <a:pt x="0" y="127"/>
                      <a:pt x="0" y="28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218"/>
              <p:cNvSpPr>
                <a:spLocks/>
              </p:cNvSpPr>
              <p:nvPr/>
            </p:nvSpPr>
            <p:spPr bwMode="auto">
              <a:xfrm>
                <a:off x="4227513" y="6253163"/>
                <a:ext cx="130175" cy="123825"/>
              </a:xfrm>
              <a:custGeom>
                <a:avLst/>
                <a:gdLst>
                  <a:gd name="T0" fmla="*/ 34 w 353"/>
                  <a:gd name="T1" fmla="*/ 336 h 336"/>
                  <a:gd name="T2" fmla="*/ 353 w 353"/>
                  <a:gd name="T3" fmla="*/ 336 h 336"/>
                  <a:gd name="T4" fmla="*/ 353 w 353"/>
                  <a:gd name="T5" fmla="*/ 328 h 336"/>
                  <a:gd name="T6" fmla="*/ 211 w 353"/>
                  <a:gd name="T7" fmla="*/ 2 h 336"/>
                  <a:gd name="T8" fmla="*/ 210 w 353"/>
                  <a:gd name="T9" fmla="*/ 0 h 336"/>
                  <a:gd name="T10" fmla="*/ 196 w 353"/>
                  <a:gd name="T11" fmla="*/ 12 h 336"/>
                  <a:gd name="T12" fmla="*/ 97 w 353"/>
                  <a:gd name="T13" fmla="*/ 204 h 336"/>
                  <a:gd name="T14" fmla="*/ 80 w 353"/>
                  <a:gd name="T15" fmla="*/ 91 h 336"/>
                  <a:gd name="T16" fmla="*/ 108 w 353"/>
                  <a:gd name="T17" fmla="*/ 46 h 336"/>
                  <a:gd name="T18" fmla="*/ 52 w 353"/>
                  <a:gd name="T19" fmla="*/ 53 h 336"/>
                  <a:gd name="T20" fmla="*/ 37 w 353"/>
                  <a:gd name="T21" fmla="*/ 52 h 336"/>
                  <a:gd name="T22" fmla="*/ 11 w 353"/>
                  <a:gd name="T23" fmla="*/ 49 h 336"/>
                  <a:gd name="T24" fmla="*/ 0 w 353"/>
                  <a:gd name="T25" fmla="*/ 47 h 336"/>
                  <a:gd name="T26" fmla="*/ 28 w 353"/>
                  <a:gd name="T27" fmla="*/ 91 h 336"/>
                  <a:gd name="T28" fmla="*/ 10 w 353"/>
                  <a:gd name="T29" fmla="*/ 198 h 336"/>
                  <a:gd name="T30" fmla="*/ 34 w 353"/>
                  <a:gd name="T31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3" h="336">
                    <a:moveTo>
                      <a:pt x="34" y="336"/>
                    </a:moveTo>
                    <a:lnTo>
                      <a:pt x="353" y="336"/>
                    </a:lnTo>
                    <a:lnTo>
                      <a:pt x="353" y="328"/>
                    </a:lnTo>
                    <a:cubicBezTo>
                      <a:pt x="353" y="320"/>
                      <a:pt x="350" y="121"/>
                      <a:pt x="211" y="2"/>
                    </a:cubicBezTo>
                    <a:lnTo>
                      <a:pt x="210" y="0"/>
                    </a:lnTo>
                    <a:cubicBezTo>
                      <a:pt x="205" y="4"/>
                      <a:pt x="200" y="8"/>
                      <a:pt x="196" y="12"/>
                    </a:cubicBezTo>
                    <a:lnTo>
                      <a:pt x="97" y="204"/>
                    </a:lnTo>
                    <a:lnTo>
                      <a:pt x="80" y="91"/>
                    </a:lnTo>
                    <a:lnTo>
                      <a:pt x="108" y="46"/>
                    </a:lnTo>
                    <a:cubicBezTo>
                      <a:pt x="90" y="50"/>
                      <a:pt x="71" y="53"/>
                      <a:pt x="52" y="53"/>
                    </a:cubicBezTo>
                    <a:cubicBezTo>
                      <a:pt x="47" y="53"/>
                      <a:pt x="42" y="52"/>
                      <a:pt x="37" y="52"/>
                    </a:cubicBezTo>
                    <a:cubicBezTo>
                      <a:pt x="28" y="51"/>
                      <a:pt x="19" y="50"/>
                      <a:pt x="11" y="49"/>
                    </a:cubicBezTo>
                    <a:cubicBezTo>
                      <a:pt x="7" y="48"/>
                      <a:pt x="4" y="48"/>
                      <a:pt x="0" y="47"/>
                    </a:cubicBezTo>
                    <a:lnTo>
                      <a:pt x="28" y="91"/>
                    </a:lnTo>
                    <a:lnTo>
                      <a:pt x="10" y="198"/>
                    </a:lnTo>
                    <a:cubicBezTo>
                      <a:pt x="24" y="251"/>
                      <a:pt x="31" y="301"/>
                      <a:pt x="34" y="33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219"/>
              <p:cNvSpPr>
                <a:spLocks/>
              </p:cNvSpPr>
              <p:nvPr/>
            </p:nvSpPr>
            <p:spPr bwMode="auto">
              <a:xfrm>
                <a:off x="4181475" y="6097588"/>
                <a:ext cx="150813" cy="163513"/>
              </a:xfrm>
              <a:custGeom>
                <a:avLst/>
                <a:gdLst>
                  <a:gd name="T0" fmla="*/ 188 w 410"/>
                  <a:gd name="T1" fmla="*/ 445 h 445"/>
                  <a:gd name="T2" fmla="*/ 410 w 410"/>
                  <a:gd name="T3" fmla="*/ 223 h 445"/>
                  <a:gd name="T4" fmla="*/ 188 w 410"/>
                  <a:gd name="T5" fmla="*/ 0 h 445"/>
                  <a:gd name="T6" fmla="*/ 54 w 410"/>
                  <a:gd name="T7" fmla="*/ 45 h 445"/>
                  <a:gd name="T8" fmla="*/ 72 w 410"/>
                  <a:gd name="T9" fmla="*/ 147 h 445"/>
                  <a:gd name="T10" fmla="*/ 0 w 410"/>
                  <a:gd name="T11" fmla="*/ 341 h 445"/>
                  <a:gd name="T12" fmla="*/ 188 w 410"/>
                  <a:gd name="T13" fmla="*/ 4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445">
                    <a:moveTo>
                      <a:pt x="188" y="445"/>
                    </a:moveTo>
                    <a:cubicBezTo>
                      <a:pt x="310" y="445"/>
                      <a:pt x="410" y="345"/>
                      <a:pt x="410" y="223"/>
                    </a:cubicBezTo>
                    <a:cubicBezTo>
                      <a:pt x="410" y="100"/>
                      <a:pt x="310" y="0"/>
                      <a:pt x="188" y="0"/>
                    </a:cubicBezTo>
                    <a:cubicBezTo>
                      <a:pt x="138" y="0"/>
                      <a:pt x="92" y="17"/>
                      <a:pt x="54" y="45"/>
                    </a:cubicBezTo>
                    <a:cubicBezTo>
                      <a:pt x="66" y="76"/>
                      <a:pt x="72" y="111"/>
                      <a:pt x="72" y="147"/>
                    </a:cubicBezTo>
                    <a:cubicBezTo>
                      <a:pt x="72" y="221"/>
                      <a:pt x="45" y="289"/>
                      <a:pt x="0" y="341"/>
                    </a:cubicBezTo>
                    <a:cubicBezTo>
                      <a:pt x="39" y="404"/>
                      <a:pt x="109" y="445"/>
                      <a:pt x="188" y="445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47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36E47F-9615-427B-A8AF-F2044F50B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07FE6-F3A1-4DF8-A915-6F00F21B0B27}">
  <ds:schemaRefs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A7694F-727A-4E93-AD9E-902B06C163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Quotable design</Template>
  <TotalTime>0</TotalTime>
  <Words>318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Bahnschrift Light</vt:lpstr>
      <vt:lpstr>Century Gothic</vt:lpstr>
      <vt:lpstr>Segoe UI Historic</vt:lpstr>
      <vt:lpstr>Times New Roman</vt:lpstr>
      <vt:lpstr>Wingdings 2</vt:lpstr>
      <vt:lpstr>Quotable</vt:lpstr>
      <vt:lpstr>SKY GYM MANAGEMENT SYSTEM</vt:lpstr>
      <vt:lpstr>Our Client</vt:lpstr>
      <vt:lpstr>PROBLEMS &amp; SOLUTIONS</vt:lpstr>
      <vt:lpstr>PROBLEMS &amp; SOLUTIONS  Cont’d.</vt:lpstr>
      <vt:lpstr>Benefits of the System</vt:lpstr>
      <vt:lpstr>PowerPoint Presentation</vt:lpstr>
      <vt:lpstr>FUNCTIONALITIES</vt:lpstr>
      <vt:lpstr>Customer  Management</vt:lpstr>
      <vt:lpstr>Employee  Management</vt:lpstr>
      <vt:lpstr>Schedule Management</vt:lpstr>
      <vt:lpstr>Payment Management</vt:lpstr>
      <vt:lpstr>Diet Plan Management</vt:lpstr>
      <vt:lpstr>Online     Store</vt:lpstr>
      <vt:lpstr>Finance  Management</vt:lpstr>
      <vt:lpstr>Inventory Management</vt:lpstr>
      <vt:lpstr>Report Management</vt:lpstr>
      <vt:lpstr>TOOL &amp; TECHNOLOGIES</vt:lpstr>
      <vt:lpstr>Functionality Distribution</vt:lpstr>
      <vt:lpstr>Gantt Chart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2019-07-21T07:17:13Z</dcterms:created>
  <dcterms:modified xsi:type="dcterms:W3CDTF">2019-07-22T19:23:23Z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