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3"/>
  </p:notesMasterIdLst>
  <p:sldIdLst>
    <p:sldId id="256" r:id="rId3"/>
    <p:sldId id="257" r:id="rId4"/>
    <p:sldId id="258" r:id="rId5"/>
    <p:sldId id="259" r:id="rId6"/>
    <p:sldId id="261" r:id="rId7"/>
    <p:sldId id="260" r:id="rId8"/>
    <p:sldId id="262" r:id="rId9"/>
    <p:sldId id="263" r:id="rId10"/>
    <p:sldId id="264" r:id="rId11"/>
    <p:sldId id="265"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Old Standard TT" panose="020B0604020202020204" charset="0"/>
      <p:regular r:id="rId18"/>
      <p:bold r:id="rId19"/>
      <p:italic r:id="rId20"/>
    </p:embeddedFont>
    <p:embeddedFont>
      <p:font typeface="Playfair Display" panose="020B0604020202020204" charset="0"/>
      <p:regular r:id="rId21"/>
      <p:bold r:id="rId22"/>
      <p:italic r:id="rId23"/>
      <p:boldItalic r:id="rId24"/>
    </p:embeddedFont>
    <p:embeddedFont>
      <p:font typeface="Playfair Display Regular"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95" d="100"/>
          <a:sy n="95" d="100"/>
        </p:scale>
        <p:origin x="6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38cd468a7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38cd468a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d9e42ff2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d9e42ff2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48625b98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48625b98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this task my objective is Firstly, to categorize histopathological colon cancer cells as cancerous cells or not (‘isCancerous’). Secondly, to classify them according to ‘cellType’, such as fibroblast, inflammatory, epithelial or others to successfully classify histological colon cancer cells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9e42ff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9e42ff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Solution to our problem, </a:t>
            </a:r>
            <a:endParaRPr>
              <a:solidFill>
                <a:schemeClr val="dk1"/>
              </a:solidFill>
            </a:endParaRPr>
          </a:p>
          <a:p>
            <a:pPr marL="0" lvl="0" indent="0" algn="l" rtl="0">
              <a:spcBef>
                <a:spcPts val="0"/>
              </a:spcBef>
              <a:spcAft>
                <a:spcPts val="0"/>
              </a:spcAft>
              <a:buNone/>
            </a:pPr>
            <a:r>
              <a:rPr lang="en">
                <a:solidFill>
                  <a:schemeClr val="dk1"/>
                </a:solidFill>
              </a:rPr>
              <a:t>In Baseline model RELU activation function is used in the input layers in order to avoid negative values.SOFTMAX activation function is used in the output layer to get the probabilities for the target classes where probabilities add up to 1. Adam Optimizer with default learning rate is used because it combines the best properties of AdaGrad and RMSProp.Binary Cross Entropy and Sparse Categorical Cross Entropy Loss functions were used for Binary and multi class classification respectively Zero Padding is used in each conv2D layer to retrieve the same dimension of feature map without information loss. Total trainable parameters in our model are 287,042.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d9e42ff2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d9e42ff2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29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9e42ff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9e42ff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Solution to our problem, </a:t>
            </a:r>
            <a:endParaRPr>
              <a:solidFill>
                <a:schemeClr val="dk1"/>
              </a:solidFill>
            </a:endParaRPr>
          </a:p>
          <a:p>
            <a:pPr marL="0" lvl="0" indent="0" algn="l" rtl="0">
              <a:spcBef>
                <a:spcPts val="0"/>
              </a:spcBef>
              <a:spcAft>
                <a:spcPts val="0"/>
              </a:spcAft>
              <a:buNone/>
            </a:pPr>
            <a:r>
              <a:rPr lang="en">
                <a:solidFill>
                  <a:schemeClr val="dk1"/>
                </a:solidFill>
              </a:rPr>
              <a:t>In Baseline model RELU activation function is used in the input layers in order to avoid negative values.SOFTMAX activation function is used in the output layer to get the probabilities for the target classes where probabilities add up to 1. Adam Optimizer with default learning rate is used because it combines the best properties of AdaGrad and RMSProp.Binary Cross Entropy and Sparse Categorical Cross Entropy Loss functions were used for Binary and multi class classification respectively Zero Padding is used in each conv2D layer to retrieve the same dimension of feature map without information loss. Total trainable parameters in our model are 287,042.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691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9e42ff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9e42ff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Solution to our problem, </a:t>
            </a:r>
            <a:endParaRPr>
              <a:solidFill>
                <a:schemeClr val="dk1"/>
              </a:solidFill>
            </a:endParaRPr>
          </a:p>
          <a:p>
            <a:pPr marL="0" lvl="0" indent="0" algn="l" rtl="0">
              <a:spcBef>
                <a:spcPts val="0"/>
              </a:spcBef>
              <a:spcAft>
                <a:spcPts val="0"/>
              </a:spcAft>
              <a:buNone/>
            </a:pPr>
            <a:r>
              <a:rPr lang="en">
                <a:solidFill>
                  <a:schemeClr val="dk1"/>
                </a:solidFill>
              </a:rPr>
              <a:t>In Baseline model RELU activation function is used in the input layers in order to avoid negative values.SOFTMAX activation function is used in the output layer to get the probabilities for the target classes where probabilities add up to 1. Adam Optimizer with default learning rate is used because it combines the best properties of AdaGrad and RMSProp.Binary Cross Entropy and Sparse Categorical Cross Entropy Loss functions were used for Binary and multi class classification respectively Zero Padding is used in each conv2D layer to retrieve the same dimension of feature map without information loss. Total trainable parameters in our model are 287,042.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61253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d9e42ff2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d9e42ff2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396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9e42ff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9e42ff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Solution to our problem, </a:t>
            </a:r>
            <a:endParaRPr>
              <a:solidFill>
                <a:schemeClr val="dk1"/>
              </a:solidFill>
            </a:endParaRPr>
          </a:p>
          <a:p>
            <a:pPr marL="0" lvl="0" indent="0" algn="l" rtl="0">
              <a:spcBef>
                <a:spcPts val="0"/>
              </a:spcBef>
              <a:spcAft>
                <a:spcPts val="0"/>
              </a:spcAft>
              <a:buNone/>
            </a:pPr>
            <a:r>
              <a:rPr lang="en">
                <a:solidFill>
                  <a:schemeClr val="dk1"/>
                </a:solidFill>
              </a:rPr>
              <a:t>In Baseline model RELU activation function is used in the input layers in order to avoid negative values.SOFTMAX activation function is used in the output layer to get the probabilities for the target classes where probabilities add up to 1. Adam Optimizer with default learning rate is used because it combines the best properties of AdaGrad and RMSProp.Binary Cross Entropy and Sparse Categorical Cross Entropy Loss functions were used for Binary and multi class classification respectively Zero Padding is used in each conv2D layer to retrieve the same dimension of feature map without information loss. Total trainable parameters in our model are 287,042.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417257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3900300" y="0"/>
            <a:ext cx="5244000" cy="5143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55" name="Google Shape;55;p14"/>
          <p:cNvSpPr txBox="1">
            <a:spLocks noGrp="1"/>
          </p:cNvSpPr>
          <p:nvPr>
            <p:ph type="ctrTitle"/>
          </p:nvPr>
        </p:nvSpPr>
        <p:spPr>
          <a:xfrm>
            <a:off x="4572000" y="1332150"/>
            <a:ext cx="3900600" cy="15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1pPr>
            <a:lvl2pPr lvl="1"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2pPr>
            <a:lvl3pPr lvl="2"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3pPr>
            <a:lvl4pPr lvl="3"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4pPr>
            <a:lvl5pPr lvl="4"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5pPr>
            <a:lvl6pPr lvl="5"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6pPr>
            <a:lvl7pPr lvl="6"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7pPr>
            <a:lvl8pPr lvl="7"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8pPr>
            <a:lvl9pPr lvl="8" algn="ctr" rtl="0">
              <a:spcBef>
                <a:spcPts val="0"/>
              </a:spcBef>
              <a:spcAft>
                <a:spcPts val="0"/>
              </a:spcAft>
              <a:buClr>
                <a:schemeClr val="lt1"/>
              </a:buClr>
              <a:buSzPts val="5000"/>
              <a:buFont typeface="Playfair Display"/>
              <a:buNone/>
              <a:defRPr sz="5000">
                <a:solidFill>
                  <a:schemeClr val="lt1"/>
                </a:solidFill>
                <a:latin typeface="Playfair Display"/>
                <a:ea typeface="Playfair Display"/>
                <a:cs typeface="Playfair Display"/>
                <a:sym typeface="Playfair Display"/>
              </a:defRPr>
            </a:lvl9pPr>
          </a:lstStyle>
          <a:p>
            <a:endParaRPr/>
          </a:p>
        </p:txBody>
      </p:sp>
      <p:sp>
        <p:nvSpPr>
          <p:cNvPr id="56" name="Google Shape;56;p14"/>
          <p:cNvSpPr txBox="1">
            <a:spLocks noGrp="1"/>
          </p:cNvSpPr>
          <p:nvPr>
            <p:ph type="subTitle" idx="1"/>
          </p:nvPr>
        </p:nvSpPr>
        <p:spPr>
          <a:xfrm>
            <a:off x="4572000" y="2914050"/>
            <a:ext cx="3904500" cy="51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Font typeface="Montserrat"/>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200"/>
              <a:buFont typeface="Montserrat"/>
              <a:buNone/>
              <a:defRPr sz="1200">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p:nvPr/>
        </p:nvSpPr>
        <p:spPr>
          <a:xfrm>
            <a:off x="4570200" y="0"/>
            <a:ext cx="457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txBox="1">
            <a:spLocks noGrp="1"/>
          </p:cNvSpPr>
          <p:nvPr>
            <p:ph type="title"/>
          </p:nvPr>
        </p:nvSpPr>
        <p:spPr>
          <a:xfrm>
            <a:off x="5226600" y="2377921"/>
            <a:ext cx="3262500" cy="62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500"/>
              <a:buFont typeface="Playfair Display"/>
              <a:buNone/>
              <a:defRPr sz="4000" b="1">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2500"/>
              <a:buFont typeface="Playfair Display"/>
              <a:buNone/>
              <a:defRPr sz="2500" b="1">
                <a:solidFill>
                  <a:srgbClr val="FFFFFF"/>
                </a:solidFill>
                <a:latin typeface="Playfair Display"/>
                <a:ea typeface="Playfair Display"/>
                <a:cs typeface="Playfair Display"/>
                <a:sym typeface="Playfair Display"/>
              </a:defRPr>
            </a:lvl9pPr>
          </a:lstStyle>
          <a:p>
            <a:endParaRPr/>
          </a:p>
        </p:txBody>
      </p:sp>
      <p:sp>
        <p:nvSpPr>
          <p:cNvPr id="60" name="Google Shape;60;p15"/>
          <p:cNvSpPr txBox="1">
            <a:spLocks noGrp="1"/>
          </p:cNvSpPr>
          <p:nvPr>
            <p:ph type="subTitle" idx="1"/>
          </p:nvPr>
        </p:nvSpPr>
        <p:spPr>
          <a:xfrm>
            <a:off x="5226600" y="2965163"/>
            <a:ext cx="3262500" cy="8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Font typeface="Montserrat"/>
              <a:buNone/>
              <a:defRPr sz="1400">
                <a:solidFill>
                  <a:srgbClr val="FFFFFF"/>
                </a:solidFill>
                <a:latin typeface="Montserrat"/>
                <a:ea typeface="Montserrat"/>
                <a:cs typeface="Montserrat"/>
                <a:sym typeface="Montserrat"/>
              </a:defRPr>
            </a:lvl1pPr>
            <a:lvl2pPr lvl="1"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2pPr>
            <a:lvl3pPr lvl="2"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3pPr>
            <a:lvl4pPr lvl="3"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4pPr>
            <a:lvl5pPr lvl="4"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5pPr>
            <a:lvl6pPr lvl="5"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6pPr>
            <a:lvl7pPr lvl="6"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7pPr>
            <a:lvl8pPr lvl="7" rtl="0">
              <a:spcBef>
                <a:spcPts val="160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8pPr>
            <a:lvl9pPr lvl="8" rtl="0">
              <a:spcBef>
                <a:spcPts val="1600"/>
              </a:spcBef>
              <a:spcAft>
                <a:spcPts val="1600"/>
              </a:spcAft>
              <a:buClr>
                <a:srgbClr val="FFFFFF"/>
              </a:buClr>
              <a:buSzPts val="1400"/>
              <a:buFont typeface="Montserrat"/>
              <a:buNone/>
              <a:defRPr>
                <a:solidFill>
                  <a:srgbClr val="FFFFFF"/>
                </a:solidFill>
                <a:latin typeface="Montserrat"/>
                <a:ea typeface="Montserrat"/>
                <a:cs typeface="Montserrat"/>
                <a:sym typeface="Montserrat"/>
              </a:defRPr>
            </a:lvl9pPr>
          </a:lstStyle>
          <a:p>
            <a:endParaRPr/>
          </a:p>
        </p:txBody>
      </p:sp>
      <p:sp>
        <p:nvSpPr>
          <p:cNvPr id="61" name="Google Shape;61;p15"/>
          <p:cNvSpPr txBox="1">
            <a:spLocks noGrp="1"/>
          </p:cNvSpPr>
          <p:nvPr>
            <p:ph type="title" idx="2" hasCustomPrompt="1"/>
          </p:nvPr>
        </p:nvSpPr>
        <p:spPr>
          <a:xfrm>
            <a:off x="5226600" y="1592817"/>
            <a:ext cx="3262500" cy="459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100"/>
              <a:buFont typeface="Playfair Display"/>
              <a:buNone/>
              <a:defRPr sz="4000" b="1">
                <a:solidFill>
                  <a:schemeClr val="lt1"/>
                </a:solidFill>
                <a:latin typeface="Playfair Display"/>
                <a:ea typeface="Playfair Display"/>
                <a:cs typeface="Playfair Display"/>
                <a:sym typeface="Playfair Display"/>
              </a:defRPr>
            </a:lvl1pPr>
            <a:lvl2pPr lvl="1"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2100"/>
              <a:buFont typeface="Playfair Display"/>
              <a:buNone/>
              <a:defRPr sz="2100">
                <a:solidFill>
                  <a:srgbClr val="FFFFFF"/>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5"/>
        <p:cNvGrpSpPr/>
        <p:nvPr/>
      </p:nvGrpSpPr>
      <p:grpSpPr>
        <a:xfrm>
          <a:off x="0" y="0"/>
          <a:ext cx="0" cy="0"/>
          <a:chOff x="0" y="0"/>
          <a:chExt cx="0" cy="0"/>
        </a:xfrm>
      </p:grpSpPr>
      <p:sp>
        <p:nvSpPr>
          <p:cNvPr id="66" name="Google Shape;66;p17"/>
          <p:cNvSpPr/>
          <p:nvPr/>
        </p:nvSpPr>
        <p:spPr>
          <a:xfrm>
            <a:off x="658875" y="571500"/>
            <a:ext cx="78090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68" name="Google Shape;68;p17"/>
          <p:cNvSpPr txBox="1">
            <a:spLocks noGrp="1"/>
          </p:cNvSpPr>
          <p:nvPr>
            <p:ph type="subTitle" idx="1"/>
          </p:nvPr>
        </p:nvSpPr>
        <p:spPr>
          <a:xfrm>
            <a:off x="1244988" y="1897175"/>
            <a:ext cx="3008700" cy="44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69" name="Google Shape;69;p17"/>
          <p:cNvSpPr txBox="1">
            <a:spLocks noGrp="1"/>
          </p:cNvSpPr>
          <p:nvPr>
            <p:ph type="subTitle" idx="2"/>
          </p:nvPr>
        </p:nvSpPr>
        <p:spPr>
          <a:xfrm>
            <a:off x="1238525" y="2595325"/>
            <a:ext cx="3008700" cy="12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70" name="Google Shape;70;p17"/>
          <p:cNvSpPr txBox="1">
            <a:spLocks noGrp="1"/>
          </p:cNvSpPr>
          <p:nvPr>
            <p:ph type="subTitle" idx="3"/>
          </p:nvPr>
        </p:nvSpPr>
        <p:spPr>
          <a:xfrm>
            <a:off x="4893617" y="1897175"/>
            <a:ext cx="3005400" cy="44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71" name="Google Shape;71;p17"/>
          <p:cNvSpPr txBox="1">
            <a:spLocks noGrp="1"/>
          </p:cNvSpPr>
          <p:nvPr>
            <p:ph type="subTitle" idx="4"/>
          </p:nvPr>
        </p:nvSpPr>
        <p:spPr>
          <a:xfrm>
            <a:off x="4886911" y="2595325"/>
            <a:ext cx="3008700" cy="12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74" name="Google Shape;74;p18"/>
          <p:cNvSpPr/>
          <p:nvPr/>
        </p:nvSpPr>
        <p:spPr>
          <a:xfrm>
            <a:off x="0" y="0"/>
            <a:ext cx="9144000" cy="571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p:nvPr/>
        </p:nvSpPr>
        <p:spPr>
          <a:xfrm>
            <a:off x="0" y="4572000"/>
            <a:ext cx="9144000" cy="571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5226600" y="1815550"/>
            <a:ext cx="2607600" cy="527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Montserrat"/>
              <a:buNone/>
              <a:defRPr sz="4000"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100" b="1">
                <a:latin typeface="Montserrat"/>
                <a:ea typeface="Montserrat"/>
                <a:cs typeface="Montserrat"/>
                <a:sym typeface="Montserrat"/>
              </a:defRPr>
            </a:lvl2pPr>
            <a:lvl3pPr lvl="2" rtl="0">
              <a:spcBef>
                <a:spcPts val="0"/>
              </a:spcBef>
              <a:spcAft>
                <a:spcPts val="0"/>
              </a:spcAft>
              <a:buSzPts val="2100"/>
              <a:buFont typeface="Montserrat"/>
              <a:buNone/>
              <a:defRPr sz="2100" b="1">
                <a:latin typeface="Montserrat"/>
                <a:ea typeface="Montserrat"/>
                <a:cs typeface="Montserrat"/>
                <a:sym typeface="Montserrat"/>
              </a:defRPr>
            </a:lvl3pPr>
            <a:lvl4pPr lvl="3" rtl="0">
              <a:spcBef>
                <a:spcPts val="0"/>
              </a:spcBef>
              <a:spcAft>
                <a:spcPts val="0"/>
              </a:spcAft>
              <a:buSzPts val="2100"/>
              <a:buFont typeface="Montserrat"/>
              <a:buNone/>
              <a:defRPr sz="2100" b="1">
                <a:latin typeface="Montserrat"/>
                <a:ea typeface="Montserrat"/>
                <a:cs typeface="Montserrat"/>
                <a:sym typeface="Montserrat"/>
              </a:defRPr>
            </a:lvl4pPr>
            <a:lvl5pPr lvl="4" rtl="0">
              <a:spcBef>
                <a:spcPts val="0"/>
              </a:spcBef>
              <a:spcAft>
                <a:spcPts val="0"/>
              </a:spcAft>
              <a:buSzPts val="2100"/>
              <a:buFont typeface="Montserrat"/>
              <a:buNone/>
              <a:defRPr sz="2100" b="1">
                <a:latin typeface="Montserrat"/>
                <a:ea typeface="Montserrat"/>
                <a:cs typeface="Montserrat"/>
                <a:sym typeface="Montserrat"/>
              </a:defRPr>
            </a:lvl5pPr>
            <a:lvl6pPr lvl="5" rtl="0">
              <a:spcBef>
                <a:spcPts val="0"/>
              </a:spcBef>
              <a:spcAft>
                <a:spcPts val="0"/>
              </a:spcAft>
              <a:buSzPts val="2100"/>
              <a:buFont typeface="Montserrat"/>
              <a:buNone/>
              <a:defRPr sz="2100" b="1">
                <a:latin typeface="Montserrat"/>
                <a:ea typeface="Montserrat"/>
                <a:cs typeface="Montserrat"/>
                <a:sym typeface="Montserrat"/>
              </a:defRPr>
            </a:lvl6pPr>
            <a:lvl7pPr lvl="6" rtl="0">
              <a:spcBef>
                <a:spcPts val="0"/>
              </a:spcBef>
              <a:spcAft>
                <a:spcPts val="0"/>
              </a:spcAft>
              <a:buSzPts val="2100"/>
              <a:buFont typeface="Montserrat"/>
              <a:buNone/>
              <a:defRPr sz="2100" b="1">
                <a:latin typeface="Montserrat"/>
                <a:ea typeface="Montserrat"/>
                <a:cs typeface="Montserrat"/>
                <a:sym typeface="Montserrat"/>
              </a:defRPr>
            </a:lvl7pPr>
            <a:lvl8pPr lvl="7" rtl="0">
              <a:spcBef>
                <a:spcPts val="0"/>
              </a:spcBef>
              <a:spcAft>
                <a:spcPts val="0"/>
              </a:spcAft>
              <a:buSzPts val="2100"/>
              <a:buFont typeface="Montserrat"/>
              <a:buNone/>
              <a:defRPr sz="2100" b="1">
                <a:latin typeface="Montserrat"/>
                <a:ea typeface="Montserrat"/>
                <a:cs typeface="Montserrat"/>
                <a:sym typeface="Montserrat"/>
              </a:defRPr>
            </a:lvl8pPr>
            <a:lvl9pPr lvl="8"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78" name="Google Shape;78;p19"/>
          <p:cNvSpPr txBox="1">
            <a:spLocks noGrp="1"/>
          </p:cNvSpPr>
          <p:nvPr>
            <p:ph type="subTitle" idx="1"/>
          </p:nvPr>
        </p:nvSpPr>
        <p:spPr>
          <a:xfrm>
            <a:off x="5226600" y="2305950"/>
            <a:ext cx="2607600" cy="10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79" name="Google Shape;79;p19"/>
          <p:cNvSpPr/>
          <p:nvPr/>
        </p:nvSpPr>
        <p:spPr>
          <a:xfrm>
            <a:off x="0" y="0"/>
            <a:ext cx="457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0"/>
        <p:cNvGrpSpPr/>
        <p:nvPr/>
      </p:nvGrpSpPr>
      <p:grpSpPr>
        <a:xfrm>
          <a:off x="0" y="0"/>
          <a:ext cx="0" cy="0"/>
          <a:chOff x="0" y="0"/>
          <a:chExt cx="0" cy="0"/>
        </a:xfrm>
      </p:grpSpPr>
      <p:sp>
        <p:nvSpPr>
          <p:cNvPr id="81" name="Google Shape;81;p20"/>
          <p:cNvSpPr/>
          <p:nvPr/>
        </p:nvSpPr>
        <p:spPr>
          <a:xfrm>
            <a:off x="658875" y="571500"/>
            <a:ext cx="78090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txBox="1">
            <a:spLocks noGrp="1"/>
          </p:cNvSpPr>
          <p:nvPr>
            <p:ph type="title"/>
          </p:nvPr>
        </p:nvSpPr>
        <p:spPr>
          <a:xfrm>
            <a:off x="667500" y="1676250"/>
            <a:ext cx="7809000" cy="866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1pPr>
            <a:lvl2pPr lvl="1"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2pPr>
            <a:lvl3pPr lvl="2"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3pPr>
            <a:lvl4pPr lvl="3"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4pPr>
            <a:lvl5pPr lvl="4"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5pPr>
            <a:lvl6pPr lvl="5"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6pPr>
            <a:lvl7pPr lvl="6"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7pPr>
            <a:lvl8pPr lvl="7"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8pPr>
            <a:lvl9pPr lvl="8" algn="ctr"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9pPr>
          </a:lstStyle>
          <a:p>
            <a:endParaRPr/>
          </a:p>
        </p:txBody>
      </p:sp>
      <p:sp>
        <p:nvSpPr>
          <p:cNvPr id="83" name="Google Shape;83;p20"/>
          <p:cNvSpPr txBox="1">
            <a:spLocks noGrp="1"/>
          </p:cNvSpPr>
          <p:nvPr>
            <p:ph type="subTitle" idx="1"/>
          </p:nvPr>
        </p:nvSpPr>
        <p:spPr>
          <a:xfrm>
            <a:off x="663600" y="2733750"/>
            <a:ext cx="7809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2113988" y="868680"/>
            <a:ext cx="49152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ontserrat"/>
              <a:buNone/>
              <a:defRPr sz="2500"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100" b="1">
                <a:latin typeface="Montserrat"/>
                <a:ea typeface="Montserrat"/>
                <a:cs typeface="Montserrat"/>
                <a:sym typeface="Montserrat"/>
              </a:defRPr>
            </a:lvl2pPr>
            <a:lvl3pPr lvl="2" rtl="0">
              <a:spcBef>
                <a:spcPts val="0"/>
              </a:spcBef>
              <a:spcAft>
                <a:spcPts val="0"/>
              </a:spcAft>
              <a:buSzPts val="2100"/>
              <a:buFont typeface="Montserrat"/>
              <a:buNone/>
              <a:defRPr sz="2100" b="1">
                <a:latin typeface="Montserrat"/>
                <a:ea typeface="Montserrat"/>
                <a:cs typeface="Montserrat"/>
                <a:sym typeface="Montserrat"/>
              </a:defRPr>
            </a:lvl3pPr>
            <a:lvl4pPr lvl="3" rtl="0">
              <a:spcBef>
                <a:spcPts val="0"/>
              </a:spcBef>
              <a:spcAft>
                <a:spcPts val="0"/>
              </a:spcAft>
              <a:buSzPts val="2100"/>
              <a:buFont typeface="Montserrat"/>
              <a:buNone/>
              <a:defRPr sz="2100" b="1">
                <a:latin typeface="Montserrat"/>
                <a:ea typeface="Montserrat"/>
                <a:cs typeface="Montserrat"/>
                <a:sym typeface="Montserrat"/>
              </a:defRPr>
            </a:lvl4pPr>
            <a:lvl5pPr lvl="4" rtl="0">
              <a:spcBef>
                <a:spcPts val="0"/>
              </a:spcBef>
              <a:spcAft>
                <a:spcPts val="0"/>
              </a:spcAft>
              <a:buSzPts val="2100"/>
              <a:buFont typeface="Montserrat"/>
              <a:buNone/>
              <a:defRPr sz="2100" b="1">
                <a:latin typeface="Montserrat"/>
                <a:ea typeface="Montserrat"/>
                <a:cs typeface="Montserrat"/>
                <a:sym typeface="Montserrat"/>
              </a:defRPr>
            </a:lvl5pPr>
            <a:lvl6pPr lvl="5" rtl="0">
              <a:spcBef>
                <a:spcPts val="0"/>
              </a:spcBef>
              <a:spcAft>
                <a:spcPts val="0"/>
              </a:spcAft>
              <a:buSzPts val="2100"/>
              <a:buFont typeface="Montserrat"/>
              <a:buNone/>
              <a:defRPr sz="2100" b="1">
                <a:latin typeface="Montserrat"/>
                <a:ea typeface="Montserrat"/>
                <a:cs typeface="Montserrat"/>
                <a:sym typeface="Montserrat"/>
              </a:defRPr>
            </a:lvl6pPr>
            <a:lvl7pPr lvl="6" rtl="0">
              <a:spcBef>
                <a:spcPts val="0"/>
              </a:spcBef>
              <a:spcAft>
                <a:spcPts val="0"/>
              </a:spcAft>
              <a:buSzPts val="2100"/>
              <a:buFont typeface="Montserrat"/>
              <a:buNone/>
              <a:defRPr sz="2100" b="1">
                <a:latin typeface="Montserrat"/>
                <a:ea typeface="Montserrat"/>
                <a:cs typeface="Montserrat"/>
                <a:sym typeface="Montserrat"/>
              </a:defRPr>
            </a:lvl7pPr>
            <a:lvl8pPr lvl="7" rtl="0">
              <a:spcBef>
                <a:spcPts val="0"/>
              </a:spcBef>
              <a:spcAft>
                <a:spcPts val="0"/>
              </a:spcAft>
              <a:buSzPts val="2100"/>
              <a:buFont typeface="Montserrat"/>
              <a:buNone/>
              <a:defRPr sz="2100" b="1">
                <a:latin typeface="Montserrat"/>
                <a:ea typeface="Montserrat"/>
                <a:cs typeface="Montserrat"/>
                <a:sym typeface="Montserrat"/>
              </a:defRPr>
            </a:lvl8pPr>
            <a:lvl9pPr lvl="8"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86" name="Google Shape;86;p21"/>
          <p:cNvSpPr txBox="1">
            <a:spLocks noGrp="1"/>
          </p:cNvSpPr>
          <p:nvPr>
            <p:ph type="body" idx="1"/>
          </p:nvPr>
        </p:nvSpPr>
        <p:spPr>
          <a:xfrm>
            <a:off x="2114813" y="1776153"/>
            <a:ext cx="4915200" cy="2803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292100" rtl="0">
              <a:spcBef>
                <a:spcPts val="1600"/>
              </a:spcBef>
              <a:spcAft>
                <a:spcPts val="0"/>
              </a:spcAft>
              <a:buClr>
                <a:schemeClr val="lt1"/>
              </a:buClr>
              <a:buSzPts val="1000"/>
              <a:buChar char="○"/>
              <a:defRPr sz="1000">
                <a:solidFill>
                  <a:schemeClr val="lt1"/>
                </a:solidFill>
              </a:defRPr>
            </a:lvl2pPr>
            <a:lvl3pPr marL="1371600" lvl="2" indent="-292100" rtl="0">
              <a:spcBef>
                <a:spcPts val="1600"/>
              </a:spcBef>
              <a:spcAft>
                <a:spcPts val="0"/>
              </a:spcAft>
              <a:buClr>
                <a:schemeClr val="lt1"/>
              </a:buClr>
              <a:buSzPts val="1000"/>
              <a:buChar char="■"/>
              <a:defRPr sz="1000">
                <a:solidFill>
                  <a:schemeClr val="lt1"/>
                </a:solidFill>
              </a:defRPr>
            </a:lvl3pPr>
            <a:lvl4pPr marL="1828800" lvl="3" indent="-292100" rtl="0">
              <a:spcBef>
                <a:spcPts val="1600"/>
              </a:spcBef>
              <a:spcAft>
                <a:spcPts val="0"/>
              </a:spcAft>
              <a:buClr>
                <a:schemeClr val="lt1"/>
              </a:buClr>
              <a:buSzPts val="1000"/>
              <a:buChar char="●"/>
              <a:defRPr sz="1000">
                <a:solidFill>
                  <a:schemeClr val="lt1"/>
                </a:solidFill>
              </a:defRPr>
            </a:lvl4pPr>
            <a:lvl5pPr marL="2286000" lvl="4" indent="-292100" rtl="0">
              <a:spcBef>
                <a:spcPts val="1600"/>
              </a:spcBef>
              <a:spcAft>
                <a:spcPts val="0"/>
              </a:spcAft>
              <a:buClr>
                <a:schemeClr val="lt1"/>
              </a:buClr>
              <a:buSzPts val="1000"/>
              <a:buChar char="○"/>
              <a:defRPr sz="1000">
                <a:solidFill>
                  <a:schemeClr val="lt1"/>
                </a:solidFill>
              </a:defRPr>
            </a:lvl5pPr>
            <a:lvl6pPr marL="2743200" lvl="5" indent="-292100" rtl="0">
              <a:spcBef>
                <a:spcPts val="1600"/>
              </a:spcBef>
              <a:spcAft>
                <a:spcPts val="0"/>
              </a:spcAft>
              <a:buClr>
                <a:schemeClr val="lt1"/>
              </a:buClr>
              <a:buSzPts val="1000"/>
              <a:buChar char="■"/>
              <a:defRPr sz="1000">
                <a:solidFill>
                  <a:schemeClr val="lt1"/>
                </a:solidFill>
              </a:defRPr>
            </a:lvl6pPr>
            <a:lvl7pPr marL="3200400" lvl="6" indent="-292100" rtl="0">
              <a:spcBef>
                <a:spcPts val="1600"/>
              </a:spcBef>
              <a:spcAft>
                <a:spcPts val="0"/>
              </a:spcAft>
              <a:buClr>
                <a:schemeClr val="lt1"/>
              </a:buClr>
              <a:buSzPts val="1000"/>
              <a:buChar char="●"/>
              <a:defRPr sz="1000">
                <a:solidFill>
                  <a:schemeClr val="lt1"/>
                </a:solidFill>
              </a:defRPr>
            </a:lvl7pPr>
            <a:lvl8pPr marL="3657600" lvl="7" indent="-292100" rtl="0">
              <a:spcBef>
                <a:spcPts val="1600"/>
              </a:spcBef>
              <a:spcAft>
                <a:spcPts val="0"/>
              </a:spcAft>
              <a:buClr>
                <a:schemeClr val="lt1"/>
              </a:buClr>
              <a:buSzPts val="1000"/>
              <a:buChar char="○"/>
              <a:defRPr sz="1000">
                <a:solidFill>
                  <a:schemeClr val="lt1"/>
                </a:solidFill>
              </a:defRPr>
            </a:lvl8pPr>
            <a:lvl9pPr marL="4114800" lvl="8" indent="-292100" rtl="0">
              <a:spcBef>
                <a:spcPts val="1600"/>
              </a:spcBef>
              <a:spcAft>
                <a:spcPts val="1600"/>
              </a:spcAft>
              <a:buClr>
                <a:schemeClr val="lt1"/>
              </a:buClr>
              <a:buSzPts val="1000"/>
              <a:buChar char="■"/>
              <a:defRPr sz="1000">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5391900" y="2269200"/>
            <a:ext cx="3084600" cy="605100"/>
          </a:xfrm>
          <a:prstGeom prst="rect">
            <a:avLst/>
          </a:prstGeom>
        </p:spPr>
        <p:txBody>
          <a:bodyPr spcFirstLastPara="1" wrap="square" lIns="91425" tIns="91425" rIns="91425" bIns="91425" anchor="ctr" anchorCtr="0">
            <a:noAutofit/>
          </a:bodyPr>
          <a:lstStyle>
            <a:lvl1pPr marL="457200" lvl="0" indent="-228600" algn="r" rtl="0">
              <a:lnSpc>
                <a:spcPct val="100000"/>
              </a:lnSpc>
              <a:spcBef>
                <a:spcPts val="0"/>
              </a:spcBef>
              <a:spcAft>
                <a:spcPts val="0"/>
              </a:spcAft>
              <a:buClr>
                <a:srgbClr val="000000"/>
              </a:buClr>
              <a:buSzPts val="2100"/>
              <a:buFont typeface="Montserrat"/>
              <a:buNone/>
              <a:defRPr sz="2500" b="1">
                <a:solidFill>
                  <a:srgbClr val="000000"/>
                </a:solidFill>
                <a:latin typeface="Playfair Display"/>
                <a:ea typeface="Playfair Display"/>
                <a:cs typeface="Playfair Display"/>
                <a:sym typeface="Playfair Display"/>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667500" y="1487125"/>
            <a:ext cx="7809000" cy="146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7500">
                <a:solidFill>
                  <a:srgbClr val="FFFFFF"/>
                </a:solidFill>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91" name="Google Shape;91;p23"/>
          <p:cNvSpPr txBox="1">
            <a:spLocks noGrp="1"/>
          </p:cNvSpPr>
          <p:nvPr>
            <p:ph type="subTitle" idx="1"/>
          </p:nvPr>
        </p:nvSpPr>
        <p:spPr>
          <a:xfrm>
            <a:off x="685800" y="3052125"/>
            <a:ext cx="7809000" cy="6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A6BFA5"/>
              </a:buClr>
              <a:buSzPts val="1400"/>
              <a:buFont typeface="Montserrat"/>
              <a:buNone/>
              <a:defRPr sz="1400">
                <a:solidFill>
                  <a:srgbClr val="FFFFFF"/>
                </a:solidFill>
                <a:latin typeface="Montserrat"/>
                <a:ea typeface="Montserrat"/>
                <a:cs typeface="Montserrat"/>
                <a:sym typeface="Montserrat"/>
              </a:defRPr>
            </a:lvl1pPr>
            <a:lvl2pPr lvl="1" algn="ctr" rtl="0">
              <a:spcBef>
                <a:spcPts val="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1400"/>
              <a:buFont typeface="Montserrat"/>
              <a:buNone/>
              <a:defRPr>
                <a:solidFill>
                  <a:srgbClr val="A6BFA5"/>
                </a:solidFill>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ercenteges">
  <p:cSld name="CUSTOM_23">
    <p:spTree>
      <p:nvGrpSpPr>
        <p:cNvPr id="1" name="Shape 93"/>
        <p:cNvGrpSpPr/>
        <p:nvPr/>
      </p:nvGrpSpPr>
      <p:grpSpPr>
        <a:xfrm>
          <a:off x="0" y="0"/>
          <a:ext cx="0" cy="0"/>
          <a:chOff x="0" y="0"/>
          <a:chExt cx="0" cy="0"/>
        </a:xfrm>
      </p:grpSpPr>
      <p:sp>
        <p:nvSpPr>
          <p:cNvPr id="94" name="Google Shape;94;p25"/>
          <p:cNvSpPr/>
          <p:nvPr/>
        </p:nvSpPr>
        <p:spPr>
          <a:xfrm>
            <a:off x="2275" y="-6400"/>
            <a:ext cx="323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5"/>
          <p:cNvSpPr/>
          <p:nvPr/>
        </p:nvSpPr>
        <p:spPr>
          <a:xfrm>
            <a:off x="5896500" y="-6400"/>
            <a:ext cx="323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5"/>
          <p:cNvSpPr/>
          <p:nvPr/>
        </p:nvSpPr>
        <p:spPr>
          <a:xfrm>
            <a:off x="663325" y="571500"/>
            <a:ext cx="78090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5"/>
          <p:cNvSpPr/>
          <p:nvPr/>
        </p:nvSpPr>
        <p:spPr>
          <a:xfrm>
            <a:off x="1494850" y="571500"/>
            <a:ext cx="64707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5"/>
          <p:cNvSpPr txBox="1">
            <a:spLocks noGrp="1"/>
          </p:cNvSpPr>
          <p:nvPr>
            <p:ph type="title"/>
          </p:nvPr>
        </p:nvSpPr>
        <p:spPr>
          <a:xfrm>
            <a:off x="667500" y="876300"/>
            <a:ext cx="7809000" cy="44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2pPr>
            <a:lvl3pPr lvl="2"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3pPr>
            <a:lvl4pPr lvl="3"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4pPr>
            <a:lvl5pPr lvl="4"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5pPr>
            <a:lvl6pPr lvl="5"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6pPr>
            <a:lvl7pPr lvl="6"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7pPr>
            <a:lvl8pPr lvl="7"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8pPr>
            <a:lvl9pPr lvl="8" algn="ctr" rtl="0">
              <a:spcBef>
                <a:spcPts val="0"/>
              </a:spcBef>
              <a:spcAft>
                <a:spcPts val="0"/>
              </a:spcAft>
              <a:buSzPts val="2500"/>
              <a:buFont typeface="Playfair Display"/>
              <a:buNone/>
              <a:defRPr sz="2500" b="1">
                <a:latin typeface="Playfair Display"/>
                <a:ea typeface="Playfair Display"/>
                <a:cs typeface="Playfair Display"/>
                <a:sym typeface="Playfair Display"/>
              </a:defRPr>
            </a:lvl9pPr>
          </a:lstStyle>
          <a:p>
            <a:endParaRPr/>
          </a:p>
        </p:txBody>
      </p:sp>
      <p:sp>
        <p:nvSpPr>
          <p:cNvPr id="99" name="Google Shape;99;p25"/>
          <p:cNvSpPr txBox="1">
            <a:spLocks noGrp="1"/>
          </p:cNvSpPr>
          <p:nvPr>
            <p:ph type="title" idx="2" hasCustomPrompt="1"/>
          </p:nvPr>
        </p:nvSpPr>
        <p:spPr>
          <a:xfrm>
            <a:off x="1493150" y="2113225"/>
            <a:ext cx="2964000" cy="146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7500"/>
              <a:buFont typeface="Playfair Display"/>
              <a:buNone/>
              <a:defRPr sz="10000">
                <a:solidFill>
                  <a:srgbClr val="000000"/>
                </a:solidFill>
                <a:latin typeface="Playfair Display"/>
                <a:ea typeface="Playfair Display"/>
                <a:cs typeface="Playfair Display"/>
                <a:sym typeface="Playfair Display"/>
              </a:defRPr>
            </a:lvl1pPr>
            <a:lvl2pPr lvl="1"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2pPr>
            <a:lvl3pPr lvl="2"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3pPr>
            <a:lvl4pPr lvl="3"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4pPr>
            <a:lvl5pPr lvl="4"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5pPr>
            <a:lvl6pPr lvl="5"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6pPr>
            <a:lvl7pPr lvl="6"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7pPr>
            <a:lvl8pPr lvl="7"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8pPr>
            <a:lvl9pPr lvl="8"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9pPr>
          </a:lstStyle>
          <a:p>
            <a:r>
              <a:t>xx%</a:t>
            </a:r>
          </a:p>
        </p:txBody>
      </p:sp>
      <p:sp>
        <p:nvSpPr>
          <p:cNvPr id="100" name="Google Shape;100;p25"/>
          <p:cNvSpPr txBox="1">
            <a:spLocks noGrp="1"/>
          </p:cNvSpPr>
          <p:nvPr>
            <p:ph type="subTitle" idx="1"/>
          </p:nvPr>
        </p:nvSpPr>
        <p:spPr>
          <a:xfrm>
            <a:off x="1493300" y="3521975"/>
            <a:ext cx="2964000" cy="53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1" name="Google Shape;101;p25"/>
          <p:cNvSpPr txBox="1">
            <a:spLocks noGrp="1"/>
          </p:cNvSpPr>
          <p:nvPr>
            <p:ph type="title" idx="3" hasCustomPrompt="1"/>
          </p:nvPr>
        </p:nvSpPr>
        <p:spPr>
          <a:xfrm>
            <a:off x="4686675" y="2113225"/>
            <a:ext cx="2964000" cy="146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7500"/>
              <a:buFont typeface="Playfair Display"/>
              <a:buNone/>
              <a:defRPr sz="10000">
                <a:solidFill>
                  <a:srgbClr val="000000"/>
                </a:solidFill>
                <a:latin typeface="Playfair Display"/>
                <a:ea typeface="Playfair Display"/>
                <a:cs typeface="Playfair Display"/>
                <a:sym typeface="Playfair Display"/>
              </a:defRPr>
            </a:lvl1pPr>
            <a:lvl2pPr lvl="1"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2pPr>
            <a:lvl3pPr lvl="2"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3pPr>
            <a:lvl4pPr lvl="3"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4pPr>
            <a:lvl5pPr lvl="4"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5pPr>
            <a:lvl6pPr lvl="5"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6pPr>
            <a:lvl7pPr lvl="6"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7pPr>
            <a:lvl8pPr lvl="7"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8pPr>
            <a:lvl9pPr lvl="8" algn="ctr" rtl="0">
              <a:spcBef>
                <a:spcPts val="0"/>
              </a:spcBef>
              <a:spcAft>
                <a:spcPts val="0"/>
              </a:spcAft>
              <a:buClr>
                <a:srgbClr val="000000"/>
              </a:buClr>
              <a:buSzPts val="7500"/>
              <a:buFont typeface="Playfair Display"/>
              <a:buNone/>
              <a:defRPr sz="7500">
                <a:solidFill>
                  <a:srgbClr val="000000"/>
                </a:solidFill>
                <a:latin typeface="Playfair Display"/>
                <a:ea typeface="Playfair Display"/>
                <a:cs typeface="Playfair Display"/>
                <a:sym typeface="Playfair Display"/>
              </a:defRPr>
            </a:lvl9pPr>
          </a:lstStyle>
          <a:p>
            <a:r>
              <a:t>xx%</a:t>
            </a:r>
          </a:p>
        </p:txBody>
      </p:sp>
      <p:sp>
        <p:nvSpPr>
          <p:cNvPr id="102" name="Google Shape;102;p25"/>
          <p:cNvSpPr txBox="1">
            <a:spLocks noGrp="1"/>
          </p:cNvSpPr>
          <p:nvPr>
            <p:ph type="subTitle" idx="4"/>
          </p:nvPr>
        </p:nvSpPr>
        <p:spPr>
          <a:xfrm>
            <a:off x="4686825" y="3521975"/>
            <a:ext cx="2964000" cy="53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BLANK_1_1_1">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5226600" y="2878501"/>
            <a:ext cx="2990100" cy="40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a:latin typeface="Playfair Display Regular"/>
                <a:ea typeface="Playfair Display Regular"/>
                <a:cs typeface="Playfair Display Regular"/>
                <a:sym typeface="Playfair Display Regular"/>
              </a:defRPr>
            </a:lvl1pPr>
            <a:lvl2pPr lvl="1" rtl="0">
              <a:spcBef>
                <a:spcPts val="0"/>
              </a:spcBef>
              <a:spcAft>
                <a:spcPts val="0"/>
              </a:spcAft>
              <a:buSzPts val="1400"/>
              <a:buFont typeface="Montserrat"/>
              <a:buNone/>
              <a:defRPr sz="1400" b="1">
                <a:latin typeface="Montserrat"/>
                <a:ea typeface="Montserrat"/>
                <a:cs typeface="Montserrat"/>
                <a:sym typeface="Montserrat"/>
              </a:defRPr>
            </a:lvl2pPr>
            <a:lvl3pPr lvl="2" rtl="0">
              <a:spcBef>
                <a:spcPts val="0"/>
              </a:spcBef>
              <a:spcAft>
                <a:spcPts val="0"/>
              </a:spcAft>
              <a:buSzPts val="1400"/>
              <a:buFont typeface="Montserrat"/>
              <a:buNone/>
              <a:defRPr sz="1400" b="1">
                <a:latin typeface="Montserrat"/>
                <a:ea typeface="Montserrat"/>
                <a:cs typeface="Montserrat"/>
                <a:sym typeface="Montserrat"/>
              </a:defRPr>
            </a:lvl3pPr>
            <a:lvl4pPr lvl="3" rtl="0">
              <a:spcBef>
                <a:spcPts val="0"/>
              </a:spcBef>
              <a:spcAft>
                <a:spcPts val="0"/>
              </a:spcAft>
              <a:buSzPts val="1400"/>
              <a:buFont typeface="Montserrat"/>
              <a:buNone/>
              <a:defRPr sz="1400" b="1">
                <a:latin typeface="Montserrat"/>
                <a:ea typeface="Montserrat"/>
                <a:cs typeface="Montserrat"/>
                <a:sym typeface="Montserrat"/>
              </a:defRPr>
            </a:lvl4pPr>
            <a:lvl5pPr lvl="4" rtl="0">
              <a:spcBef>
                <a:spcPts val="0"/>
              </a:spcBef>
              <a:spcAft>
                <a:spcPts val="0"/>
              </a:spcAft>
              <a:buSzPts val="1400"/>
              <a:buFont typeface="Montserrat"/>
              <a:buNone/>
              <a:defRPr sz="1400" b="1">
                <a:latin typeface="Montserrat"/>
                <a:ea typeface="Montserrat"/>
                <a:cs typeface="Montserrat"/>
                <a:sym typeface="Montserrat"/>
              </a:defRPr>
            </a:lvl5pPr>
            <a:lvl6pPr lvl="5" rtl="0">
              <a:spcBef>
                <a:spcPts val="0"/>
              </a:spcBef>
              <a:spcAft>
                <a:spcPts val="0"/>
              </a:spcAft>
              <a:buSzPts val="1400"/>
              <a:buFont typeface="Montserrat"/>
              <a:buNone/>
              <a:defRPr sz="1400" b="1">
                <a:latin typeface="Montserrat"/>
                <a:ea typeface="Montserrat"/>
                <a:cs typeface="Montserrat"/>
                <a:sym typeface="Montserrat"/>
              </a:defRPr>
            </a:lvl6pPr>
            <a:lvl7pPr lvl="6" rtl="0">
              <a:spcBef>
                <a:spcPts val="0"/>
              </a:spcBef>
              <a:spcAft>
                <a:spcPts val="0"/>
              </a:spcAft>
              <a:buSzPts val="1400"/>
              <a:buFont typeface="Montserrat"/>
              <a:buNone/>
              <a:defRPr sz="1400" b="1">
                <a:latin typeface="Montserrat"/>
                <a:ea typeface="Montserrat"/>
                <a:cs typeface="Montserrat"/>
                <a:sym typeface="Montserrat"/>
              </a:defRPr>
            </a:lvl7pPr>
            <a:lvl8pPr lvl="7" rtl="0">
              <a:spcBef>
                <a:spcPts val="0"/>
              </a:spcBef>
              <a:spcAft>
                <a:spcPts val="0"/>
              </a:spcAft>
              <a:buSzPts val="1400"/>
              <a:buFont typeface="Montserrat"/>
              <a:buNone/>
              <a:defRPr sz="1400" b="1">
                <a:latin typeface="Montserrat"/>
                <a:ea typeface="Montserrat"/>
                <a:cs typeface="Montserrat"/>
                <a:sym typeface="Montserrat"/>
              </a:defRPr>
            </a:lvl8pPr>
            <a:lvl9pPr lvl="8" rtl="0">
              <a:spcBef>
                <a:spcPts val="0"/>
              </a:spcBef>
              <a:spcAft>
                <a:spcPts val="0"/>
              </a:spcAft>
              <a:buSzPts val="1400"/>
              <a:buFont typeface="Montserrat"/>
              <a:buNone/>
              <a:defRPr sz="1400" b="1">
                <a:latin typeface="Montserrat"/>
                <a:ea typeface="Montserrat"/>
                <a:cs typeface="Montserrat"/>
                <a:sym typeface="Montserrat"/>
              </a:defRPr>
            </a:lvl9pPr>
          </a:lstStyle>
          <a:p>
            <a:endParaRPr/>
          </a:p>
        </p:txBody>
      </p:sp>
      <p:sp>
        <p:nvSpPr>
          <p:cNvPr id="105" name="Google Shape;105;p26"/>
          <p:cNvSpPr txBox="1">
            <a:spLocks noGrp="1"/>
          </p:cNvSpPr>
          <p:nvPr>
            <p:ph type="title" idx="2"/>
          </p:nvPr>
        </p:nvSpPr>
        <p:spPr>
          <a:xfrm>
            <a:off x="5226600" y="1891775"/>
            <a:ext cx="2990100" cy="9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1400" i="1">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p:cSld name="CUSTOM">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08" name="Google Shape;108;p27"/>
          <p:cNvSpPr txBox="1">
            <a:spLocks noGrp="1"/>
          </p:cNvSpPr>
          <p:nvPr>
            <p:ph type="subTitle" idx="1"/>
          </p:nvPr>
        </p:nvSpPr>
        <p:spPr>
          <a:xfrm>
            <a:off x="667500" y="1819723"/>
            <a:ext cx="23145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09" name="Google Shape;109;p27"/>
          <p:cNvSpPr txBox="1">
            <a:spLocks noGrp="1"/>
          </p:cNvSpPr>
          <p:nvPr>
            <p:ph type="subTitle" idx="2"/>
          </p:nvPr>
        </p:nvSpPr>
        <p:spPr>
          <a:xfrm>
            <a:off x="667675"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10" name="Google Shape;110;p27"/>
          <p:cNvSpPr txBox="1">
            <a:spLocks noGrp="1"/>
          </p:cNvSpPr>
          <p:nvPr>
            <p:ph type="subTitle" idx="3"/>
          </p:nvPr>
        </p:nvSpPr>
        <p:spPr>
          <a:xfrm>
            <a:off x="3414747"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11" name="Google Shape;111;p27"/>
          <p:cNvSpPr txBox="1">
            <a:spLocks noGrp="1"/>
          </p:cNvSpPr>
          <p:nvPr>
            <p:ph type="subTitle" idx="4"/>
          </p:nvPr>
        </p:nvSpPr>
        <p:spPr>
          <a:xfrm>
            <a:off x="3414744"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12" name="Google Shape;112;p27"/>
          <p:cNvSpPr txBox="1">
            <a:spLocks noGrp="1"/>
          </p:cNvSpPr>
          <p:nvPr>
            <p:ph type="subTitle" idx="5"/>
          </p:nvPr>
        </p:nvSpPr>
        <p:spPr>
          <a:xfrm>
            <a:off x="6161824" y="18197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13" name="Google Shape;113;p27"/>
          <p:cNvSpPr txBox="1">
            <a:spLocks noGrp="1"/>
          </p:cNvSpPr>
          <p:nvPr>
            <p:ph type="subTitle" idx="6"/>
          </p:nvPr>
        </p:nvSpPr>
        <p:spPr>
          <a:xfrm>
            <a:off x="6161822" y="2594048"/>
            <a:ext cx="2314500" cy="13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14" name="Google Shape;114;p27"/>
          <p:cNvSpPr/>
          <p:nvPr/>
        </p:nvSpPr>
        <p:spPr>
          <a:xfrm>
            <a:off x="75" y="0"/>
            <a:ext cx="9144000" cy="571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rot="10800000">
            <a:off x="100" y="4578000"/>
            <a:ext cx="9144000" cy="565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ody 2">
  <p:cSld name="CUSTOM_1">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flipH="1">
            <a:off x="667450" y="1593325"/>
            <a:ext cx="3235200" cy="1200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100" b="1">
                <a:latin typeface="Montserrat"/>
                <a:ea typeface="Montserrat"/>
                <a:cs typeface="Montserrat"/>
                <a:sym typeface="Montserrat"/>
              </a:defRPr>
            </a:lvl2pPr>
            <a:lvl3pPr lvl="2" rtl="0">
              <a:spcBef>
                <a:spcPts val="0"/>
              </a:spcBef>
              <a:spcAft>
                <a:spcPts val="0"/>
              </a:spcAft>
              <a:buSzPts val="2100"/>
              <a:buFont typeface="Montserrat"/>
              <a:buNone/>
              <a:defRPr sz="2100" b="1">
                <a:latin typeface="Montserrat"/>
                <a:ea typeface="Montserrat"/>
                <a:cs typeface="Montserrat"/>
                <a:sym typeface="Montserrat"/>
              </a:defRPr>
            </a:lvl3pPr>
            <a:lvl4pPr lvl="3" rtl="0">
              <a:spcBef>
                <a:spcPts val="0"/>
              </a:spcBef>
              <a:spcAft>
                <a:spcPts val="0"/>
              </a:spcAft>
              <a:buSzPts val="2100"/>
              <a:buFont typeface="Montserrat"/>
              <a:buNone/>
              <a:defRPr sz="2100" b="1">
                <a:latin typeface="Montserrat"/>
                <a:ea typeface="Montserrat"/>
                <a:cs typeface="Montserrat"/>
                <a:sym typeface="Montserrat"/>
              </a:defRPr>
            </a:lvl4pPr>
            <a:lvl5pPr lvl="4" rtl="0">
              <a:spcBef>
                <a:spcPts val="0"/>
              </a:spcBef>
              <a:spcAft>
                <a:spcPts val="0"/>
              </a:spcAft>
              <a:buSzPts val="2100"/>
              <a:buFont typeface="Montserrat"/>
              <a:buNone/>
              <a:defRPr sz="2100" b="1">
                <a:latin typeface="Montserrat"/>
                <a:ea typeface="Montserrat"/>
                <a:cs typeface="Montserrat"/>
                <a:sym typeface="Montserrat"/>
              </a:defRPr>
            </a:lvl5pPr>
            <a:lvl6pPr lvl="5" rtl="0">
              <a:spcBef>
                <a:spcPts val="0"/>
              </a:spcBef>
              <a:spcAft>
                <a:spcPts val="0"/>
              </a:spcAft>
              <a:buSzPts val="2100"/>
              <a:buFont typeface="Montserrat"/>
              <a:buNone/>
              <a:defRPr sz="2100" b="1">
                <a:latin typeface="Montserrat"/>
                <a:ea typeface="Montserrat"/>
                <a:cs typeface="Montserrat"/>
                <a:sym typeface="Montserrat"/>
              </a:defRPr>
            </a:lvl6pPr>
            <a:lvl7pPr lvl="6" rtl="0">
              <a:spcBef>
                <a:spcPts val="0"/>
              </a:spcBef>
              <a:spcAft>
                <a:spcPts val="0"/>
              </a:spcAft>
              <a:buSzPts val="2100"/>
              <a:buFont typeface="Montserrat"/>
              <a:buNone/>
              <a:defRPr sz="2100" b="1">
                <a:latin typeface="Montserrat"/>
                <a:ea typeface="Montserrat"/>
                <a:cs typeface="Montserrat"/>
                <a:sym typeface="Montserrat"/>
              </a:defRPr>
            </a:lvl7pPr>
            <a:lvl8pPr lvl="7" rtl="0">
              <a:spcBef>
                <a:spcPts val="0"/>
              </a:spcBef>
              <a:spcAft>
                <a:spcPts val="0"/>
              </a:spcAft>
              <a:buSzPts val="2100"/>
              <a:buFont typeface="Montserrat"/>
              <a:buNone/>
              <a:defRPr sz="2100" b="1">
                <a:latin typeface="Montserrat"/>
                <a:ea typeface="Montserrat"/>
                <a:cs typeface="Montserrat"/>
                <a:sym typeface="Montserrat"/>
              </a:defRPr>
            </a:lvl8pPr>
            <a:lvl9pPr lvl="8"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18" name="Google Shape;118;p28"/>
          <p:cNvSpPr txBox="1">
            <a:spLocks noGrp="1"/>
          </p:cNvSpPr>
          <p:nvPr>
            <p:ph type="subTitle" idx="1"/>
          </p:nvPr>
        </p:nvSpPr>
        <p:spPr>
          <a:xfrm flipH="1">
            <a:off x="667450" y="2794175"/>
            <a:ext cx="3235200" cy="165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ix columns">
  <p:cSld name="CUSTOM_2">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21" name="Google Shape;121;p29"/>
          <p:cNvSpPr txBox="1">
            <a:spLocks noGrp="1"/>
          </p:cNvSpPr>
          <p:nvPr>
            <p:ph type="subTitle" idx="1"/>
          </p:nvPr>
        </p:nvSpPr>
        <p:spPr>
          <a:xfrm>
            <a:off x="667500" y="1809189"/>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2" name="Google Shape;122;p29"/>
          <p:cNvSpPr txBox="1">
            <a:spLocks noGrp="1"/>
          </p:cNvSpPr>
          <p:nvPr>
            <p:ph type="subTitle" idx="2"/>
          </p:nvPr>
        </p:nvSpPr>
        <p:spPr>
          <a:xfrm>
            <a:off x="667500" y="2214789"/>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123" name="Google Shape;123;p29"/>
          <p:cNvSpPr txBox="1">
            <a:spLocks noGrp="1"/>
          </p:cNvSpPr>
          <p:nvPr>
            <p:ph type="subTitle" idx="3"/>
          </p:nvPr>
        </p:nvSpPr>
        <p:spPr>
          <a:xfrm>
            <a:off x="3328950" y="1809189"/>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9"/>
          <p:cNvSpPr txBox="1">
            <a:spLocks noGrp="1"/>
          </p:cNvSpPr>
          <p:nvPr>
            <p:ph type="subTitle" idx="4"/>
          </p:nvPr>
        </p:nvSpPr>
        <p:spPr>
          <a:xfrm>
            <a:off x="3328950" y="2214789"/>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125" name="Google Shape;125;p29"/>
          <p:cNvSpPr txBox="1">
            <a:spLocks noGrp="1"/>
          </p:cNvSpPr>
          <p:nvPr>
            <p:ph type="subTitle" idx="5"/>
          </p:nvPr>
        </p:nvSpPr>
        <p:spPr>
          <a:xfrm>
            <a:off x="5990400" y="1809189"/>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9"/>
          <p:cNvSpPr txBox="1">
            <a:spLocks noGrp="1"/>
          </p:cNvSpPr>
          <p:nvPr>
            <p:ph type="subTitle" idx="6"/>
          </p:nvPr>
        </p:nvSpPr>
        <p:spPr>
          <a:xfrm>
            <a:off x="5990400" y="2214789"/>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127" name="Google Shape;127;p29"/>
          <p:cNvSpPr txBox="1">
            <a:spLocks noGrp="1"/>
          </p:cNvSpPr>
          <p:nvPr>
            <p:ph type="subTitle" idx="7"/>
          </p:nvPr>
        </p:nvSpPr>
        <p:spPr>
          <a:xfrm>
            <a:off x="667500" y="3313050"/>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9"/>
          <p:cNvSpPr txBox="1">
            <a:spLocks noGrp="1"/>
          </p:cNvSpPr>
          <p:nvPr>
            <p:ph type="subTitle" idx="8"/>
          </p:nvPr>
        </p:nvSpPr>
        <p:spPr>
          <a:xfrm>
            <a:off x="667500" y="3718650"/>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129" name="Google Shape;129;p29"/>
          <p:cNvSpPr txBox="1">
            <a:spLocks noGrp="1"/>
          </p:cNvSpPr>
          <p:nvPr>
            <p:ph type="subTitle" idx="9"/>
          </p:nvPr>
        </p:nvSpPr>
        <p:spPr>
          <a:xfrm>
            <a:off x="3328950" y="3313050"/>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9"/>
          <p:cNvSpPr txBox="1">
            <a:spLocks noGrp="1"/>
          </p:cNvSpPr>
          <p:nvPr>
            <p:ph type="subTitle" idx="13"/>
          </p:nvPr>
        </p:nvSpPr>
        <p:spPr>
          <a:xfrm>
            <a:off x="3328950" y="3718650"/>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131" name="Google Shape;131;p29"/>
          <p:cNvSpPr txBox="1">
            <a:spLocks noGrp="1"/>
          </p:cNvSpPr>
          <p:nvPr>
            <p:ph type="subTitle" idx="14"/>
          </p:nvPr>
        </p:nvSpPr>
        <p:spPr>
          <a:xfrm>
            <a:off x="5990400" y="3313050"/>
            <a:ext cx="24861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Montserrat"/>
              <a:buNone/>
              <a:defRPr>
                <a:solidFill>
                  <a:srgbClr val="F3F3F3"/>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9"/>
          <p:cNvSpPr txBox="1">
            <a:spLocks noGrp="1"/>
          </p:cNvSpPr>
          <p:nvPr>
            <p:ph type="subTitle" idx="15"/>
          </p:nvPr>
        </p:nvSpPr>
        <p:spPr>
          <a:xfrm>
            <a:off x="5990400" y="3718650"/>
            <a:ext cx="24861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3F3F3"/>
                </a:solidFill>
                <a:latin typeface="Montserrat"/>
                <a:ea typeface="Montserrat"/>
                <a:cs typeface="Montserrat"/>
                <a:sym typeface="Montserrat"/>
              </a:defRPr>
            </a:lvl1pPr>
            <a:lvl2pPr lvl="1" rtl="0">
              <a:spcBef>
                <a:spcPts val="160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Playfair Display"/>
              <a:buNone/>
              <a:defRPr sz="2500" b="1">
                <a:latin typeface="Playfair Display"/>
                <a:ea typeface="Playfair Display"/>
                <a:cs typeface="Playfair Display"/>
                <a:sym typeface="Playfair Display"/>
              </a:defRPr>
            </a:lvl1pPr>
            <a:lvl2pPr lvl="1"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rtl="0">
              <a:spcBef>
                <a:spcPts val="0"/>
              </a:spcBef>
              <a:spcAft>
                <a:spcPts val="0"/>
              </a:spcAft>
              <a:buSzPts val="2100"/>
              <a:buFont typeface="Playfair Display"/>
              <a:buNone/>
              <a:defRPr sz="2100" b="1">
                <a:latin typeface="Playfair Display"/>
                <a:ea typeface="Playfair Display"/>
                <a:cs typeface="Playfair Display"/>
                <a:sym typeface="Playfair Display"/>
              </a:defRPr>
            </a:lvl3pPr>
            <a:lvl4pPr lvl="3" rtl="0">
              <a:spcBef>
                <a:spcPts val="0"/>
              </a:spcBef>
              <a:spcAft>
                <a:spcPts val="0"/>
              </a:spcAft>
              <a:buSzPts val="2100"/>
              <a:buFont typeface="Playfair Display"/>
              <a:buNone/>
              <a:defRPr sz="2100" b="1">
                <a:latin typeface="Playfair Display"/>
                <a:ea typeface="Playfair Display"/>
                <a:cs typeface="Playfair Display"/>
                <a:sym typeface="Playfair Display"/>
              </a:defRPr>
            </a:lvl4pPr>
            <a:lvl5pPr lvl="4" rtl="0">
              <a:spcBef>
                <a:spcPts val="0"/>
              </a:spcBef>
              <a:spcAft>
                <a:spcPts val="0"/>
              </a:spcAft>
              <a:buSzPts val="2100"/>
              <a:buFont typeface="Playfair Display"/>
              <a:buNone/>
              <a:defRPr sz="2100" b="1">
                <a:latin typeface="Playfair Display"/>
                <a:ea typeface="Playfair Display"/>
                <a:cs typeface="Playfair Display"/>
                <a:sym typeface="Playfair Display"/>
              </a:defRPr>
            </a:lvl5pPr>
            <a:lvl6pPr lvl="5" rtl="0">
              <a:spcBef>
                <a:spcPts val="0"/>
              </a:spcBef>
              <a:spcAft>
                <a:spcPts val="0"/>
              </a:spcAft>
              <a:buSzPts val="2100"/>
              <a:buFont typeface="Playfair Display"/>
              <a:buNone/>
              <a:defRPr sz="2100" b="1">
                <a:latin typeface="Playfair Display"/>
                <a:ea typeface="Playfair Display"/>
                <a:cs typeface="Playfair Display"/>
                <a:sym typeface="Playfair Display"/>
              </a:defRPr>
            </a:lvl6pPr>
            <a:lvl7pPr lvl="6" rtl="0">
              <a:spcBef>
                <a:spcPts val="0"/>
              </a:spcBef>
              <a:spcAft>
                <a:spcPts val="0"/>
              </a:spcAft>
              <a:buSzPts val="2100"/>
              <a:buFont typeface="Playfair Display"/>
              <a:buNone/>
              <a:defRPr sz="2100" b="1">
                <a:latin typeface="Playfair Display"/>
                <a:ea typeface="Playfair Display"/>
                <a:cs typeface="Playfair Display"/>
                <a:sym typeface="Playfair Display"/>
              </a:defRPr>
            </a:lvl7pPr>
            <a:lvl8pPr lvl="7" rtl="0">
              <a:spcBef>
                <a:spcPts val="0"/>
              </a:spcBef>
              <a:spcAft>
                <a:spcPts val="0"/>
              </a:spcAft>
              <a:buSzPts val="2100"/>
              <a:buFont typeface="Playfair Display"/>
              <a:buNone/>
              <a:defRPr sz="2100" b="1">
                <a:latin typeface="Playfair Display"/>
                <a:ea typeface="Playfair Display"/>
                <a:cs typeface="Playfair Display"/>
                <a:sym typeface="Playfair Display"/>
              </a:defRPr>
            </a:lvl8pPr>
            <a:lvl9pPr lvl="8" rtl="0">
              <a:spcBef>
                <a:spcPts val="0"/>
              </a:spcBef>
              <a:spcAft>
                <a:spcPts val="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135" name="Google Shape;135;p30"/>
          <p:cNvSpPr/>
          <p:nvPr/>
        </p:nvSpPr>
        <p:spPr>
          <a:xfrm rot="-5400000">
            <a:off x="4284300" y="-4284500"/>
            <a:ext cx="580500" cy="91491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38" name="Google Shape;138;p31"/>
          <p:cNvSpPr/>
          <p:nvPr/>
        </p:nvSpPr>
        <p:spPr>
          <a:xfrm rot="10800000" flipH="1">
            <a:off x="-27750" y="4583400"/>
            <a:ext cx="9171600" cy="5601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1"/>
          <p:cNvSpPr/>
          <p:nvPr/>
        </p:nvSpPr>
        <p:spPr>
          <a:xfrm rot="10800000" flipH="1">
            <a:off x="0" y="-25"/>
            <a:ext cx="9139800" cy="5769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numbers">
  <p:cSld name="CUSTOM_7">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4572000" y="495300"/>
            <a:ext cx="3904500" cy="561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a:endParaRPr/>
          </a:p>
        </p:txBody>
      </p:sp>
      <p:sp>
        <p:nvSpPr>
          <p:cNvPr id="142" name="Google Shape;142;p32"/>
          <p:cNvSpPr txBox="1">
            <a:spLocks noGrp="1"/>
          </p:cNvSpPr>
          <p:nvPr>
            <p:ph type="subTitle" idx="1"/>
          </p:nvPr>
        </p:nvSpPr>
        <p:spPr>
          <a:xfrm>
            <a:off x="4572000" y="1272563"/>
            <a:ext cx="3904500" cy="35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43" name="Google Shape;143;p32"/>
          <p:cNvSpPr txBox="1">
            <a:spLocks noGrp="1"/>
          </p:cNvSpPr>
          <p:nvPr>
            <p:ph type="title" idx="2"/>
          </p:nvPr>
        </p:nvSpPr>
        <p:spPr>
          <a:xfrm>
            <a:off x="4572000" y="1891900"/>
            <a:ext cx="3904500" cy="561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a:endParaRPr/>
          </a:p>
        </p:txBody>
      </p:sp>
      <p:sp>
        <p:nvSpPr>
          <p:cNvPr id="144" name="Google Shape;144;p32"/>
          <p:cNvSpPr txBox="1">
            <a:spLocks noGrp="1"/>
          </p:cNvSpPr>
          <p:nvPr>
            <p:ph type="subTitle" idx="3"/>
          </p:nvPr>
        </p:nvSpPr>
        <p:spPr>
          <a:xfrm>
            <a:off x="4572000" y="2669325"/>
            <a:ext cx="3904500" cy="35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45" name="Google Shape;145;p32"/>
          <p:cNvSpPr txBox="1">
            <a:spLocks noGrp="1"/>
          </p:cNvSpPr>
          <p:nvPr>
            <p:ph type="title" idx="4"/>
          </p:nvPr>
        </p:nvSpPr>
        <p:spPr>
          <a:xfrm>
            <a:off x="4572000" y="3364200"/>
            <a:ext cx="3904500" cy="561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4500"/>
              <a:buFont typeface="Playfair Display"/>
              <a:buNone/>
              <a:defRPr sz="4500">
                <a:solidFill>
                  <a:srgbClr val="A6BFA5"/>
                </a:solidFill>
                <a:latin typeface="Playfair Display"/>
                <a:ea typeface="Playfair Display"/>
                <a:cs typeface="Playfair Display"/>
                <a:sym typeface="Playfair Display"/>
              </a:defRPr>
            </a:lvl1pPr>
            <a:lvl2pPr lvl="1"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2pPr>
            <a:lvl3pPr lvl="2"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3pPr>
            <a:lvl4pPr lvl="3"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4pPr>
            <a:lvl5pPr lvl="4"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5pPr>
            <a:lvl6pPr lvl="5"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6pPr>
            <a:lvl7pPr lvl="6"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7pPr>
            <a:lvl8pPr lvl="7"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8pPr>
            <a:lvl9pPr lvl="8" rtl="0">
              <a:spcBef>
                <a:spcPts val="0"/>
              </a:spcBef>
              <a:spcAft>
                <a:spcPts val="0"/>
              </a:spcAft>
              <a:buClr>
                <a:srgbClr val="000000"/>
              </a:buClr>
              <a:buSzPts val="4500"/>
              <a:buFont typeface="Playfair Display"/>
              <a:buNone/>
              <a:defRPr sz="4500">
                <a:solidFill>
                  <a:srgbClr val="000000"/>
                </a:solidFill>
                <a:latin typeface="Playfair Display"/>
                <a:ea typeface="Playfair Display"/>
                <a:cs typeface="Playfair Display"/>
                <a:sym typeface="Playfair Display"/>
              </a:defRPr>
            </a:lvl9pPr>
          </a:lstStyle>
          <a:p>
            <a:endParaRPr/>
          </a:p>
        </p:txBody>
      </p:sp>
      <p:sp>
        <p:nvSpPr>
          <p:cNvPr id="146" name="Google Shape;146;p32"/>
          <p:cNvSpPr txBox="1">
            <a:spLocks noGrp="1"/>
          </p:cNvSpPr>
          <p:nvPr>
            <p:ph type="subTitle" idx="5"/>
          </p:nvPr>
        </p:nvSpPr>
        <p:spPr>
          <a:xfrm>
            <a:off x="4572000" y="4141500"/>
            <a:ext cx="3904500" cy="35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47" name="Google Shape;147;p32"/>
          <p:cNvSpPr/>
          <p:nvPr/>
        </p:nvSpPr>
        <p:spPr>
          <a:xfrm>
            <a:off x="0" y="0"/>
            <a:ext cx="3904500" cy="5143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2">
  <p:cSld name="CUSTOM_8">
    <p:spTree>
      <p:nvGrpSpPr>
        <p:cNvPr id="1" name="Shape 148"/>
        <p:cNvGrpSpPr/>
        <p:nvPr/>
      </p:nvGrpSpPr>
      <p:grpSpPr>
        <a:xfrm>
          <a:off x="0" y="0"/>
          <a:ext cx="0" cy="0"/>
          <a:chOff x="0" y="0"/>
          <a:chExt cx="0" cy="0"/>
        </a:xfrm>
      </p:grpSpPr>
      <p:sp>
        <p:nvSpPr>
          <p:cNvPr id="149" name="Google Shape;149;p33"/>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50" name="Google Shape;150;p33"/>
          <p:cNvSpPr txBox="1">
            <a:spLocks noGrp="1"/>
          </p:cNvSpPr>
          <p:nvPr>
            <p:ph type="subTitle" idx="1"/>
          </p:nvPr>
        </p:nvSpPr>
        <p:spPr>
          <a:xfrm>
            <a:off x="667500" y="3360064"/>
            <a:ext cx="23145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51" name="Google Shape;151;p33"/>
          <p:cNvSpPr txBox="1">
            <a:spLocks noGrp="1"/>
          </p:cNvSpPr>
          <p:nvPr>
            <p:ph type="subTitle" idx="2"/>
          </p:nvPr>
        </p:nvSpPr>
        <p:spPr>
          <a:xfrm>
            <a:off x="667675" y="3761353"/>
            <a:ext cx="2314500" cy="59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52" name="Google Shape;152;p33"/>
          <p:cNvSpPr txBox="1">
            <a:spLocks noGrp="1"/>
          </p:cNvSpPr>
          <p:nvPr>
            <p:ph type="subTitle" idx="3"/>
          </p:nvPr>
        </p:nvSpPr>
        <p:spPr>
          <a:xfrm>
            <a:off x="3414748" y="3360064"/>
            <a:ext cx="23118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53" name="Google Shape;153;p33"/>
          <p:cNvSpPr txBox="1">
            <a:spLocks noGrp="1"/>
          </p:cNvSpPr>
          <p:nvPr>
            <p:ph type="subTitle" idx="4"/>
          </p:nvPr>
        </p:nvSpPr>
        <p:spPr>
          <a:xfrm>
            <a:off x="3414745" y="3761353"/>
            <a:ext cx="2314500" cy="59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54" name="Google Shape;154;p33"/>
          <p:cNvSpPr txBox="1">
            <a:spLocks noGrp="1"/>
          </p:cNvSpPr>
          <p:nvPr>
            <p:ph type="subTitle" idx="5"/>
          </p:nvPr>
        </p:nvSpPr>
        <p:spPr>
          <a:xfrm>
            <a:off x="6161826" y="3360064"/>
            <a:ext cx="23118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6BFA5"/>
              </a:buClr>
              <a:buSzPts val="2100"/>
              <a:buFont typeface="Montserrat"/>
              <a:buNone/>
              <a:defRPr>
                <a:solidFill>
                  <a:srgbClr val="A6BFA5"/>
                </a:solidFill>
                <a:latin typeface="Montserrat"/>
                <a:ea typeface="Montserrat"/>
                <a:cs typeface="Montserrat"/>
                <a:sym typeface="Montserrat"/>
              </a:defRPr>
            </a:lvl1pPr>
            <a:lvl2pPr lvl="1"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2pPr>
            <a:lvl3pPr lvl="2"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3pPr>
            <a:lvl4pPr lvl="3"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4pPr>
            <a:lvl5pPr lvl="4"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5pPr>
            <a:lvl6pPr lvl="5"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6pPr>
            <a:lvl7pPr lvl="6"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7pPr>
            <a:lvl8pPr lvl="7" algn="ctr" rtl="0">
              <a:spcBef>
                <a:spcPts val="1600"/>
              </a:spcBef>
              <a:spcAft>
                <a:spcPts val="0"/>
              </a:spcAft>
              <a:buClr>
                <a:srgbClr val="A6BFA5"/>
              </a:buClr>
              <a:buSzPts val="2100"/>
              <a:buFont typeface="Montserrat"/>
              <a:buNone/>
              <a:defRPr sz="2100">
                <a:solidFill>
                  <a:srgbClr val="A6BFA5"/>
                </a:solidFill>
                <a:latin typeface="Montserrat"/>
                <a:ea typeface="Montserrat"/>
                <a:cs typeface="Montserrat"/>
                <a:sym typeface="Montserrat"/>
              </a:defRPr>
            </a:lvl8pPr>
            <a:lvl9pPr lvl="8" algn="ctr" rtl="0">
              <a:spcBef>
                <a:spcPts val="1600"/>
              </a:spcBef>
              <a:spcAft>
                <a:spcPts val="1600"/>
              </a:spcAft>
              <a:buClr>
                <a:srgbClr val="A6BFA5"/>
              </a:buClr>
              <a:buSzPts val="2100"/>
              <a:buFont typeface="Montserrat"/>
              <a:buNone/>
              <a:defRPr sz="2100">
                <a:solidFill>
                  <a:srgbClr val="A6BFA5"/>
                </a:solidFill>
                <a:latin typeface="Montserrat"/>
                <a:ea typeface="Montserrat"/>
                <a:cs typeface="Montserrat"/>
                <a:sym typeface="Montserrat"/>
              </a:defRPr>
            </a:lvl9pPr>
          </a:lstStyle>
          <a:p>
            <a:endParaRPr/>
          </a:p>
        </p:txBody>
      </p:sp>
      <p:sp>
        <p:nvSpPr>
          <p:cNvPr id="155" name="Google Shape;155;p33"/>
          <p:cNvSpPr txBox="1">
            <a:spLocks noGrp="1"/>
          </p:cNvSpPr>
          <p:nvPr>
            <p:ph type="subTitle" idx="6"/>
          </p:nvPr>
        </p:nvSpPr>
        <p:spPr>
          <a:xfrm>
            <a:off x="6161824" y="3761353"/>
            <a:ext cx="2314500" cy="59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56" name="Google Shape;156;p33"/>
          <p:cNvSpPr/>
          <p:nvPr/>
        </p:nvSpPr>
        <p:spPr>
          <a:xfrm>
            <a:off x="0" y="-22125"/>
            <a:ext cx="9162000" cy="5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3"/>
          <p:cNvSpPr/>
          <p:nvPr/>
        </p:nvSpPr>
        <p:spPr>
          <a:xfrm>
            <a:off x="0" y="4572000"/>
            <a:ext cx="9162000" cy="5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body 3">
  <p:cSld name="CUSTOM_9">
    <p:spTree>
      <p:nvGrpSpPr>
        <p:cNvPr id="1" name="Shape 158"/>
        <p:cNvGrpSpPr/>
        <p:nvPr/>
      </p:nvGrpSpPr>
      <p:grpSpPr>
        <a:xfrm>
          <a:off x="0" y="0"/>
          <a:ext cx="0" cy="0"/>
          <a:chOff x="0" y="0"/>
          <a:chExt cx="0" cy="0"/>
        </a:xfrm>
      </p:grpSpPr>
      <p:sp>
        <p:nvSpPr>
          <p:cNvPr id="159" name="Google Shape;159;p34"/>
          <p:cNvSpPr/>
          <p:nvPr/>
        </p:nvSpPr>
        <p:spPr>
          <a:xfrm>
            <a:off x="4572050" y="0"/>
            <a:ext cx="4572000" cy="5143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4"/>
          <p:cNvSpPr txBox="1">
            <a:spLocks noGrp="1"/>
          </p:cNvSpPr>
          <p:nvPr>
            <p:ph type="title"/>
          </p:nvPr>
        </p:nvSpPr>
        <p:spPr>
          <a:xfrm>
            <a:off x="5486400" y="1437173"/>
            <a:ext cx="2990100" cy="8571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Montserrat"/>
              <a:buNone/>
              <a:defRPr sz="2500" b="1">
                <a:solidFill>
                  <a:srgbClr val="FFFFFF"/>
                </a:solidFill>
              </a:defRPr>
            </a:lvl1pPr>
            <a:lvl2pPr lvl="1" rtl="0">
              <a:spcBef>
                <a:spcPts val="0"/>
              </a:spcBef>
              <a:spcAft>
                <a:spcPts val="0"/>
              </a:spcAft>
              <a:buSzPts val="2100"/>
              <a:buFont typeface="Montserrat"/>
              <a:buNone/>
              <a:defRPr sz="2100" b="1">
                <a:latin typeface="Montserrat"/>
                <a:ea typeface="Montserrat"/>
                <a:cs typeface="Montserrat"/>
                <a:sym typeface="Montserrat"/>
              </a:defRPr>
            </a:lvl2pPr>
            <a:lvl3pPr lvl="2" rtl="0">
              <a:spcBef>
                <a:spcPts val="0"/>
              </a:spcBef>
              <a:spcAft>
                <a:spcPts val="0"/>
              </a:spcAft>
              <a:buSzPts val="2100"/>
              <a:buFont typeface="Montserrat"/>
              <a:buNone/>
              <a:defRPr sz="2100" b="1">
                <a:latin typeface="Montserrat"/>
                <a:ea typeface="Montserrat"/>
                <a:cs typeface="Montserrat"/>
                <a:sym typeface="Montserrat"/>
              </a:defRPr>
            </a:lvl3pPr>
            <a:lvl4pPr lvl="3" rtl="0">
              <a:spcBef>
                <a:spcPts val="0"/>
              </a:spcBef>
              <a:spcAft>
                <a:spcPts val="0"/>
              </a:spcAft>
              <a:buSzPts val="2100"/>
              <a:buFont typeface="Montserrat"/>
              <a:buNone/>
              <a:defRPr sz="2100" b="1">
                <a:latin typeface="Montserrat"/>
                <a:ea typeface="Montserrat"/>
                <a:cs typeface="Montserrat"/>
                <a:sym typeface="Montserrat"/>
              </a:defRPr>
            </a:lvl4pPr>
            <a:lvl5pPr lvl="4" rtl="0">
              <a:spcBef>
                <a:spcPts val="0"/>
              </a:spcBef>
              <a:spcAft>
                <a:spcPts val="0"/>
              </a:spcAft>
              <a:buSzPts val="2100"/>
              <a:buFont typeface="Montserrat"/>
              <a:buNone/>
              <a:defRPr sz="2100" b="1">
                <a:latin typeface="Montserrat"/>
                <a:ea typeface="Montserrat"/>
                <a:cs typeface="Montserrat"/>
                <a:sym typeface="Montserrat"/>
              </a:defRPr>
            </a:lvl5pPr>
            <a:lvl6pPr lvl="5" rtl="0">
              <a:spcBef>
                <a:spcPts val="0"/>
              </a:spcBef>
              <a:spcAft>
                <a:spcPts val="0"/>
              </a:spcAft>
              <a:buSzPts val="2100"/>
              <a:buFont typeface="Montserrat"/>
              <a:buNone/>
              <a:defRPr sz="2100" b="1">
                <a:latin typeface="Montserrat"/>
                <a:ea typeface="Montserrat"/>
                <a:cs typeface="Montserrat"/>
                <a:sym typeface="Montserrat"/>
              </a:defRPr>
            </a:lvl6pPr>
            <a:lvl7pPr lvl="6" rtl="0">
              <a:spcBef>
                <a:spcPts val="0"/>
              </a:spcBef>
              <a:spcAft>
                <a:spcPts val="0"/>
              </a:spcAft>
              <a:buSzPts val="2100"/>
              <a:buFont typeface="Montserrat"/>
              <a:buNone/>
              <a:defRPr sz="2100" b="1">
                <a:latin typeface="Montserrat"/>
                <a:ea typeface="Montserrat"/>
                <a:cs typeface="Montserrat"/>
                <a:sym typeface="Montserrat"/>
              </a:defRPr>
            </a:lvl7pPr>
            <a:lvl8pPr lvl="7" rtl="0">
              <a:spcBef>
                <a:spcPts val="0"/>
              </a:spcBef>
              <a:spcAft>
                <a:spcPts val="0"/>
              </a:spcAft>
              <a:buSzPts val="2100"/>
              <a:buFont typeface="Montserrat"/>
              <a:buNone/>
              <a:defRPr sz="2100" b="1">
                <a:latin typeface="Montserrat"/>
                <a:ea typeface="Montserrat"/>
                <a:cs typeface="Montserrat"/>
                <a:sym typeface="Montserrat"/>
              </a:defRPr>
            </a:lvl8pPr>
            <a:lvl9pPr lvl="8"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61" name="Google Shape;161;p34"/>
          <p:cNvSpPr txBox="1">
            <a:spLocks noGrp="1"/>
          </p:cNvSpPr>
          <p:nvPr>
            <p:ph type="subTitle" idx="1"/>
          </p:nvPr>
        </p:nvSpPr>
        <p:spPr>
          <a:xfrm>
            <a:off x="5486250" y="2306720"/>
            <a:ext cx="2990100" cy="1129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ody 4">
  <p:cSld name="CUSTOM_10">
    <p:spTree>
      <p:nvGrpSpPr>
        <p:cNvPr id="1" name="Shape 162"/>
        <p:cNvGrpSpPr/>
        <p:nvPr/>
      </p:nvGrpSpPr>
      <p:grpSpPr>
        <a:xfrm>
          <a:off x="0" y="0"/>
          <a:ext cx="0" cy="0"/>
          <a:chOff x="0" y="0"/>
          <a:chExt cx="0" cy="0"/>
        </a:xfrm>
      </p:grpSpPr>
      <p:sp>
        <p:nvSpPr>
          <p:cNvPr id="163" name="Google Shape;163;p35"/>
          <p:cNvSpPr/>
          <p:nvPr/>
        </p:nvSpPr>
        <p:spPr>
          <a:xfrm>
            <a:off x="0" y="-50"/>
            <a:ext cx="4572000" cy="5143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5"/>
          <p:cNvSpPr txBox="1">
            <a:spLocks noGrp="1"/>
          </p:cNvSpPr>
          <p:nvPr>
            <p:ph type="title"/>
          </p:nvPr>
        </p:nvSpPr>
        <p:spPr>
          <a:xfrm>
            <a:off x="667650" y="1735300"/>
            <a:ext cx="2990100" cy="576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Font typeface="Playfair Display"/>
              <a:buNone/>
              <a:defRPr sz="2500" b="1">
                <a:solidFill>
                  <a:srgbClr val="FFFFFF"/>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100" b="1">
                <a:latin typeface="Montserrat"/>
                <a:ea typeface="Montserrat"/>
                <a:cs typeface="Montserrat"/>
                <a:sym typeface="Montserrat"/>
              </a:defRPr>
            </a:lvl2pPr>
            <a:lvl3pPr lvl="2" rtl="0">
              <a:spcBef>
                <a:spcPts val="0"/>
              </a:spcBef>
              <a:spcAft>
                <a:spcPts val="0"/>
              </a:spcAft>
              <a:buSzPts val="2100"/>
              <a:buFont typeface="Montserrat"/>
              <a:buNone/>
              <a:defRPr sz="2100" b="1">
                <a:latin typeface="Montserrat"/>
                <a:ea typeface="Montserrat"/>
                <a:cs typeface="Montserrat"/>
                <a:sym typeface="Montserrat"/>
              </a:defRPr>
            </a:lvl3pPr>
            <a:lvl4pPr lvl="3" rtl="0">
              <a:spcBef>
                <a:spcPts val="0"/>
              </a:spcBef>
              <a:spcAft>
                <a:spcPts val="0"/>
              </a:spcAft>
              <a:buSzPts val="2100"/>
              <a:buFont typeface="Montserrat"/>
              <a:buNone/>
              <a:defRPr sz="2100" b="1">
                <a:latin typeface="Montserrat"/>
                <a:ea typeface="Montserrat"/>
                <a:cs typeface="Montserrat"/>
                <a:sym typeface="Montserrat"/>
              </a:defRPr>
            </a:lvl4pPr>
            <a:lvl5pPr lvl="4" rtl="0">
              <a:spcBef>
                <a:spcPts val="0"/>
              </a:spcBef>
              <a:spcAft>
                <a:spcPts val="0"/>
              </a:spcAft>
              <a:buSzPts val="2100"/>
              <a:buFont typeface="Montserrat"/>
              <a:buNone/>
              <a:defRPr sz="2100" b="1">
                <a:latin typeface="Montserrat"/>
                <a:ea typeface="Montserrat"/>
                <a:cs typeface="Montserrat"/>
                <a:sym typeface="Montserrat"/>
              </a:defRPr>
            </a:lvl5pPr>
            <a:lvl6pPr lvl="5" rtl="0">
              <a:spcBef>
                <a:spcPts val="0"/>
              </a:spcBef>
              <a:spcAft>
                <a:spcPts val="0"/>
              </a:spcAft>
              <a:buSzPts val="2100"/>
              <a:buFont typeface="Montserrat"/>
              <a:buNone/>
              <a:defRPr sz="2100" b="1">
                <a:latin typeface="Montserrat"/>
                <a:ea typeface="Montserrat"/>
                <a:cs typeface="Montserrat"/>
                <a:sym typeface="Montserrat"/>
              </a:defRPr>
            </a:lvl6pPr>
            <a:lvl7pPr lvl="6" rtl="0">
              <a:spcBef>
                <a:spcPts val="0"/>
              </a:spcBef>
              <a:spcAft>
                <a:spcPts val="0"/>
              </a:spcAft>
              <a:buSzPts val="2100"/>
              <a:buFont typeface="Montserrat"/>
              <a:buNone/>
              <a:defRPr sz="2100" b="1">
                <a:latin typeface="Montserrat"/>
                <a:ea typeface="Montserrat"/>
                <a:cs typeface="Montserrat"/>
                <a:sym typeface="Montserrat"/>
              </a:defRPr>
            </a:lvl7pPr>
            <a:lvl8pPr lvl="7" rtl="0">
              <a:spcBef>
                <a:spcPts val="0"/>
              </a:spcBef>
              <a:spcAft>
                <a:spcPts val="0"/>
              </a:spcAft>
              <a:buSzPts val="2100"/>
              <a:buFont typeface="Montserrat"/>
              <a:buNone/>
              <a:defRPr sz="2100" b="1">
                <a:latin typeface="Montserrat"/>
                <a:ea typeface="Montserrat"/>
                <a:cs typeface="Montserrat"/>
                <a:sym typeface="Montserrat"/>
              </a:defRPr>
            </a:lvl8pPr>
            <a:lvl9pPr lvl="8"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65" name="Google Shape;165;p35"/>
          <p:cNvSpPr txBox="1">
            <a:spLocks noGrp="1"/>
          </p:cNvSpPr>
          <p:nvPr>
            <p:ph type="subTitle" idx="1"/>
          </p:nvPr>
        </p:nvSpPr>
        <p:spPr>
          <a:xfrm>
            <a:off x="667500" y="2312000"/>
            <a:ext cx="2990100" cy="109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00">
                <a:solidFill>
                  <a:schemeClr val="lt1"/>
                </a:solidFill>
                <a:latin typeface="Montserrat"/>
                <a:ea typeface="Montserrat"/>
                <a:cs typeface="Montserrat"/>
                <a:sym typeface="Montserrat"/>
              </a:defRPr>
            </a:lvl1pPr>
            <a:lvl2pPr lvl="1"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ody 5">
  <p:cSld name="CUSTOM_14">
    <p:bg>
      <p:bgPr>
        <a:solidFill>
          <a:schemeClr val="dk2"/>
        </a:solidFill>
        <a:effectLst/>
      </p:bgPr>
    </p:bg>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667500" y="571500"/>
            <a:ext cx="4818900" cy="8001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Font typeface="Playfair Display"/>
              <a:buNone/>
              <a:defRPr sz="2500" b="1">
                <a:solidFill>
                  <a:srgbClr val="FFFFFF"/>
                </a:solidFill>
                <a:latin typeface="Playfair Display"/>
                <a:ea typeface="Playfair Display"/>
                <a:cs typeface="Playfair Display"/>
                <a:sym typeface="Playfair Display"/>
              </a:defRPr>
            </a:lvl1pPr>
            <a:lvl2pPr lvl="1" rtl="0">
              <a:spcBef>
                <a:spcPts val="0"/>
              </a:spcBef>
              <a:spcAft>
                <a:spcPts val="0"/>
              </a:spcAft>
              <a:buSzPts val="2500"/>
              <a:buFont typeface="Playfair Display"/>
              <a:buNone/>
              <a:defRPr sz="2500" b="1">
                <a:latin typeface="Playfair Display"/>
                <a:ea typeface="Playfair Display"/>
                <a:cs typeface="Playfair Display"/>
                <a:sym typeface="Playfair Display"/>
              </a:defRPr>
            </a:lvl2pPr>
            <a:lvl3pPr lvl="2" rtl="0">
              <a:spcBef>
                <a:spcPts val="0"/>
              </a:spcBef>
              <a:spcAft>
                <a:spcPts val="0"/>
              </a:spcAft>
              <a:buSzPts val="2500"/>
              <a:buFont typeface="Playfair Display"/>
              <a:buNone/>
              <a:defRPr sz="2500" b="1">
                <a:latin typeface="Playfair Display"/>
                <a:ea typeface="Playfair Display"/>
                <a:cs typeface="Playfair Display"/>
                <a:sym typeface="Playfair Display"/>
              </a:defRPr>
            </a:lvl3pPr>
            <a:lvl4pPr lvl="3" rtl="0">
              <a:spcBef>
                <a:spcPts val="0"/>
              </a:spcBef>
              <a:spcAft>
                <a:spcPts val="0"/>
              </a:spcAft>
              <a:buSzPts val="2500"/>
              <a:buFont typeface="Playfair Display"/>
              <a:buNone/>
              <a:defRPr sz="2500" b="1">
                <a:latin typeface="Playfair Display"/>
                <a:ea typeface="Playfair Display"/>
                <a:cs typeface="Playfair Display"/>
                <a:sym typeface="Playfair Display"/>
              </a:defRPr>
            </a:lvl4pPr>
            <a:lvl5pPr lvl="4" rtl="0">
              <a:spcBef>
                <a:spcPts val="0"/>
              </a:spcBef>
              <a:spcAft>
                <a:spcPts val="0"/>
              </a:spcAft>
              <a:buSzPts val="2500"/>
              <a:buFont typeface="Playfair Display"/>
              <a:buNone/>
              <a:defRPr sz="2500" b="1">
                <a:latin typeface="Playfair Display"/>
                <a:ea typeface="Playfair Display"/>
                <a:cs typeface="Playfair Display"/>
                <a:sym typeface="Playfair Display"/>
              </a:defRPr>
            </a:lvl5pPr>
            <a:lvl6pPr lvl="5" rtl="0">
              <a:spcBef>
                <a:spcPts val="0"/>
              </a:spcBef>
              <a:spcAft>
                <a:spcPts val="0"/>
              </a:spcAft>
              <a:buSzPts val="2500"/>
              <a:buFont typeface="Playfair Display"/>
              <a:buNone/>
              <a:defRPr sz="2500" b="1">
                <a:latin typeface="Playfair Display"/>
                <a:ea typeface="Playfair Display"/>
                <a:cs typeface="Playfair Display"/>
                <a:sym typeface="Playfair Display"/>
              </a:defRPr>
            </a:lvl6pPr>
            <a:lvl7pPr lvl="6" rtl="0">
              <a:spcBef>
                <a:spcPts val="0"/>
              </a:spcBef>
              <a:spcAft>
                <a:spcPts val="0"/>
              </a:spcAft>
              <a:buSzPts val="2500"/>
              <a:buFont typeface="Playfair Display"/>
              <a:buNone/>
              <a:defRPr sz="2500" b="1">
                <a:latin typeface="Playfair Display"/>
                <a:ea typeface="Playfair Display"/>
                <a:cs typeface="Playfair Display"/>
                <a:sym typeface="Playfair Display"/>
              </a:defRPr>
            </a:lvl7pPr>
            <a:lvl8pPr lvl="7" rtl="0">
              <a:spcBef>
                <a:spcPts val="0"/>
              </a:spcBef>
              <a:spcAft>
                <a:spcPts val="0"/>
              </a:spcAft>
              <a:buSzPts val="2500"/>
              <a:buFont typeface="Playfair Display"/>
              <a:buNone/>
              <a:defRPr sz="2500" b="1">
                <a:latin typeface="Playfair Display"/>
                <a:ea typeface="Playfair Display"/>
                <a:cs typeface="Playfair Display"/>
                <a:sym typeface="Playfair Display"/>
              </a:defRPr>
            </a:lvl8pPr>
            <a:lvl9pPr lvl="8" rtl="0">
              <a:spcBef>
                <a:spcPts val="0"/>
              </a:spcBef>
              <a:spcAft>
                <a:spcPts val="0"/>
              </a:spcAft>
              <a:buSzPts val="2500"/>
              <a:buFont typeface="Playfair Display"/>
              <a:buNone/>
              <a:defRPr sz="2500" b="1">
                <a:latin typeface="Playfair Display"/>
                <a:ea typeface="Playfair Display"/>
                <a:cs typeface="Playfair Display"/>
                <a:sym typeface="Playfair Display"/>
              </a:defRPr>
            </a:lvl9pPr>
          </a:lstStyle>
          <a:p>
            <a:endParaRPr/>
          </a:p>
        </p:txBody>
      </p:sp>
      <p:sp>
        <p:nvSpPr>
          <p:cNvPr id="172" name="Google Shape;172;p37"/>
          <p:cNvSpPr txBox="1">
            <a:spLocks noGrp="1"/>
          </p:cNvSpPr>
          <p:nvPr>
            <p:ph type="subTitle" idx="1"/>
          </p:nvPr>
        </p:nvSpPr>
        <p:spPr>
          <a:xfrm>
            <a:off x="667500" y="1562550"/>
            <a:ext cx="7809000" cy="30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lnSpc>
                <a:spcPct val="100000"/>
              </a:lnSpc>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three columns 3">
  <p:cSld name="CUSTOM_16">
    <p:spTree>
      <p:nvGrpSpPr>
        <p:cNvPr id="1" name="Shape 173"/>
        <p:cNvGrpSpPr/>
        <p:nvPr/>
      </p:nvGrpSpPr>
      <p:grpSpPr>
        <a:xfrm>
          <a:off x="0" y="0"/>
          <a:ext cx="0" cy="0"/>
          <a:chOff x="0" y="0"/>
          <a:chExt cx="0" cy="0"/>
        </a:xfrm>
      </p:grpSpPr>
      <p:sp>
        <p:nvSpPr>
          <p:cNvPr id="174" name="Google Shape;174;p38"/>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175" name="Google Shape;175;p38"/>
          <p:cNvSpPr txBox="1">
            <a:spLocks noGrp="1"/>
          </p:cNvSpPr>
          <p:nvPr>
            <p:ph type="subTitle" idx="1"/>
          </p:nvPr>
        </p:nvSpPr>
        <p:spPr>
          <a:xfrm>
            <a:off x="735225" y="2414458"/>
            <a:ext cx="2314500" cy="69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a:endParaRPr/>
          </a:p>
        </p:txBody>
      </p:sp>
      <p:sp>
        <p:nvSpPr>
          <p:cNvPr id="176" name="Google Shape;176;p38"/>
          <p:cNvSpPr txBox="1">
            <a:spLocks noGrp="1"/>
          </p:cNvSpPr>
          <p:nvPr>
            <p:ph type="subTitle" idx="2"/>
          </p:nvPr>
        </p:nvSpPr>
        <p:spPr>
          <a:xfrm>
            <a:off x="735400" y="2826392"/>
            <a:ext cx="2314500" cy="124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77" name="Google Shape;177;p38"/>
          <p:cNvSpPr txBox="1">
            <a:spLocks noGrp="1"/>
          </p:cNvSpPr>
          <p:nvPr>
            <p:ph type="subTitle" idx="3"/>
          </p:nvPr>
        </p:nvSpPr>
        <p:spPr>
          <a:xfrm>
            <a:off x="3414745" y="2414458"/>
            <a:ext cx="2311800" cy="69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a:endParaRPr/>
          </a:p>
        </p:txBody>
      </p:sp>
      <p:sp>
        <p:nvSpPr>
          <p:cNvPr id="178" name="Google Shape;178;p38"/>
          <p:cNvSpPr txBox="1">
            <a:spLocks noGrp="1"/>
          </p:cNvSpPr>
          <p:nvPr>
            <p:ph type="subTitle" idx="4"/>
          </p:nvPr>
        </p:nvSpPr>
        <p:spPr>
          <a:xfrm>
            <a:off x="3414744" y="2826392"/>
            <a:ext cx="2314500" cy="124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79" name="Google Shape;179;p38"/>
          <p:cNvSpPr txBox="1">
            <a:spLocks noGrp="1"/>
          </p:cNvSpPr>
          <p:nvPr>
            <p:ph type="subTitle" idx="5"/>
          </p:nvPr>
        </p:nvSpPr>
        <p:spPr>
          <a:xfrm>
            <a:off x="6161820" y="2414458"/>
            <a:ext cx="2311800" cy="69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100"/>
              <a:buFont typeface="Montserrat"/>
              <a:buNone/>
              <a:defRPr>
                <a:solidFill>
                  <a:srgbClr val="FFFFFF"/>
                </a:solidFill>
                <a:latin typeface="Montserrat"/>
                <a:ea typeface="Montserrat"/>
                <a:cs typeface="Montserrat"/>
                <a:sym typeface="Montserrat"/>
              </a:defRPr>
            </a:lvl1pPr>
            <a:lvl2pPr lvl="1"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2100"/>
              <a:buFont typeface="Montserrat"/>
              <a:buNone/>
              <a:defRPr sz="2100">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2100"/>
              <a:buFont typeface="Montserrat"/>
              <a:buNone/>
              <a:defRPr sz="2100">
                <a:solidFill>
                  <a:srgbClr val="000000"/>
                </a:solidFill>
                <a:latin typeface="Montserrat"/>
                <a:ea typeface="Montserrat"/>
                <a:cs typeface="Montserrat"/>
                <a:sym typeface="Montserrat"/>
              </a:defRPr>
            </a:lvl9pPr>
          </a:lstStyle>
          <a:p>
            <a:endParaRPr/>
          </a:p>
        </p:txBody>
      </p:sp>
      <p:sp>
        <p:nvSpPr>
          <p:cNvPr id="180" name="Google Shape;180;p38"/>
          <p:cNvSpPr txBox="1">
            <a:spLocks noGrp="1"/>
          </p:cNvSpPr>
          <p:nvPr>
            <p:ph type="subTitle" idx="6"/>
          </p:nvPr>
        </p:nvSpPr>
        <p:spPr>
          <a:xfrm>
            <a:off x="6161822" y="2826392"/>
            <a:ext cx="2314500" cy="12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Font typeface="Montserrat"/>
              <a:buNone/>
              <a:defRPr sz="1400">
                <a:solidFill>
                  <a:srgbClr val="FFFFFF"/>
                </a:solidFill>
                <a:latin typeface="Montserrat"/>
                <a:ea typeface="Montserrat"/>
                <a:cs typeface="Montserrat"/>
                <a:sym typeface="Montserrat"/>
              </a:defRPr>
            </a:lvl1pPr>
            <a:lvl2pPr lvl="1" algn="ctr"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2">
  <p:cSld name="CUSTOM_17">
    <p:spTree>
      <p:nvGrpSpPr>
        <p:cNvPr id="1" name="Shape 181"/>
        <p:cNvGrpSpPr/>
        <p:nvPr/>
      </p:nvGrpSpPr>
      <p:grpSpPr>
        <a:xfrm>
          <a:off x="0" y="0"/>
          <a:ext cx="0" cy="0"/>
          <a:chOff x="0" y="0"/>
          <a:chExt cx="0" cy="0"/>
        </a:xfrm>
      </p:grpSpPr>
      <p:sp>
        <p:nvSpPr>
          <p:cNvPr id="182" name="Google Shape;182;p39"/>
          <p:cNvSpPr/>
          <p:nvPr/>
        </p:nvSpPr>
        <p:spPr>
          <a:xfrm>
            <a:off x="3233275" y="0"/>
            <a:ext cx="591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9"/>
          <p:cNvSpPr/>
          <p:nvPr/>
        </p:nvSpPr>
        <p:spPr>
          <a:xfrm>
            <a:off x="0" y="571500"/>
            <a:ext cx="65223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9"/>
          <p:cNvSpPr txBox="1">
            <a:spLocks noGrp="1"/>
          </p:cNvSpPr>
          <p:nvPr>
            <p:ph type="title" hasCustomPrompt="1"/>
          </p:nvPr>
        </p:nvSpPr>
        <p:spPr>
          <a:xfrm>
            <a:off x="667500" y="1706738"/>
            <a:ext cx="5142000" cy="1258200"/>
          </a:xfrm>
          <a:prstGeom prst="rect">
            <a:avLst/>
          </a:prstGeom>
        </p:spPr>
        <p:txBody>
          <a:bodyPr spcFirstLastPara="1" wrap="square" lIns="91425" tIns="91425" rIns="91425" bIns="91425" anchor="b" anchorCtr="0">
            <a:noAutofit/>
          </a:bodyPr>
          <a:lstStyle>
            <a:lvl1pPr lvl="0" rtl="0">
              <a:spcBef>
                <a:spcPts val="0"/>
              </a:spcBef>
              <a:spcAft>
                <a:spcPts val="0"/>
              </a:spcAft>
              <a:buSzPts val="7500"/>
              <a:buFont typeface="Playfair Display"/>
              <a:buNone/>
              <a:defRPr sz="75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75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75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75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75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75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75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75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7500">
                <a:latin typeface="Playfair Display"/>
                <a:ea typeface="Playfair Display"/>
                <a:cs typeface="Playfair Display"/>
                <a:sym typeface="Playfair Display"/>
              </a:defRPr>
            </a:lvl9pPr>
          </a:lstStyle>
          <a:p>
            <a:r>
              <a:t>xx%</a:t>
            </a:r>
          </a:p>
        </p:txBody>
      </p:sp>
      <p:sp>
        <p:nvSpPr>
          <p:cNvPr id="185" name="Google Shape;185;p39"/>
          <p:cNvSpPr txBox="1">
            <a:spLocks noGrp="1"/>
          </p:cNvSpPr>
          <p:nvPr>
            <p:ph type="subTitle" idx="1"/>
          </p:nvPr>
        </p:nvSpPr>
        <p:spPr>
          <a:xfrm>
            <a:off x="667500" y="2964863"/>
            <a:ext cx="5142000" cy="47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6BFA5"/>
              </a:buClr>
              <a:buSzPts val="1400"/>
              <a:buFont typeface="Montserrat"/>
              <a:buNone/>
              <a:defRPr sz="1400">
                <a:solidFill>
                  <a:srgbClr val="A6BFA5"/>
                </a:solidFill>
                <a:latin typeface="Montserrat"/>
                <a:ea typeface="Montserrat"/>
                <a:cs typeface="Montserrat"/>
                <a:sym typeface="Montserrat"/>
              </a:defRPr>
            </a:lvl1pPr>
            <a:lvl2pPr lvl="1"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2pPr>
            <a:lvl3pPr lvl="2"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3pPr>
            <a:lvl4pPr lvl="3"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4pPr>
            <a:lvl5pPr lvl="4"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5pPr>
            <a:lvl6pPr lvl="5"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6pPr>
            <a:lvl7pPr lvl="6"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7pPr>
            <a:lvl8pPr lvl="7" rtl="0">
              <a:spcBef>
                <a:spcPts val="1600"/>
              </a:spcBef>
              <a:spcAft>
                <a:spcPts val="0"/>
              </a:spcAft>
              <a:buClr>
                <a:srgbClr val="A6BFA5"/>
              </a:buClr>
              <a:buSzPts val="1400"/>
              <a:buFont typeface="Montserrat"/>
              <a:buNone/>
              <a:defRPr>
                <a:solidFill>
                  <a:srgbClr val="A6BFA5"/>
                </a:solidFill>
                <a:latin typeface="Montserrat"/>
                <a:ea typeface="Montserrat"/>
                <a:cs typeface="Montserrat"/>
                <a:sym typeface="Montserrat"/>
              </a:defRPr>
            </a:lvl8pPr>
            <a:lvl9pPr lvl="8" rtl="0">
              <a:spcBef>
                <a:spcPts val="1600"/>
              </a:spcBef>
              <a:spcAft>
                <a:spcPts val="1600"/>
              </a:spcAft>
              <a:buClr>
                <a:srgbClr val="A6BFA5"/>
              </a:buClr>
              <a:buSzPts val="1400"/>
              <a:buFont typeface="Montserrat"/>
              <a:buNone/>
              <a:defRPr>
                <a:solidFill>
                  <a:srgbClr val="A6BFA5"/>
                </a:solidFill>
                <a:latin typeface="Montserrat"/>
                <a:ea typeface="Montserrat"/>
                <a:cs typeface="Montserrat"/>
                <a:sym typeface="Montserra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title">
  <p:cSld name="CUSTOM_19">
    <p:spTree>
      <p:nvGrpSpPr>
        <p:cNvPr id="1" name="Shape 186"/>
        <p:cNvGrpSpPr/>
        <p:nvPr/>
      </p:nvGrpSpPr>
      <p:grpSpPr>
        <a:xfrm>
          <a:off x="0" y="0"/>
          <a:ext cx="0" cy="0"/>
          <a:chOff x="0" y="0"/>
          <a:chExt cx="0" cy="0"/>
        </a:xfrm>
      </p:grpSpPr>
      <p:sp>
        <p:nvSpPr>
          <p:cNvPr id="187" name="Google Shape;187;p40"/>
          <p:cNvSpPr txBox="1">
            <a:spLocks noGrp="1"/>
          </p:cNvSpPr>
          <p:nvPr>
            <p:ph type="title"/>
          </p:nvPr>
        </p:nvSpPr>
        <p:spPr>
          <a:xfrm>
            <a:off x="666000" y="1463450"/>
            <a:ext cx="3908400" cy="164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1pPr>
            <a:lvl2pPr lvl="1"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2pPr>
            <a:lvl3pPr lvl="2"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3pPr>
            <a:lvl4pPr lvl="3"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4pPr>
            <a:lvl5pPr lvl="4"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5pPr>
            <a:lvl6pPr lvl="5"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6pPr>
            <a:lvl7pPr lvl="6"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7pPr>
            <a:lvl8pPr lvl="7"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8pPr>
            <a:lvl9pPr lvl="8" rtl="0">
              <a:spcBef>
                <a:spcPts val="0"/>
              </a:spcBef>
              <a:spcAft>
                <a:spcPts val="0"/>
              </a:spcAft>
              <a:buClr>
                <a:srgbClr val="A6BFA5"/>
              </a:buClr>
              <a:buSzPts val="5000"/>
              <a:buFont typeface="Playfair Display"/>
              <a:buNone/>
              <a:defRPr sz="5000">
                <a:solidFill>
                  <a:srgbClr val="A6BFA5"/>
                </a:solidFill>
                <a:latin typeface="Playfair Display"/>
                <a:ea typeface="Playfair Display"/>
                <a:cs typeface="Playfair Display"/>
                <a:sym typeface="Playfair Display"/>
              </a:defRPr>
            </a:lvl9pPr>
          </a:lstStyle>
          <a:p>
            <a:endParaRPr/>
          </a:p>
        </p:txBody>
      </p:sp>
      <p:sp>
        <p:nvSpPr>
          <p:cNvPr id="188" name="Google Shape;188;p40"/>
          <p:cNvSpPr txBox="1">
            <a:spLocks noGrp="1"/>
          </p:cNvSpPr>
          <p:nvPr>
            <p:ph type="subTitle" idx="1"/>
          </p:nvPr>
        </p:nvSpPr>
        <p:spPr>
          <a:xfrm>
            <a:off x="663600" y="3034350"/>
            <a:ext cx="3908400" cy="57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89" name="Google Shape;189;p40"/>
          <p:cNvSpPr/>
          <p:nvPr/>
        </p:nvSpPr>
        <p:spPr>
          <a:xfrm>
            <a:off x="4572000" y="0"/>
            <a:ext cx="4572000" cy="5143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big numbers">
  <p:cSld name="CUSTOM_20">
    <p:spTree>
      <p:nvGrpSpPr>
        <p:cNvPr id="1" name="Shape 190"/>
        <p:cNvGrpSpPr/>
        <p:nvPr/>
      </p:nvGrpSpPr>
      <p:grpSpPr>
        <a:xfrm>
          <a:off x="0" y="0"/>
          <a:ext cx="0" cy="0"/>
          <a:chOff x="0" y="0"/>
          <a:chExt cx="0" cy="0"/>
        </a:xfrm>
      </p:grpSpPr>
      <p:sp>
        <p:nvSpPr>
          <p:cNvPr id="191" name="Google Shape;191;p41"/>
          <p:cNvSpPr txBox="1">
            <a:spLocks noGrp="1"/>
          </p:cNvSpPr>
          <p:nvPr>
            <p:ph type="subTitle" idx="1"/>
          </p:nvPr>
        </p:nvSpPr>
        <p:spPr>
          <a:xfrm>
            <a:off x="5872236" y="1114800"/>
            <a:ext cx="2738700" cy="64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92" name="Google Shape;192;p41"/>
          <p:cNvSpPr txBox="1">
            <a:spLocks noGrp="1"/>
          </p:cNvSpPr>
          <p:nvPr>
            <p:ph type="subTitle" idx="2"/>
          </p:nvPr>
        </p:nvSpPr>
        <p:spPr>
          <a:xfrm>
            <a:off x="5872236" y="3685800"/>
            <a:ext cx="2738700" cy="64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93" name="Google Shape;193;p41"/>
          <p:cNvSpPr txBox="1">
            <a:spLocks noGrp="1"/>
          </p:cNvSpPr>
          <p:nvPr>
            <p:ph type="subTitle" idx="3"/>
          </p:nvPr>
        </p:nvSpPr>
        <p:spPr>
          <a:xfrm>
            <a:off x="5872236" y="2400300"/>
            <a:ext cx="2738700" cy="64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rtl="0">
              <a:spcBef>
                <a:spcPts val="160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rtl="0">
              <a:spcBef>
                <a:spcPts val="1600"/>
              </a:spcBef>
              <a:spcAft>
                <a:spcPts val="1600"/>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
        <p:nvSpPr>
          <p:cNvPr id="194" name="Google Shape;194;p41"/>
          <p:cNvSpPr txBox="1">
            <a:spLocks noGrp="1"/>
          </p:cNvSpPr>
          <p:nvPr>
            <p:ph type="title" hasCustomPrompt="1"/>
          </p:nvPr>
        </p:nvSpPr>
        <p:spPr>
          <a:xfrm>
            <a:off x="3421825" y="555345"/>
            <a:ext cx="2602800" cy="1429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5" name="Google Shape;195;p41"/>
          <p:cNvSpPr txBox="1">
            <a:spLocks noGrp="1"/>
          </p:cNvSpPr>
          <p:nvPr>
            <p:ph type="title" idx="4" hasCustomPrompt="1"/>
          </p:nvPr>
        </p:nvSpPr>
        <p:spPr>
          <a:xfrm>
            <a:off x="3421825" y="1840845"/>
            <a:ext cx="2602800" cy="1429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6" name="Google Shape;196;p41"/>
          <p:cNvSpPr txBox="1">
            <a:spLocks noGrp="1"/>
          </p:cNvSpPr>
          <p:nvPr>
            <p:ph type="title" idx="5" hasCustomPrompt="1"/>
          </p:nvPr>
        </p:nvSpPr>
        <p:spPr>
          <a:xfrm>
            <a:off x="3421825" y="3126345"/>
            <a:ext cx="2602800" cy="1429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7500">
                <a:solidFill>
                  <a:schemeClr val="dk2"/>
                </a:solidFill>
                <a:latin typeface="Playfair Display"/>
                <a:ea typeface="Playfair Display"/>
                <a:cs typeface="Playfair Display"/>
                <a:sym typeface="Playfair Display"/>
              </a:defRPr>
            </a:lvl9pPr>
          </a:lstStyle>
          <a:p>
            <a:r>
              <a:t>xx%</a:t>
            </a:r>
          </a:p>
        </p:txBody>
      </p:sp>
      <p:sp>
        <p:nvSpPr>
          <p:cNvPr id="197" name="Google Shape;197;p41"/>
          <p:cNvSpPr/>
          <p:nvPr/>
        </p:nvSpPr>
        <p:spPr>
          <a:xfrm>
            <a:off x="-9100" y="0"/>
            <a:ext cx="3242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4">
  <p:cSld name="CUSTOM_21">
    <p:spTree>
      <p:nvGrpSpPr>
        <p:cNvPr id="1" name="Shape 198"/>
        <p:cNvGrpSpPr/>
        <p:nvPr/>
      </p:nvGrpSpPr>
      <p:grpSpPr>
        <a:xfrm>
          <a:off x="0" y="0"/>
          <a:ext cx="0" cy="0"/>
          <a:chOff x="0" y="0"/>
          <a:chExt cx="0" cy="0"/>
        </a:xfrm>
      </p:grpSpPr>
      <p:sp>
        <p:nvSpPr>
          <p:cNvPr id="199" name="Google Shape;199;p42"/>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200" name="Google Shape;200;p42"/>
          <p:cNvSpPr/>
          <p:nvPr/>
        </p:nvSpPr>
        <p:spPr>
          <a:xfrm>
            <a:off x="0" y="-35875"/>
            <a:ext cx="6675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2"/>
          <p:cNvSpPr/>
          <p:nvPr/>
        </p:nvSpPr>
        <p:spPr>
          <a:xfrm>
            <a:off x="8476500" y="-18000"/>
            <a:ext cx="667500" cy="517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two columns 2">
  <p:cSld name="CUSTOM_22">
    <p:spTree>
      <p:nvGrpSpPr>
        <p:cNvPr id="1" name="Shape 202"/>
        <p:cNvGrpSpPr/>
        <p:nvPr/>
      </p:nvGrpSpPr>
      <p:grpSpPr>
        <a:xfrm>
          <a:off x="0" y="0"/>
          <a:ext cx="0" cy="0"/>
          <a:chOff x="0" y="0"/>
          <a:chExt cx="0" cy="0"/>
        </a:xfrm>
      </p:grpSpPr>
      <p:sp>
        <p:nvSpPr>
          <p:cNvPr id="203" name="Google Shape;203;p43"/>
          <p:cNvSpPr txBox="1">
            <a:spLocks noGrp="1"/>
          </p:cNvSpPr>
          <p:nvPr>
            <p:ph type="title"/>
          </p:nvPr>
        </p:nvSpPr>
        <p:spPr>
          <a:xfrm>
            <a:off x="667500" y="868680"/>
            <a:ext cx="780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2500"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100" b="1">
                <a:latin typeface="Montserrat"/>
                <a:ea typeface="Montserrat"/>
                <a:cs typeface="Montserrat"/>
                <a:sym typeface="Montserrat"/>
              </a:defRPr>
            </a:lvl2pPr>
            <a:lvl3pPr lvl="2" algn="ctr" rtl="0">
              <a:spcBef>
                <a:spcPts val="0"/>
              </a:spcBef>
              <a:spcAft>
                <a:spcPts val="0"/>
              </a:spcAft>
              <a:buSzPts val="2100"/>
              <a:buFont typeface="Montserrat"/>
              <a:buNone/>
              <a:defRPr sz="2100" b="1">
                <a:latin typeface="Montserrat"/>
                <a:ea typeface="Montserrat"/>
                <a:cs typeface="Montserrat"/>
                <a:sym typeface="Montserrat"/>
              </a:defRPr>
            </a:lvl3pPr>
            <a:lvl4pPr lvl="3" algn="ctr" rtl="0">
              <a:spcBef>
                <a:spcPts val="0"/>
              </a:spcBef>
              <a:spcAft>
                <a:spcPts val="0"/>
              </a:spcAft>
              <a:buSzPts val="2100"/>
              <a:buFont typeface="Montserrat"/>
              <a:buNone/>
              <a:defRPr sz="2100" b="1">
                <a:latin typeface="Montserrat"/>
                <a:ea typeface="Montserrat"/>
                <a:cs typeface="Montserrat"/>
                <a:sym typeface="Montserrat"/>
              </a:defRPr>
            </a:lvl4pPr>
            <a:lvl5pPr lvl="4" algn="ctr" rtl="0">
              <a:spcBef>
                <a:spcPts val="0"/>
              </a:spcBef>
              <a:spcAft>
                <a:spcPts val="0"/>
              </a:spcAft>
              <a:buSzPts val="2100"/>
              <a:buFont typeface="Montserrat"/>
              <a:buNone/>
              <a:defRPr sz="2100" b="1">
                <a:latin typeface="Montserrat"/>
                <a:ea typeface="Montserrat"/>
                <a:cs typeface="Montserrat"/>
                <a:sym typeface="Montserrat"/>
              </a:defRPr>
            </a:lvl5pPr>
            <a:lvl6pPr lvl="5" algn="ctr" rtl="0">
              <a:spcBef>
                <a:spcPts val="0"/>
              </a:spcBef>
              <a:spcAft>
                <a:spcPts val="0"/>
              </a:spcAft>
              <a:buSzPts val="2100"/>
              <a:buFont typeface="Montserrat"/>
              <a:buNone/>
              <a:defRPr sz="2100" b="1">
                <a:latin typeface="Montserrat"/>
                <a:ea typeface="Montserrat"/>
                <a:cs typeface="Montserrat"/>
                <a:sym typeface="Montserrat"/>
              </a:defRPr>
            </a:lvl6pPr>
            <a:lvl7pPr lvl="6" algn="ctr" rtl="0">
              <a:spcBef>
                <a:spcPts val="0"/>
              </a:spcBef>
              <a:spcAft>
                <a:spcPts val="0"/>
              </a:spcAft>
              <a:buSzPts val="2100"/>
              <a:buFont typeface="Montserrat"/>
              <a:buNone/>
              <a:defRPr sz="2100" b="1">
                <a:latin typeface="Montserrat"/>
                <a:ea typeface="Montserrat"/>
                <a:cs typeface="Montserrat"/>
                <a:sym typeface="Montserrat"/>
              </a:defRPr>
            </a:lvl7pPr>
            <a:lvl8pPr lvl="7" algn="ctr" rtl="0">
              <a:spcBef>
                <a:spcPts val="0"/>
              </a:spcBef>
              <a:spcAft>
                <a:spcPts val="0"/>
              </a:spcAft>
              <a:buSzPts val="2100"/>
              <a:buFont typeface="Montserrat"/>
              <a:buNone/>
              <a:defRPr sz="2100" b="1">
                <a:latin typeface="Montserrat"/>
                <a:ea typeface="Montserrat"/>
                <a:cs typeface="Montserrat"/>
                <a:sym typeface="Montserrat"/>
              </a:defRPr>
            </a:lvl8pPr>
            <a:lvl9pPr lvl="8" algn="ctr" rtl="0">
              <a:spcBef>
                <a:spcPts val="0"/>
              </a:spcBef>
              <a:spcAft>
                <a:spcPts val="0"/>
              </a:spcAft>
              <a:buSzPts val="2100"/>
              <a:buFont typeface="Montserrat"/>
              <a:buNone/>
              <a:defRPr sz="2100" b="1">
                <a:latin typeface="Montserrat"/>
                <a:ea typeface="Montserrat"/>
                <a:cs typeface="Montserrat"/>
                <a:sym typeface="Montserrat"/>
              </a:defRPr>
            </a:lvl9pPr>
          </a:lstStyle>
          <a:p>
            <a:endParaRPr/>
          </a:p>
        </p:txBody>
      </p:sp>
      <p:sp>
        <p:nvSpPr>
          <p:cNvPr id="204" name="Google Shape;204;p43"/>
          <p:cNvSpPr txBox="1">
            <a:spLocks noGrp="1"/>
          </p:cNvSpPr>
          <p:nvPr>
            <p:ph type="subTitle" idx="1"/>
          </p:nvPr>
        </p:nvSpPr>
        <p:spPr>
          <a:xfrm>
            <a:off x="1238525" y="1818475"/>
            <a:ext cx="3008400" cy="51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Montserrat"/>
              <a:buNone/>
              <a:defRPr>
                <a:latin typeface="Montserrat"/>
                <a:ea typeface="Montserrat"/>
                <a:cs typeface="Montserrat"/>
                <a:sym typeface="Montserrat"/>
              </a:defRPr>
            </a:lvl1pPr>
            <a:lvl2pPr lvl="1" algn="ctr" rtl="0">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algn="ctr" rtl="0">
              <a:spcBef>
                <a:spcPts val="1600"/>
              </a:spcBef>
              <a:spcAft>
                <a:spcPts val="1600"/>
              </a:spcAft>
              <a:buClr>
                <a:schemeClr val="dk1"/>
              </a:buClr>
              <a:buSzPts val="2100"/>
              <a:buFont typeface="Montserrat"/>
              <a:buNone/>
              <a:defRPr sz="2100">
                <a:solidFill>
                  <a:schemeClr val="dk1"/>
                </a:solidFill>
                <a:latin typeface="Montserrat"/>
                <a:ea typeface="Montserrat"/>
                <a:cs typeface="Montserrat"/>
                <a:sym typeface="Montserrat"/>
              </a:defRPr>
            </a:lvl9pPr>
          </a:lstStyle>
          <a:p>
            <a:endParaRPr/>
          </a:p>
        </p:txBody>
      </p:sp>
      <p:sp>
        <p:nvSpPr>
          <p:cNvPr id="205" name="Google Shape;205;p43"/>
          <p:cNvSpPr txBox="1">
            <a:spLocks noGrp="1"/>
          </p:cNvSpPr>
          <p:nvPr>
            <p:ph type="subTitle" idx="2"/>
          </p:nvPr>
        </p:nvSpPr>
        <p:spPr>
          <a:xfrm>
            <a:off x="1238525" y="2596900"/>
            <a:ext cx="3008400" cy="116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1600"/>
              </a:spcBef>
              <a:spcAft>
                <a:spcPts val="160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06" name="Google Shape;206;p43"/>
          <p:cNvSpPr txBox="1">
            <a:spLocks noGrp="1"/>
          </p:cNvSpPr>
          <p:nvPr>
            <p:ph type="subTitle" idx="3"/>
          </p:nvPr>
        </p:nvSpPr>
        <p:spPr>
          <a:xfrm>
            <a:off x="4890650" y="1818475"/>
            <a:ext cx="3008400" cy="51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Montserrat"/>
              <a:buNone/>
              <a:defRPr>
                <a:latin typeface="Montserrat"/>
                <a:ea typeface="Montserrat"/>
                <a:cs typeface="Montserrat"/>
                <a:sym typeface="Montserrat"/>
              </a:defRPr>
            </a:lvl1pPr>
            <a:lvl2pPr lvl="1" algn="ctr" rtl="0">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algn="ctr" rtl="0">
              <a:spcBef>
                <a:spcPts val="160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algn="ctr" rtl="0">
              <a:spcBef>
                <a:spcPts val="1600"/>
              </a:spcBef>
              <a:spcAft>
                <a:spcPts val="1600"/>
              </a:spcAft>
              <a:buClr>
                <a:schemeClr val="dk1"/>
              </a:buClr>
              <a:buSzPts val="2100"/>
              <a:buFont typeface="Montserrat"/>
              <a:buNone/>
              <a:defRPr sz="2100">
                <a:solidFill>
                  <a:schemeClr val="dk1"/>
                </a:solidFill>
                <a:latin typeface="Montserrat"/>
                <a:ea typeface="Montserrat"/>
                <a:cs typeface="Montserrat"/>
                <a:sym typeface="Montserrat"/>
              </a:defRPr>
            </a:lvl9pPr>
          </a:lstStyle>
          <a:p>
            <a:endParaRPr/>
          </a:p>
        </p:txBody>
      </p:sp>
      <p:sp>
        <p:nvSpPr>
          <p:cNvPr id="207" name="Google Shape;207;p43"/>
          <p:cNvSpPr txBox="1">
            <a:spLocks noGrp="1"/>
          </p:cNvSpPr>
          <p:nvPr>
            <p:ph type="subTitle" idx="4"/>
          </p:nvPr>
        </p:nvSpPr>
        <p:spPr>
          <a:xfrm>
            <a:off x="4885400" y="2598275"/>
            <a:ext cx="3008400" cy="116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160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1600"/>
              </a:spcBef>
              <a:spcAft>
                <a:spcPts val="160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08" name="Google Shape;208;p43"/>
          <p:cNvSpPr/>
          <p:nvPr/>
        </p:nvSpPr>
        <p:spPr>
          <a:xfrm>
            <a:off x="75" y="0"/>
            <a:ext cx="9144000" cy="571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3"/>
          <p:cNvSpPr/>
          <p:nvPr/>
        </p:nvSpPr>
        <p:spPr>
          <a:xfrm rot="10800000">
            <a:off x="100" y="4578000"/>
            <a:ext cx="9144000" cy="5655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7500" y="445025"/>
            <a:ext cx="7809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667500" y="1152475"/>
            <a:ext cx="78090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5" r:id="rId25"/>
    <p:sldLayoutId id="2147483686" r:id="rId26"/>
    <p:sldLayoutId id="2147483687" r:id="rId27"/>
    <p:sldLayoutId id="2147483688" r:id="rId28"/>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ctrTitle"/>
          </p:nvPr>
        </p:nvSpPr>
        <p:spPr>
          <a:xfrm>
            <a:off x="3907975" y="107425"/>
            <a:ext cx="5170500" cy="17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700" dirty="0">
                <a:solidFill>
                  <a:srgbClr val="FFFBF0"/>
                </a:solidFill>
                <a:latin typeface="Times New Roman" panose="02020603050405020304" pitchFamily="18" charset="0"/>
                <a:cs typeface="Times New Roman" panose="02020603050405020304" pitchFamily="18" charset="0"/>
                <a:sym typeface="Old Standard TT"/>
              </a:rPr>
              <a:t>Assignment</a:t>
            </a:r>
            <a:endParaRPr sz="3700" dirty="0">
              <a:solidFill>
                <a:srgbClr val="FFFBF0"/>
              </a:solidFill>
              <a:latin typeface="Times New Roman" panose="02020603050405020304" pitchFamily="18" charset="0"/>
              <a:cs typeface="Times New Roman" panose="02020603050405020304" pitchFamily="18" charset="0"/>
              <a:sym typeface="Montserrat"/>
            </a:endParaRPr>
          </a:p>
        </p:txBody>
      </p:sp>
      <p:sp>
        <p:nvSpPr>
          <p:cNvPr id="216" name="Google Shape;216;p44"/>
          <p:cNvSpPr txBox="1"/>
          <p:nvPr/>
        </p:nvSpPr>
        <p:spPr>
          <a:xfrm>
            <a:off x="4012475" y="4443350"/>
            <a:ext cx="5066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dirty="0">
                <a:solidFill>
                  <a:schemeClr val="lt1"/>
                </a:solidFill>
                <a:latin typeface="Old Standard TT"/>
                <a:ea typeface="Old Standard TT"/>
                <a:cs typeface="Old Standard TT"/>
                <a:sym typeface="Old Standard TT"/>
              </a:rPr>
              <a:t>                              </a:t>
            </a:r>
            <a:r>
              <a:rPr lang="en" sz="1800" dirty="0">
                <a:solidFill>
                  <a:schemeClr val="lt1"/>
                </a:solidFill>
                <a:latin typeface="Times New Roman" panose="02020603050405020304" pitchFamily="18" charset="0"/>
                <a:ea typeface="Old Standard TT"/>
                <a:cs typeface="Times New Roman" panose="02020603050405020304" pitchFamily="18" charset="0"/>
                <a:sym typeface="Old Standard TT"/>
              </a:rPr>
              <a:t>Akanksha Sharma</a:t>
            </a:r>
            <a:endParaRPr sz="800"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AC6F-FA83-4505-96DF-7F3391956B65}"/>
              </a:ext>
            </a:extLst>
          </p:cNvPr>
          <p:cNvSpPr>
            <a:spLocks noGrp="1"/>
          </p:cNvSpPr>
          <p:nvPr>
            <p:ph type="title"/>
          </p:nvPr>
        </p:nvSpPr>
        <p:spPr/>
        <p:txBody>
          <a:bodyPr/>
          <a:lstStyle/>
          <a:p>
            <a:r>
              <a:rPr lang="en-IN" dirty="0"/>
              <a:t>Thanks!</a:t>
            </a:r>
          </a:p>
        </p:txBody>
      </p:sp>
    </p:spTree>
    <p:extLst>
      <p:ext uri="{BB962C8B-B14F-4D97-AF65-F5344CB8AC3E}">
        <p14:creationId xmlns:p14="http://schemas.microsoft.com/office/powerpoint/2010/main" val="355126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4675900" y="1673475"/>
            <a:ext cx="4297500" cy="12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5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1</a:t>
            </a:r>
            <a:br>
              <a:rPr lang="en" sz="3500" dirty="0">
                <a:solidFill>
                  <a:schemeClr val="lt1"/>
                </a:solidFill>
                <a:latin typeface="Old Standard TT"/>
                <a:ea typeface="Old Standard TT"/>
                <a:cs typeface="Old Standard TT"/>
                <a:sym typeface="Old Standard TT"/>
              </a:rPr>
            </a:br>
            <a:br>
              <a:rPr lang="en" sz="3500" dirty="0">
                <a:solidFill>
                  <a:schemeClr val="lt1"/>
                </a:solidFill>
                <a:latin typeface="Old Standard TT"/>
                <a:ea typeface="Old Standard TT"/>
                <a:cs typeface="Old Standard TT"/>
                <a:sym typeface="Old Standard TT"/>
              </a:rPr>
            </a:br>
            <a:r>
              <a:rPr lang="en-IN" sz="1600" dirty="0">
                <a:latin typeface="Times New Roman" panose="02020603050405020304" pitchFamily="18" charset="0"/>
                <a:cs typeface="Times New Roman" panose="02020603050405020304" pitchFamily="18" charset="0"/>
              </a:rPr>
              <a:t>Which customers should Bank X provide their service to and why? </a:t>
            </a:r>
            <a:endParaRPr sz="3800" dirty="0">
              <a:solidFill>
                <a:schemeClr val="lt1"/>
              </a:solidFill>
              <a:latin typeface="Times New Roman" panose="02020603050405020304" pitchFamily="18" charset="0"/>
              <a:cs typeface="Times New Roman" panose="02020603050405020304" pitchFamily="18" charset="0"/>
            </a:endParaRPr>
          </a:p>
        </p:txBody>
      </p:sp>
      <p:sp>
        <p:nvSpPr>
          <p:cNvPr id="222" name="Google Shape;222;p45"/>
          <p:cNvSpPr txBox="1">
            <a:spLocks noGrp="1"/>
          </p:cNvSpPr>
          <p:nvPr>
            <p:ph type="title" idx="2"/>
          </p:nvPr>
        </p:nvSpPr>
        <p:spPr>
          <a:xfrm>
            <a:off x="5226600" y="1592817"/>
            <a:ext cx="32625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3" name="Google Shape;223;p45"/>
          <p:cNvPicPr preferRelativeResize="0"/>
          <p:nvPr/>
        </p:nvPicPr>
        <p:blipFill>
          <a:blip r:embed="rId3">
            <a:alphaModFix/>
          </a:blip>
          <a:stretch>
            <a:fillRect/>
          </a:stretch>
        </p:blipFill>
        <p:spPr>
          <a:xfrm>
            <a:off x="906500" y="571513"/>
            <a:ext cx="2667000" cy="4000483"/>
          </a:xfrm>
          <a:prstGeom prst="rect">
            <a:avLst/>
          </a:prstGeom>
          <a:noFill/>
          <a:ln>
            <a:noFill/>
          </a:ln>
        </p:spPr>
      </p:pic>
      <p:sp>
        <p:nvSpPr>
          <p:cNvPr id="224" name="Google Shape;224;p45"/>
          <p:cNvSpPr txBox="1"/>
          <p:nvPr/>
        </p:nvSpPr>
        <p:spPr>
          <a:xfrm>
            <a:off x="6183350" y="171325"/>
            <a:ext cx="27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6BFA5"/>
        </a:solidFill>
        <a:effectLst/>
      </p:bgPr>
    </p:bg>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667500" y="868675"/>
            <a:ext cx="7809000"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200" dirty="0">
                <a:solidFill>
                  <a:schemeClr val="dk2"/>
                </a:solidFill>
                <a:latin typeface="Times New Roman" panose="02020603050405020304" pitchFamily="18" charset="0"/>
                <a:ea typeface="Old Standard TT"/>
                <a:cs typeface="Times New Roman" panose="02020603050405020304" pitchFamily="18" charset="0"/>
                <a:sym typeface="Old Standard TT"/>
              </a:rPr>
              <a:t>Scenario 1</a:t>
            </a:r>
            <a:br>
              <a:rPr lang="en-IN" sz="2200" dirty="0">
                <a:solidFill>
                  <a:schemeClr val="dk2"/>
                </a:solidFill>
                <a:latin typeface="Times New Roman" panose="02020603050405020304" pitchFamily="18" charset="0"/>
                <a:ea typeface="Old Standard TT"/>
                <a:cs typeface="Times New Roman" panose="02020603050405020304" pitchFamily="18" charset="0"/>
                <a:sym typeface="Old Standard TT"/>
              </a:rPr>
            </a:br>
            <a:endParaRPr dirty="0">
              <a:latin typeface="Times New Roman" panose="02020603050405020304" pitchFamily="18" charset="0"/>
              <a:cs typeface="Times New Roman" panose="02020603050405020304" pitchFamily="18" charset="0"/>
            </a:endParaRPr>
          </a:p>
        </p:txBody>
      </p:sp>
      <p:sp>
        <p:nvSpPr>
          <p:cNvPr id="230" name="Google Shape;230;p46"/>
          <p:cNvSpPr txBox="1">
            <a:spLocks noGrp="1"/>
          </p:cNvSpPr>
          <p:nvPr>
            <p:ph type="subTitle" idx="1"/>
          </p:nvPr>
        </p:nvSpPr>
        <p:spPr>
          <a:xfrm>
            <a:off x="740550" y="1602174"/>
            <a:ext cx="6993300" cy="3884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b="1" dirty="0">
              <a:solidFill>
                <a:srgbClr val="434343"/>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400" b="1" dirty="0">
                <a:solidFill>
                  <a:schemeClr val="tx2">
                    <a:lumMod val="50000"/>
                  </a:schemeClr>
                </a:solidFill>
                <a:latin typeface="Times New Roman" panose="02020603050405020304" pitchFamily="18" charset="0"/>
                <a:cs typeface="Times New Roman" panose="02020603050405020304" pitchFamily="18" charset="0"/>
              </a:rPr>
              <a:t>Criteria</a:t>
            </a:r>
            <a:r>
              <a:rPr lang="en" sz="1400" b="1" dirty="0">
                <a:solidFill>
                  <a:schemeClr val="tx2">
                    <a:lumMod val="50000"/>
                  </a:schemeClr>
                </a:solidFill>
                <a:latin typeface="Times New Roman" panose="02020603050405020304" pitchFamily="18" charset="0"/>
                <a:cs typeface="Times New Roman" panose="02020603050405020304" pitchFamily="18" charset="0"/>
                <a:sym typeface="Old Standard TT"/>
              </a:rPr>
              <a:t>: </a:t>
            </a:r>
            <a:r>
              <a:rPr lang="e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Based on the below variables </a:t>
            </a:r>
            <a:r>
              <a:rPr lang="en-I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I</a:t>
            </a:r>
            <a:r>
              <a:rPr lang="e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 have selected the top 5 suppliers </a:t>
            </a:r>
            <a:r>
              <a:rPr lang="en-IN" sz="1200" b="1" dirty="0">
                <a:solidFill>
                  <a:schemeClr val="tx2">
                    <a:lumMod val="50000"/>
                  </a:schemeClr>
                </a:solidFill>
                <a:latin typeface="Times New Roman" panose="02020603050405020304" pitchFamily="18" charset="0"/>
                <a:cs typeface="Times New Roman" panose="02020603050405020304" pitchFamily="18" charset="0"/>
              </a:rPr>
              <a:t>Bank X should provide their service.</a:t>
            </a:r>
          </a:p>
          <a:p>
            <a:pPr marL="0" lvl="0" indent="0" algn="l" rtl="0">
              <a:spcBef>
                <a:spcPts val="0"/>
              </a:spcBef>
              <a:spcAft>
                <a:spcPts val="0"/>
              </a:spcAft>
            </a:pPr>
            <a:r>
              <a:rPr lang="en-I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1.Contract End Date : </a:t>
            </a:r>
            <a:r>
              <a:rPr lang="en-IN" sz="1200" b="1" dirty="0">
                <a:solidFill>
                  <a:schemeClr val="tx2">
                    <a:lumMod val="50000"/>
                  </a:schemeClr>
                </a:solidFill>
                <a:latin typeface="Times New Roman" panose="02020603050405020304" pitchFamily="18" charset="0"/>
                <a:cs typeface="Times New Roman" panose="02020603050405020304" pitchFamily="18" charset="0"/>
              </a:rPr>
              <a:t>This is the end date that performance of the contract is expected to be completed. I have selected the date should be greater than the 2021-07-30, so that bank X will offer at least one month of service to the suppliers. This value can be changed according to the Bank X requirement.</a:t>
            </a:r>
          </a:p>
          <a:p>
            <a:pPr marL="0" lvl="0" indent="0" algn="l" rtl="0">
              <a:spcBef>
                <a:spcPts val="0"/>
              </a:spcBef>
              <a:spcAft>
                <a:spcPts val="0"/>
              </a:spcAft>
            </a:pPr>
            <a:r>
              <a:rPr lang="en-IN" sz="1200" b="1" dirty="0">
                <a:solidFill>
                  <a:schemeClr val="tx2">
                    <a:lumMod val="50000"/>
                  </a:schemeClr>
                </a:solidFill>
                <a:latin typeface="Times New Roman" panose="02020603050405020304" pitchFamily="18" charset="0"/>
                <a:cs typeface="Times New Roman" panose="02020603050405020304" pitchFamily="18" charset="0"/>
              </a:rPr>
              <a:t>2.</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b="1" dirty="0">
                <a:solidFill>
                  <a:schemeClr val="tx2">
                    <a:lumMod val="50000"/>
                  </a:schemeClr>
                </a:solidFill>
                <a:latin typeface="Times New Roman" panose="02020603050405020304" pitchFamily="18" charset="0"/>
                <a:cs typeface="Times New Roman" panose="02020603050405020304" pitchFamily="18" charset="0"/>
              </a:rPr>
              <a:t>Amendment Start Date: This is the date the Amendment took effect. This variable is taken into account to make sure that the contract if the contract is ended as per the end date or some changes has been made.</a:t>
            </a:r>
          </a:p>
          <a:p>
            <a:pPr marL="0" lvl="0" indent="0" algn="l" rtl="0">
              <a:spcBef>
                <a:spcPts val="0"/>
              </a:spcBef>
              <a:spcAft>
                <a:spcPts val="0"/>
              </a:spcAft>
            </a:pPr>
            <a:r>
              <a:rPr lang="en-IN" sz="1200" b="1" dirty="0">
                <a:solidFill>
                  <a:schemeClr val="tx2">
                    <a:lumMod val="50000"/>
                  </a:schemeClr>
                </a:solidFill>
                <a:latin typeface="Times New Roman" panose="02020603050405020304" pitchFamily="18" charset="0"/>
                <a:cs typeface="Times New Roman" panose="02020603050405020304" pitchFamily="18" charset="0"/>
              </a:rPr>
              <a:t>3.</a:t>
            </a:r>
            <a:r>
              <a:rPr lang="en-IN" sz="1200" dirty="0">
                <a:solidFill>
                  <a:schemeClr val="tx2">
                    <a:lumMod val="50000"/>
                  </a:schemeClr>
                </a:solidFill>
                <a:latin typeface="Times New Roman" panose="02020603050405020304" pitchFamily="18" charset="0"/>
                <a:cs typeface="Times New Roman" panose="02020603050405020304" pitchFamily="18" charset="0"/>
              </a:rPr>
              <a:t> </a:t>
            </a:r>
            <a:r>
              <a:rPr lang="en-IN" sz="1200" b="1" dirty="0">
                <a:solidFill>
                  <a:schemeClr val="tx2">
                    <a:lumMod val="50000"/>
                  </a:schemeClr>
                </a:solidFill>
                <a:latin typeface="Times New Roman" panose="02020603050405020304" pitchFamily="18" charset="0"/>
                <a:cs typeface="Times New Roman" panose="02020603050405020304" pitchFamily="18" charset="0"/>
              </a:rPr>
              <a:t>Exempt: Contract notices with a value at or above $80,000.  I have considered the tenders which are at or above $80,000 because as this exemption cost is high, suppliers may come to the bank for finance purpose. </a:t>
            </a:r>
          </a:p>
          <a:p>
            <a:pPr marL="0" lvl="0" indent="0" algn="l" rtl="0">
              <a:spcBef>
                <a:spcPts val="0"/>
              </a:spcBef>
              <a:spcAft>
                <a:spcPts val="0"/>
              </a:spcAft>
              <a:buNone/>
            </a:pPr>
            <a:endParaRPr lang="en" sz="1700" b="1" dirty="0">
              <a:solidFill>
                <a:schemeClr val="tx2">
                  <a:lumMod val="50000"/>
                </a:schemeClr>
              </a:solidFill>
              <a:latin typeface="Times New Roman" panose="02020603050405020304" pitchFamily="18" charset="0"/>
              <a:cs typeface="Times New Roman" panose="02020603050405020304" pitchFamily="18" charset="0"/>
              <a:sym typeface="Old Standard TT"/>
            </a:endParaRPr>
          </a:p>
          <a:p>
            <a:pPr marL="0" lvl="0" indent="0" algn="l" rtl="0">
              <a:spcBef>
                <a:spcPts val="0"/>
              </a:spcBef>
              <a:spcAft>
                <a:spcPts val="0"/>
              </a:spcAft>
              <a:buNone/>
            </a:pPr>
            <a:r>
              <a:rPr lang="e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I have choosen the suppliers as a Bank X Customers be</a:t>
            </a:r>
            <a:r>
              <a:rPr lang="en-I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ca</a:t>
            </a:r>
            <a:r>
              <a:rPr lang="e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use gover</a:t>
            </a:r>
            <a:r>
              <a:rPr lang="en-I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n</a:t>
            </a:r>
            <a:r>
              <a:rPr lang="en" sz="1200" b="1" dirty="0">
                <a:solidFill>
                  <a:schemeClr val="tx2">
                    <a:lumMod val="50000"/>
                  </a:schemeClr>
                </a:solidFill>
                <a:latin typeface="Times New Roman" panose="02020603050405020304" pitchFamily="18" charset="0"/>
                <a:cs typeface="Times New Roman" panose="02020603050405020304" pitchFamily="18" charset="0"/>
                <a:sym typeface="Old Standard TT"/>
              </a:rPr>
              <a:t>ment agencies has already given the contract to them and suppliers will seek the direct help from the Bank.</a:t>
            </a:r>
          </a:p>
          <a:p>
            <a:pPr marL="0" lvl="0" indent="0" algn="l" rtl="0">
              <a:spcBef>
                <a:spcPts val="0"/>
              </a:spcBef>
              <a:spcAft>
                <a:spcPts val="0"/>
              </a:spcAft>
              <a:buNone/>
            </a:pPr>
            <a:endParaRPr lang="en" sz="1700" b="1" dirty="0">
              <a:solidFill>
                <a:srgbClr val="434343"/>
              </a:solidFill>
              <a:latin typeface="Times New Roman" panose="02020603050405020304" pitchFamily="18" charset="0"/>
              <a:cs typeface="Times New Roman" panose="02020603050405020304" pitchFamily="18" charset="0"/>
              <a:sym typeface="Old Standard TT"/>
            </a:endParaRPr>
          </a:p>
          <a:p>
            <a:pPr marL="0" lvl="0" indent="0" algn="l" rtl="0">
              <a:spcBef>
                <a:spcPts val="0"/>
              </a:spcBef>
              <a:spcAft>
                <a:spcPts val="0"/>
              </a:spcAft>
              <a:buNone/>
            </a:pPr>
            <a:endParaRPr lang="en" sz="1700" b="1" dirty="0">
              <a:solidFill>
                <a:srgbClr val="434343"/>
              </a:solidFill>
              <a:latin typeface="Times New Roman" panose="02020603050405020304" pitchFamily="18" charset="0"/>
              <a:ea typeface="Old Standard TT"/>
              <a:cs typeface="Times New Roman" panose="02020603050405020304" pitchFamily="18" charset="0"/>
              <a:sym typeface="Old Standard TT"/>
            </a:endParaRPr>
          </a:p>
          <a:p>
            <a:pPr marL="0" lvl="0" indent="0" algn="l" rtl="0">
              <a:spcBef>
                <a:spcPts val="0"/>
              </a:spcBef>
              <a:spcAft>
                <a:spcPts val="0"/>
              </a:spcAft>
              <a:buNone/>
            </a:pPr>
            <a:endParaRPr lang="en" sz="1700" b="1" dirty="0">
              <a:solidFill>
                <a:srgbClr val="434343"/>
              </a:solidFill>
              <a:latin typeface="Times New Roman" panose="02020603050405020304" pitchFamily="18" charset="0"/>
              <a:ea typeface="Old Standard TT"/>
              <a:cs typeface="Times New Roman" panose="02020603050405020304" pitchFamily="18" charset="0"/>
              <a:sym typeface="Old Standard TT"/>
            </a:endParaRPr>
          </a:p>
          <a:p>
            <a:pPr marL="0" lvl="0" indent="0" algn="l" rtl="0">
              <a:spcBef>
                <a:spcPts val="0"/>
              </a:spcBef>
              <a:spcAft>
                <a:spcPts val="0"/>
              </a:spcAft>
              <a:buNone/>
            </a:pPr>
            <a:endParaRPr sz="1700" b="1" dirty="0">
              <a:solidFill>
                <a:srgbClr val="434343"/>
              </a:solidFill>
              <a:latin typeface="Times New Roman" panose="02020603050405020304" pitchFamily="18" charset="0"/>
              <a:ea typeface="Old Standard TT"/>
              <a:cs typeface="Times New Roman" panose="02020603050405020304" pitchFamily="18" charset="0"/>
              <a:sym typeface="Old Standard TT"/>
            </a:endParaRPr>
          </a:p>
        </p:txBody>
      </p:sp>
      <p:sp>
        <p:nvSpPr>
          <p:cNvPr id="232" name="Google Shape;232;p46"/>
          <p:cNvSpPr txBox="1"/>
          <p:nvPr/>
        </p:nvSpPr>
        <p:spPr>
          <a:xfrm>
            <a:off x="6242400" y="0"/>
            <a:ext cx="29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6BFA5"/>
        </a:solidFill>
        <a:effectLst/>
      </p:bgPr>
    </p:bg>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667500" y="605900"/>
            <a:ext cx="7809000" cy="44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tx2">
                    <a:lumMod val="50000"/>
                  </a:schemeClr>
                </a:solidFill>
                <a:latin typeface="Times New Roman" panose="02020603050405020304" pitchFamily="18" charset="0"/>
                <a:cs typeface="Times New Roman" panose="02020603050405020304" pitchFamily="18" charset="0"/>
                <a:sym typeface="Montserrat"/>
              </a:rPr>
              <a:t>Approach: In order to get the list of the customers a bank X should consider , I have taken those selections factors in mind and filtered out the data as per the conditions.</a:t>
            </a:r>
            <a:br>
              <a:rPr lang="en-IN" sz="1600" dirty="0">
                <a:solidFill>
                  <a:schemeClr val="tx2">
                    <a:lumMod val="50000"/>
                  </a:schemeClr>
                </a:solidFill>
                <a:latin typeface="Times New Roman" panose="02020603050405020304" pitchFamily="18" charset="0"/>
                <a:cs typeface="Times New Roman" panose="02020603050405020304" pitchFamily="18" charset="0"/>
                <a:sym typeface="Montserrat"/>
              </a:rPr>
            </a:br>
            <a:br>
              <a:rPr lang="en-IN" sz="1600" dirty="0">
                <a:solidFill>
                  <a:schemeClr val="tx2">
                    <a:lumMod val="50000"/>
                  </a:schemeClr>
                </a:solidFill>
                <a:latin typeface="Times New Roman" panose="02020603050405020304" pitchFamily="18" charset="0"/>
                <a:cs typeface="Times New Roman" panose="02020603050405020304" pitchFamily="18" charset="0"/>
                <a:sym typeface="Montserrat"/>
              </a:rPr>
            </a:br>
            <a:r>
              <a:rPr lang="en-IN" sz="1600" dirty="0">
                <a:solidFill>
                  <a:schemeClr val="tx2">
                    <a:lumMod val="50000"/>
                  </a:schemeClr>
                </a:solidFill>
                <a:latin typeface="Times New Roman" panose="02020603050405020304" pitchFamily="18" charset="0"/>
                <a:cs typeface="Times New Roman" panose="02020603050405020304" pitchFamily="18" charset="0"/>
                <a:sym typeface="Montserrat"/>
              </a:rPr>
              <a:t>I have only targeted the top 5 values for this assignment purpose by taking out the count of each suppliers. This indicates that the most appeared suppliers are most likely to get the contracts from the government agencies.</a:t>
            </a:r>
            <a:br>
              <a:rPr lang="en-IN" sz="1600" dirty="0">
                <a:solidFill>
                  <a:srgbClr val="434343"/>
                </a:solidFill>
                <a:latin typeface="Times New Roman" panose="02020603050405020304" pitchFamily="18" charset="0"/>
                <a:cs typeface="Times New Roman" panose="02020603050405020304" pitchFamily="18" charset="0"/>
                <a:sym typeface="Montserrat"/>
              </a:rPr>
            </a:br>
            <a:br>
              <a:rPr lang="en-IN" sz="1600" dirty="0">
                <a:solidFill>
                  <a:srgbClr val="434343"/>
                </a:solidFill>
                <a:latin typeface="Times New Roman" panose="02020603050405020304" pitchFamily="18" charset="0"/>
                <a:cs typeface="Times New Roman" panose="02020603050405020304" pitchFamily="18" charset="0"/>
                <a:sym typeface="Montserrat"/>
              </a:rPr>
            </a:br>
            <a:r>
              <a:rPr lang="en-IN" sz="1600" dirty="0">
                <a:solidFill>
                  <a:schemeClr val="tx2">
                    <a:lumMod val="50000"/>
                  </a:schemeClr>
                </a:solidFill>
                <a:latin typeface="Times New Roman" panose="02020603050405020304" pitchFamily="18" charset="0"/>
                <a:cs typeface="Times New Roman" panose="02020603050405020304" pitchFamily="18" charset="0"/>
                <a:sym typeface="Montserrat"/>
              </a:rPr>
              <a:t>Top 5 Suppliers:</a:t>
            </a:r>
            <a:br>
              <a:rPr lang="en-IN" sz="1600" dirty="0">
                <a:solidFill>
                  <a:srgbClr val="434343"/>
                </a:solidFill>
                <a:latin typeface="Times New Roman" panose="02020603050405020304" pitchFamily="18" charset="0"/>
                <a:cs typeface="Times New Roman" panose="02020603050405020304" pitchFamily="18" charset="0"/>
                <a:sym typeface="Montserrat"/>
              </a:rPr>
            </a:br>
            <a:endParaRPr sz="1600" dirty="0">
              <a:solidFill>
                <a:srgbClr val="434343"/>
              </a:solidFill>
              <a:latin typeface="Times New Roman" panose="02020603050405020304" pitchFamily="18" charset="0"/>
              <a:cs typeface="Times New Roman" panose="02020603050405020304" pitchFamily="18" charset="0"/>
              <a:sym typeface="Montserrat"/>
            </a:endParaRPr>
          </a:p>
        </p:txBody>
      </p:sp>
      <p:sp>
        <p:nvSpPr>
          <p:cNvPr id="238" name="Google Shape;238;p47"/>
          <p:cNvSpPr txBox="1"/>
          <p:nvPr/>
        </p:nvSpPr>
        <p:spPr>
          <a:xfrm>
            <a:off x="121175" y="0"/>
            <a:ext cx="90228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1: List of top 5 Suppliers</a:t>
            </a:r>
            <a:endParaRPr sz="1600" dirty="0">
              <a:solidFill>
                <a:schemeClr val="lt1"/>
              </a:solidFill>
              <a:latin typeface="Old Standard TT"/>
              <a:ea typeface="Old Standard TT"/>
              <a:cs typeface="Old Standard TT"/>
              <a:sym typeface="Old Standard TT"/>
            </a:endParaRPr>
          </a:p>
        </p:txBody>
      </p:sp>
      <p:pic>
        <p:nvPicPr>
          <p:cNvPr id="3" name="Picture 2">
            <a:extLst>
              <a:ext uri="{FF2B5EF4-FFF2-40B4-BE49-F238E27FC236}">
                <a16:creationId xmlns:a16="http://schemas.microsoft.com/office/drawing/2014/main" id="{F54299BA-DAB3-4CFE-ACF2-3EA19D79B94D}"/>
              </a:ext>
            </a:extLst>
          </p:cNvPr>
          <p:cNvPicPr>
            <a:picLocks noChangeAspect="1"/>
          </p:cNvPicPr>
          <p:nvPr/>
        </p:nvPicPr>
        <p:blipFill>
          <a:blip r:embed="rId3"/>
          <a:stretch>
            <a:fillRect/>
          </a:stretch>
        </p:blipFill>
        <p:spPr>
          <a:xfrm>
            <a:off x="1285352" y="2708800"/>
            <a:ext cx="5014964"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4675900" y="1115367"/>
            <a:ext cx="4297500" cy="24116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5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2</a:t>
            </a:r>
            <a:br>
              <a:rPr lang="en" sz="3500" dirty="0">
                <a:solidFill>
                  <a:schemeClr val="lt1"/>
                </a:solidFill>
                <a:latin typeface="Times New Roman" panose="02020603050405020304" pitchFamily="18" charset="0"/>
                <a:ea typeface="Old Standard TT"/>
                <a:cs typeface="Times New Roman" panose="02020603050405020304" pitchFamily="18" charset="0"/>
                <a:sym typeface="Old Standard TT"/>
              </a:rPr>
            </a:br>
            <a:br>
              <a:rPr lang="en" sz="3500" dirty="0">
                <a:solidFill>
                  <a:schemeClr val="lt1"/>
                </a:solidFill>
                <a:latin typeface="Old Standard TT"/>
                <a:ea typeface="Old Standard TT"/>
                <a:cs typeface="Old Standard TT"/>
                <a:sym typeface="Old Standard TT"/>
              </a:rPr>
            </a:br>
            <a:r>
              <a:rPr lang="en-IN" sz="1600" dirty="0"/>
              <a:t>To meet with agency/supplier representatives regularly, where should Bank X set up their office(s) to serve them better?</a:t>
            </a:r>
            <a:endParaRPr sz="3800" dirty="0">
              <a:solidFill>
                <a:schemeClr val="lt1"/>
              </a:solidFill>
              <a:latin typeface="Times New Roman" panose="02020603050405020304" pitchFamily="18" charset="0"/>
              <a:cs typeface="Times New Roman" panose="02020603050405020304" pitchFamily="18" charset="0"/>
            </a:endParaRPr>
          </a:p>
        </p:txBody>
      </p:sp>
      <p:sp>
        <p:nvSpPr>
          <p:cNvPr id="222" name="Google Shape;222;p45"/>
          <p:cNvSpPr txBox="1">
            <a:spLocks noGrp="1"/>
          </p:cNvSpPr>
          <p:nvPr>
            <p:ph type="title" idx="2"/>
          </p:nvPr>
        </p:nvSpPr>
        <p:spPr>
          <a:xfrm>
            <a:off x="5226600" y="1592817"/>
            <a:ext cx="32625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3" name="Google Shape;223;p45"/>
          <p:cNvPicPr preferRelativeResize="0"/>
          <p:nvPr/>
        </p:nvPicPr>
        <p:blipFill>
          <a:blip r:embed="rId3">
            <a:alphaModFix/>
          </a:blip>
          <a:stretch>
            <a:fillRect/>
          </a:stretch>
        </p:blipFill>
        <p:spPr>
          <a:xfrm>
            <a:off x="906500" y="571513"/>
            <a:ext cx="2667000" cy="4000483"/>
          </a:xfrm>
          <a:prstGeom prst="rect">
            <a:avLst/>
          </a:prstGeom>
          <a:noFill/>
          <a:ln>
            <a:noFill/>
          </a:ln>
        </p:spPr>
      </p:pic>
      <p:sp>
        <p:nvSpPr>
          <p:cNvPr id="224" name="Google Shape;224;p45"/>
          <p:cNvSpPr txBox="1"/>
          <p:nvPr/>
        </p:nvSpPr>
        <p:spPr>
          <a:xfrm>
            <a:off x="6183350" y="171325"/>
            <a:ext cx="27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Tree>
    <p:extLst>
      <p:ext uri="{BB962C8B-B14F-4D97-AF65-F5344CB8AC3E}">
        <p14:creationId xmlns:p14="http://schemas.microsoft.com/office/powerpoint/2010/main" val="10751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6BFA5"/>
        </a:solidFill>
        <a:effectLst/>
      </p:bgPr>
    </p:bg>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667500" y="605900"/>
            <a:ext cx="7809000" cy="44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t>Bank X should select the locations at the suppliers postcode. It is going to be easy for the Bank X to meet the suppliers representatives on regular basis.</a:t>
            </a: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t>List of Bank X office setup locations based on the suppliers office postcode:</a:t>
            </a: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t>1. Brisbane</a:t>
            </a: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t>2. </a:t>
            </a:r>
            <a:r>
              <a:rPr lang="en-IN" sz="1400" dirty="0" err="1">
                <a:solidFill>
                  <a:schemeClr val="tx2">
                    <a:lumMod val="50000"/>
                  </a:schemeClr>
                </a:solidFill>
                <a:latin typeface="Times New Roman" panose="02020603050405020304" pitchFamily="18" charset="0"/>
                <a:cs typeface="Times New Roman" panose="02020603050405020304" pitchFamily="18" charset="0"/>
                <a:sym typeface="Montserrat"/>
              </a:rPr>
              <a:t>Toowong</a:t>
            </a: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t>3. </a:t>
            </a:r>
            <a:r>
              <a:rPr lang="en-IN" sz="1400" dirty="0">
                <a:solidFill>
                  <a:schemeClr val="tx2">
                    <a:lumMod val="50000"/>
                  </a:schemeClr>
                </a:solidFill>
                <a:latin typeface="Times New Roman" panose="02020603050405020304" pitchFamily="18" charset="0"/>
                <a:cs typeface="Times New Roman" panose="02020603050405020304" pitchFamily="18" charset="0"/>
              </a:rPr>
              <a:t>Indooroopilly</a:t>
            </a:r>
            <a:br>
              <a:rPr lang="en-IN" sz="1400" dirty="0">
                <a:solidFill>
                  <a:schemeClr val="tx2">
                    <a:lumMod val="50000"/>
                  </a:schemeClr>
                </a:solidFill>
                <a:latin typeface="Times New Roman" panose="02020603050405020304" pitchFamily="18" charset="0"/>
                <a:cs typeface="Times New Roman" panose="02020603050405020304" pitchFamily="18" charset="0"/>
              </a:rPr>
            </a:br>
            <a:r>
              <a:rPr lang="en-IN" sz="1400" dirty="0">
                <a:solidFill>
                  <a:schemeClr val="tx2">
                    <a:lumMod val="50000"/>
                  </a:schemeClr>
                </a:solidFill>
                <a:latin typeface="Times New Roman" panose="02020603050405020304" pitchFamily="18" charset="0"/>
                <a:cs typeface="Times New Roman" panose="02020603050405020304" pitchFamily="18" charset="0"/>
              </a:rPr>
              <a:t>4.  Sydney</a:t>
            </a:r>
            <a:br>
              <a:rPr lang="en-IN" sz="1400" dirty="0">
                <a:solidFill>
                  <a:schemeClr val="tx2">
                    <a:lumMod val="50000"/>
                  </a:schemeClr>
                </a:solidFill>
                <a:latin typeface="Times New Roman" panose="02020603050405020304" pitchFamily="18" charset="0"/>
                <a:cs typeface="Times New Roman" panose="02020603050405020304" pitchFamily="18" charset="0"/>
              </a:rPr>
            </a:br>
            <a:r>
              <a:rPr lang="en-IN" sz="1400" dirty="0">
                <a:solidFill>
                  <a:schemeClr val="tx2">
                    <a:lumMod val="50000"/>
                  </a:schemeClr>
                </a:solidFill>
                <a:latin typeface="Times New Roman" panose="02020603050405020304" pitchFamily="18" charset="0"/>
                <a:cs typeface="Times New Roman" panose="02020603050405020304" pitchFamily="18" charset="0"/>
              </a:rPr>
              <a:t>5. North Sydney</a:t>
            </a:r>
            <a:br>
              <a:rPr lang="en-IN" sz="1400" dirty="0">
                <a:solidFill>
                  <a:schemeClr val="tx2">
                    <a:lumMod val="50000"/>
                  </a:schemeClr>
                </a:solidFill>
                <a:latin typeface="Times New Roman" panose="02020603050405020304" pitchFamily="18" charset="0"/>
                <a:cs typeface="Times New Roman" panose="02020603050405020304" pitchFamily="18" charset="0"/>
              </a:rPr>
            </a:br>
            <a:r>
              <a:rPr lang="en-IN" sz="1400" dirty="0">
                <a:solidFill>
                  <a:schemeClr val="tx2">
                    <a:lumMod val="50000"/>
                  </a:schemeClr>
                </a:solidFill>
                <a:latin typeface="Times New Roman" panose="02020603050405020304" pitchFamily="18" charset="0"/>
                <a:cs typeface="Times New Roman" panose="02020603050405020304" pitchFamily="18" charset="0"/>
              </a:rPr>
              <a:t>6. Canberra</a:t>
            </a:r>
            <a:br>
              <a:rPr lang="en-IN" sz="1400" dirty="0">
                <a:solidFill>
                  <a:schemeClr val="tx2">
                    <a:lumMod val="50000"/>
                  </a:schemeClr>
                </a:solidFill>
                <a:latin typeface="Times New Roman" panose="02020603050405020304" pitchFamily="18" charset="0"/>
                <a:cs typeface="Times New Roman" panose="02020603050405020304" pitchFamily="18" charset="0"/>
              </a:rPr>
            </a:br>
            <a:r>
              <a:rPr lang="en-IN" sz="1400" dirty="0">
                <a:solidFill>
                  <a:schemeClr val="tx2">
                    <a:lumMod val="50000"/>
                  </a:schemeClr>
                </a:solidFill>
                <a:latin typeface="Times New Roman" panose="02020603050405020304" pitchFamily="18" charset="0"/>
                <a:cs typeface="Times New Roman" panose="02020603050405020304" pitchFamily="18" charset="0"/>
              </a:rPr>
              <a:t>7. Hawthorn East</a:t>
            </a:r>
            <a:br>
              <a:rPr lang="en-IN" sz="1400" dirty="0">
                <a:solidFill>
                  <a:schemeClr val="tx2">
                    <a:lumMod val="50000"/>
                  </a:schemeClr>
                </a:solidFill>
                <a:latin typeface="Times New Roman" panose="02020603050405020304" pitchFamily="18" charset="0"/>
                <a:cs typeface="Times New Roman" panose="02020603050405020304" pitchFamily="18" charset="0"/>
              </a:rPr>
            </a:br>
            <a:r>
              <a:rPr lang="en-IN" sz="1400" dirty="0">
                <a:solidFill>
                  <a:schemeClr val="tx2">
                    <a:lumMod val="50000"/>
                  </a:schemeClr>
                </a:solidFill>
                <a:latin typeface="Times New Roman" panose="02020603050405020304" pitchFamily="18" charset="0"/>
                <a:cs typeface="Times New Roman" panose="02020603050405020304" pitchFamily="18" charset="0"/>
              </a:rPr>
              <a:t>8. Mile End South</a:t>
            </a:r>
            <a:endParaRPr sz="1400" dirty="0">
              <a:solidFill>
                <a:schemeClr val="tx2">
                  <a:lumMod val="50000"/>
                </a:schemeClr>
              </a:solidFill>
              <a:latin typeface="Times New Roman" panose="02020603050405020304" pitchFamily="18" charset="0"/>
              <a:cs typeface="Times New Roman" panose="02020603050405020304" pitchFamily="18" charset="0"/>
              <a:sym typeface="Montserrat"/>
            </a:endParaRPr>
          </a:p>
        </p:txBody>
      </p:sp>
      <p:sp>
        <p:nvSpPr>
          <p:cNvPr id="238" name="Google Shape;238;p47"/>
          <p:cNvSpPr txBox="1"/>
          <p:nvPr/>
        </p:nvSpPr>
        <p:spPr>
          <a:xfrm>
            <a:off x="332191" y="0"/>
            <a:ext cx="90228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2 a: </a:t>
            </a:r>
            <a:r>
              <a:rPr lang="en-IN" sz="1600" dirty="0">
                <a:solidFill>
                  <a:schemeClr val="lt1"/>
                </a:solidFill>
                <a:latin typeface="Times New Roman" panose="02020603050405020304" pitchFamily="18" charset="0"/>
                <a:ea typeface="Old Standard TT"/>
                <a:cs typeface="Times New Roman" panose="02020603050405020304" pitchFamily="18" charset="0"/>
                <a:sym typeface="Old Standard TT"/>
              </a:rPr>
              <a:t>T</a:t>
            </a:r>
            <a:r>
              <a:rPr lang="en-IN" sz="1600" dirty="0">
                <a:solidFill>
                  <a:schemeClr val="lt1"/>
                </a:solidFill>
                <a:latin typeface="Times New Roman" panose="02020603050405020304" pitchFamily="18" charset="0"/>
                <a:cs typeface="Times New Roman" panose="02020603050405020304" pitchFamily="18" charset="0"/>
              </a:rPr>
              <a:t>he choices of locations</a:t>
            </a:r>
            <a:endParaRPr sz="1600" dirty="0">
              <a:solidFill>
                <a:schemeClr val="lt1"/>
              </a:solidFill>
              <a:latin typeface="Times New Roman" panose="02020603050405020304" pitchFamily="18" charset="0"/>
              <a:cs typeface="Times New Roman" panose="02020603050405020304" pitchFamily="18" charset="0"/>
              <a:sym typeface="Old Standard TT"/>
            </a:endParaRPr>
          </a:p>
        </p:txBody>
      </p:sp>
      <p:pic>
        <p:nvPicPr>
          <p:cNvPr id="5" name="Picture 4">
            <a:extLst>
              <a:ext uri="{FF2B5EF4-FFF2-40B4-BE49-F238E27FC236}">
                <a16:creationId xmlns:a16="http://schemas.microsoft.com/office/drawing/2014/main" id="{E1E14268-9833-40CB-8BA6-EA8251CBAAF6}"/>
              </a:ext>
            </a:extLst>
          </p:cNvPr>
          <p:cNvPicPr>
            <a:picLocks noChangeAspect="1"/>
          </p:cNvPicPr>
          <p:nvPr/>
        </p:nvPicPr>
        <p:blipFill>
          <a:blip r:embed="rId3"/>
          <a:stretch>
            <a:fillRect/>
          </a:stretch>
        </p:blipFill>
        <p:spPr>
          <a:xfrm>
            <a:off x="3265715" y="1808964"/>
            <a:ext cx="5054058" cy="2728636"/>
          </a:xfrm>
          <a:prstGeom prst="rect">
            <a:avLst/>
          </a:prstGeom>
        </p:spPr>
      </p:pic>
    </p:spTree>
    <p:extLst>
      <p:ext uri="{BB962C8B-B14F-4D97-AF65-F5344CB8AC3E}">
        <p14:creationId xmlns:p14="http://schemas.microsoft.com/office/powerpoint/2010/main" val="264823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BFA5"/>
        </a:solidFill>
        <a:effectLst/>
      </p:bgPr>
    </p:bg>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667500" y="605900"/>
            <a:ext cx="7809000" cy="44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solidFill>
                  <a:schemeClr val="tx2">
                    <a:lumMod val="50000"/>
                  </a:schemeClr>
                </a:solidFill>
                <a:latin typeface="Times New Roman" panose="02020603050405020304" pitchFamily="18" charset="0"/>
                <a:cs typeface="Times New Roman" panose="02020603050405020304" pitchFamily="18" charset="0"/>
              </a:rPr>
              <a:t>As the rent in capital cities is generally high, I had to reconsider for the alternate locations to setup an office for bank X.  Based on the nearest suburb to the CBD or Capital area,  Bank can setup their offices. To carry out this requirement, I have merged another Australian postcode longitude and latitude dataset. I have calculated the distances from the selected suppliers to the nearest location.</a:t>
            </a: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br>
              <a:rPr lang="en-IN" sz="1400" dirty="0">
                <a:solidFill>
                  <a:schemeClr val="tx2">
                    <a:lumMod val="50000"/>
                  </a:schemeClr>
                </a:solidFill>
                <a:latin typeface="Times New Roman" panose="02020603050405020304" pitchFamily="18" charset="0"/>
                <a:cs typeface="Times New Roman" panose="02020603050405020304" pitchFamily="18" charset="0"/>
                <a:sym typeface="Montserrat"/>
              </a:rPr>
            </a:br>
            <a:endParaRPr sz="1400" dirty="0">
              <a:solidFill>
                <a:schemeClr val="tx2">
                  <a:lumMod val="50000"/>
                </a:schemeClr>
              </a:solidFill>
              <a:latin typeface="Times New Roman" panose="02020603050405020304" pitchFamily="18" charset="0"/>
              <a:cs typeface="Times New Roman" panose="02020603050405020304" pitchFamily="18" charset="0"/>
              <a:sym typeface="Montserrat"/>
            </a:endParaRPr>
          </a:p>
        </p:txBody>
      </p:sp>
      <p:sp>
        <p:nvSpPr>
          <p:cNvPr id="238" name="Google Shape;238;p47"/>
          <p:cNvSpPr txBox="1"/>
          <p:nvPr/>
        </p:nvSpPr>
        <p:spPr>
          <a:xfrm>
            <a:off x="332191" y="0"/>
            <a:ext cx="90228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2 b: </a:t>
            </a:r>
            <a:r>
              <a:rPr lang="en-IN" sz="1600" dirty="0">
                <a:solidFill>
                  <a:schemeClr val="lt1"/>
                </a:solidFill>
                <a:latin typeface="Times New Roman" panose="02020603050405020304" pitchFamily="18" charset="0"/>
                <a:ea typeface="Old Standard TT"/>
                <a:cs typeface="Times New Roman" panose="02020603050405020304" pitchFamily="18" charset="0"/>
                <a:sym typeface="Old Standard TT"/>
              </a:rPr>
              <a:t>T</a:t>
            </a:r>
            <a:r>
              <a:rPr lang="en-IN" sz="1600" dirty="0">
                <a:solidFill>
                  <a:schemeClr val="lt1"/>
                </a:solidFill>
                <a:latin typeface="Times New Roman" panose="02020603050405020304" pitchFamily="18" charset="0"/>
                <a:cs typeface="Times New Roman" panose="02020603050405020304" pitchFamily="18" charset="0"/>
              </a:rPr>
              <a:t>he alternative locations</a:t>
            </a:r>
            <a:endParaRPr sz="1600" dirty="0">
              <a:solidFill>
                <a:schemeClr val="lt1"/>
              </a:solidFill>
              <a:latin typeface="Times New Roman" panose="02020603050405020304" pitchFamily="18" charset="0"/>
              <a:cs typeface="Times New Roman" panose="02020603050405020304" pitchFamily="18" charset="0"/>
              <a:sym typeface="Old Standard TT"/>
            </a:endParaRPr>
          </a:p>
        </p:txBody>
      </p:sp>
    </p:spTree>
    <p:extLst>
      <p:ext uri="{BB962C8B-B14F-4D97-AF65-F5344CB8AC3E}">
        <p14:creationId xmlns:p14="http://schemas.microsoft.com/office/powerpoint/2010/main" val="102355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4675900" y="1115367"/>
            <a:ext cx="4297500" cy="24116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5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3</a:t>
            </a:r>
            <a:br>
              <a:rPr lang="en" sz="3500" dirty="0">
                <a:solidFill>
                  <a:schemeClr val="lt1"/>
                </a:solidFill>
                <a:latin typeface="Times New Roman" panose="02020603050405020304" pitchFamily="18" charset="0"/>
                <a:ea typeface="Old Standard TT"/>
                <a:cs typeface="Times New Roman" panose="02020603050405020304" pitchFamily="18" charset="0"/>
                <a:sym typeface="Old Standard TT"/>
              </a:rPr>
            </a:br>
            <a:br>
              <a:rPr lang="en" sz="3500" dirty="0">
                <a:solidFill>
                  <a:schemeClr val="lt1"/>
                </a:solidFill>
                <a:latin typeface="Old Standard TT"/>
                <a:ea typeface="Old Standard TT"/>
                <a:cs typeface="Old Standard TT"/>
                <a:sym typeface="Old Standard TT"/>
              </a:rPr>
            </a:br>
            <a:r>
              <a:rPr lang="en-IN" sz="2800" dirty="0">
                <a:solidFill>
                  <a:schemeClr val="lt1"/>
                </a:solidFill>
                <a:latin typeface="Times New Roman" panose="02020603050405020304" pitchFamily="18" charset="0"/>
                <a:ea typeface="Old Standard TT"/>
                <a:cs typeface="Times New Roman" panose="02020603050405020304" pitchFamily="18" charset="0"/>
                <a:sym typeface="Old Standard TT"/>
              </a:rPr>
              <a:t>M</a:t>
            </a:r>
            <a:r>
              <a:rPr lang="en-IN" sz="2800" dirty="0">
                <a:solidFill>
                  <a:schemeClr val="lt1"/>
                </a:solidFill>
                <a:latin typeface="Times New Roman" panose="02020603050405020304" pitchFamily="18" charset="0"/>
                <a:cs typeface="Times New Roman" panose="02020603050405020304" pitchFamily="18" charset="0"/>
              </a:rPr>
              <a:t>achine learning Use Case</a:t>
            </a:r>
            <a:endParaRPr sz="2800" dirty="0">
              <a:solidFill>
                <a:schemeClr val="lt1"/>
              </a:solidFill>
              <a:latin typeface="Times New Roman" panose="02020603050405020304" pitchFamily="18" charset="0"/>
              <a:cs typeface="Times New Roman" panose="02020603050405020304" pitchFamily="18" charset="0"/>
            </a:endParaRPr>
          </a:p>
        </p:txBody>
      </p:sp>
      <p:sp>
        <p:nvSpPr>
          <p:cNvPr id="222" name="Google Shape;222;p45"/>
          <p:cNvSpPr txBox="1">
            <a:spLocks noGrp="1"/>
          </p:cNvSpPr>
          <p:nvPr>
            <p:ph type="title" idx="2"/>
          </p:nvPr>
        </p:nvSpPr>
        <p:spPr>
          <a:xfrm>
            <a:off x="5226600" y="1592817"/>
            <a:ext cx="32625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3" name="Google Shape;223;p45"/>
          <p:cNvPicPr preferRelativeResize="0"/>
          <p:nvPr/>
        </p:nvPicPr>
        <p:blipFill>
          <a:blip r:embed="rId3">
            <a:alphaModFix/>
          </a:blip>
          <a:stretch>
            <a:fillRect/>
          </a:stretch>
        </p:blipFill>
        <p:spPr>
          <a:xfrm>
            <a:off x="906500" y="571513"/>
            <a:ext cx="2667000" cy="4000483"/>
          </a:xfrm>
          <a:prstGeom prst="rect">
            <a:avLst/>
          </a:prstGeom>
          <a:noFill/>
          <a:ln>
            <a:noFill/>
          </a:ln>
        </p:spPr>
      </p:pic>
      <p:sp>
        <p:nvSpPr>
          <p:cNvPr id="224" name="Google Shape;224;p45"/>
          <p:cNvSpPr txBox="1"/>
          <p:nvPr/>
        </p:nvSpPr>
        <p:spPr>
          <a:xfrm>
            <a:off x="6183350" y="171325"/>
            <a:ext cx="27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Tree>
    <p:extLst>
      <p:ext uri="{BB962C8B-B14F-4D97-AF65-F5344CB8AC3E}">
        <p14:creationId xmlns:p14="http://schemas.microsoft.com/office/powerpoint/2010/main" val="367870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6BFA5"/>
        </a:solidFill>
        <a:effectLst/>
      </p:bgPr>
    </p:bg>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667500" y="605900"/>
            <a:ext cx="7809000" cy="4456800"/>
          </a:xfrm>
          <a:prstGeom prst="rect">
            <a:avLst/>
          </a:prstGeom>
        </p:spPr>
        <p:txBody>
          <a:bodyPr spcFirstLastPara="1" wrap="square" lIns="91425" tIns="91425" rIns="91425" bIns="91425" anchor="t" anchorCtr="0">
            <a:noAutofit/>
          </a:bodyPr>
          <a:lstStyle/>
          <a:p>
            <a:pPr algn="l">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Predicting the probable cost of a tender.</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Proposed Solution: </a:t>
            </a:r>
            <a:r>
              <a:rPr lang="en-IN" sz="1400" dirty="0">
                <a:latin typeface="Times New Roman" panose="02020603050405020304" pitchFamily="18" charset="0"/>
                <a:cs typeface="Times New Roman" panose="02020603050405020304" pitchFamily="18" charset="0"/>
              </a:rPr>
              <a:t>With the given data, we can propose the price of a future tender based on the past tender rates for the agencies. For this we use the variables like agency name, tender age, tender confidential type, procurement method, UNPSC Title, Consultancy flag, supplier country code as my independent features and value of the tender as my target variable.</a:t>
            </a: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ML Algorithm: </a:t>
            </a:r>
            <a:r>
              <a:rPr lang="en-IN" sz="1400" dirty="0">
                <a:latin typeface="Times New Roman" panose="02020603050405020304" pitchFamily="18" charset="0"/>
                <a:cs typeface="Times New Roman" panose="02020603050405020304" pitchFamily="18" charset="0"/>
              </a:rPr>
              <a:t>I have chosen the Baseline model as Linear regression. </a:t>
            </a: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Pros/Cons: </a:t>
            </a:r>
            <a:br>
              <a:rPr lang="en-IN"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Pros: This gives us an idea what would be the cost of new contract/tender.</a:t>
            </a:r>
            <a:br>
              <a:rPr lang="en-IN"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Cons: Data Cleaning is to be done and external factors are not considered.</a:t>
            </a:r>
            <a:br>
              <a:rPr lang="en-IN"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sym typeface="Montserrat"/>
            </a:endParaRPr>
          </a:p>
        </p:txBody>
      </p:sp>
      <p:sp>
        <p:nvSpPr>
          <p:cNvPr id="238" name="Google Shape;238;p47"/>
          <p:cNvSpPr txBox="1"/>
          <p:nvPr/>
        </p:nvSpPr>
        <p:spPr>
          <a:xfrm>
            <a:off x="332191" y="0"/>
            <a:ext cx="90228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dirty="0">
                <a:solidFill>
                  <a:schemeClr val="lt1"/>
                </a:solidFill>
                <a:latin typeface="Times New Roman" panose="02020603050405020304" pitchFamily="18" charset="0"/>
                <a:ea typeface="Old Standard TT"/>
                <a:cs typeface="Times New Roman" panose="02020603050405020304" pitchFamily="18" charset="0"/>
                <a:sym typeface="Old Standard TT"/>
              </a:rPr>
              <a:t>Scenario 3: </a:t>
            </a:r>
            <a:r>
              <a:rPr lang="en-IN" sz="1600" dirty="0">
                <a:solidFill>
                  <a:schemeClr val="lt1"/>
                </a:solidFill>
                <a:latin typeface="Times New Roman" panose="02020603050405020304" pitchFamily="18" charset="0"/>
                <a:ea typeface="Old Standard TT"/>
                <a:cs typeface="Times New Roman" panose="02020603050405020304" pitchFamily="18" charset="0"/>
                <a:sym typeface="Old Standard TT"/>
              </a:rPr>
              <a:t>Machine Learning Use Case</a:t>
            </a:r>
            <a:endParaRPr sz="1600" dirty="0">
              <a:solidFill>
                <a:schemeClr val="lt1"/>
              </a:solidFill>
              <a:latin typeface="Times New Roman" panose="02020603050405020304" pitchFamily="18" charset="0"/>
              <a:cs typeface="Times New Roman" panose="02020603050405020304" pitchFamily="18" charset="0"/>
              <a:sym typeface="Old Standard TT"/>
            </a:endParaRPr>
          </a:p>
        </p:txBody>
      </p:sp>
    </p:spTree>
    <p:extLst>
      <p:ext uri="{BB962C8B-B14F-4D97-AF65-F5344CB8AC3E}">
        <p14:creationId xmlns:p14="http://schemas.microsoft.com/office/powerpoint/2010/main" val="29517185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1192</Words>
  <Application>Microsoft Office PowerPoint</Application>
  <PresentationFormat>On-screen Show (16:9)</PresentationFormat>
  <Paragraphs>58</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Times New Roman</vt:lpstr>
      <vt:lpstr>Old Standard TT</vt:lpstr>
      <vt:lpstr>Playfair Display Regular</vt:lpstr>
      <vt:lpstr>Montserrat</vt:lpstr>
      <vt:lpstr>Playfair Display</vt:lpstr>
      <vt:lpstr>Arial</vt:lpstr>
      <vt:lpstr>Simple Light</vt:lpstr>
      <vt:lpstr>Minimalist Green Slides by Slidesgo</vt:lpstr>
      <vt:lpstr>Assignment</vt:lpstr>
      <vt:lpstr>Scenario 1  Which customers should Bank X provide their service to and why? </vt:lpstr>
      <vt:lpstr>Scenario 1 </vt:lpstr>
      <vt:lpstr>Approach: In order to get the list of the customers a bank X should consider , I have taken those selections factors in mind and filtered out the data as per the conditions.  I have only targeted the top 5 values for this assignment purpose by taking out the count of each suppliers. This indicates that the most appeared suppliers are most likely to get the contracts from the government agencies.  Top 5 Suppliers: </vt:lpstr>
      <vt:lpstr>Scenario 2  To meet with agency/supplier representatives regularly, where should Bank X set up their office(s) to serve them better?</vt:lpstr>
      <vt:lpstr>Bank X should select the locations at the suppliers postcode. It is going to be easy for the Bank X to meet the suppliers representatives on regular basis.  List of Bank X office setup locations based on the suppliers office postcode:  1. Brisbane 2. Toowong 3. Indooroopilly 4.  Sydney 5. North Sydney 6. Canberra 7. Hawthorn East 8. Mile End South</vt:lpstr>
      <vt:lpstr>As the rent in capital cities is generally high, I had to reconsider for the alternate locations to setup an office for bank X.  Based on the nearest suburb to the CBD or Capital area,  Bank can setup their offices. To carry out this requirement, I have merged another Australian postcode longitude and latitude dataset. I have calculated the distances from the selected suppliers to the nearest location.   </vt:lpstr>
      <vt:lpstr>Scenario 3  Machine learning Use Case</vt:lpstr>
      <vt:lpstr>Problem Statement: Predicting the probable cost of a tender.  Proposed Solution: With the given data, we can propose the price of a future tender based on the past tender rates for the agencies. For this we use the variables like agency name, tender age, tender confidential type, procurement method, UNPSC Title, Consultancy flag, supplier country code as my independent features and value of the tender as my target variable.  ML Algorithm: I have chosen the Baseline model as Linear regression.   Pros/Cons:  Pros: This gives us an idea what would be the cost of new contract/tender. Cons: Data Cleaning is to be done and external factors are not considered.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Akanksha</dc:creator>
  <cp:lastModifiedBy>Akanksha Sharma</cp:lastModifiedBy>
  <cp:revision>17</cp:revision>
  <dcterms:modified xsi:type="dcterms:W3CDTF">2021-06-30T18:20:58Z</dcterms:modified>
</cp:coreProperties>
</file>