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97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11" r:id="rId7"/>
    <p:sldId id="408" r:id="rId8"/>
    <p:sldId id="421" r:id="rId9"/>
    <p:sldId id="422" r:id="rId10"/>
    <p:sldId id="406" r:id="rId11"/>
    <p:sldId id="404" r:id="rId12"/>
    <p:sldId id="417" r:id="rId13"/>
    <p:sldId id="418" r:id="rId14"/>
    <p:sldId id="419" r:id="rId15"/>
    <p:sldId id="416" r:id="rId16"/>
    <p:sldId id="420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YANTAN GHOSH" initials="SG" lastIdx="1" clrIdx="2">
    <p:extLst>
      <p:ext uri="{19B8F6BF-5375-455C-9EA6-DF929625EA0E}">
        <p15:presenceInfo xmlns:p15="http://schemas.microsoft.com/office/powerpoint/2012/main" userId="fb3c2f1fa78763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bil sneha de" userId="ebc4f3ba16df9fdd" providerId="LiveId" clId="{C3E6DD3F-B0D2-4E47-AA64-3FD36E49AC9C}"/>
    <pc:docChg chg="undo custSel addSld delSld modSld">
      <pc:chgData name="Anabil sneha de" userId="ebc4f3ba16df9fdd" providerId="LiveId" clId="{C3E6DD3F-B0D2-4E47-AA64-3FD36E49AC9C}" dt="2024-10-17T06:57:00.766" v="219" actId="14100"/>
      <pc:docMkLst>
        <pc:docMk/>
      </pc:docMkLst>
      <pc:sldChg chg="addSp modSp">
        <pc:chgData name="Anabil sneha de" userId="ebc4f3ba16df9fdd" providerId="LiveId" clId="{C3E6DD3F-B0D2-4E47-AA64-3FD36E49AC9C}" dt="2024-10-17T06:46:11.973" v="191" actId="14100"/>
        <pc:sldMkLst>
          <pc:docMk/>
          <pc:sldMk cId="3346685798" sldId="383"/>
        </pc:sldMkLst>
        <pc:picChg chg="add mod">
          <ac:chgData name="Anabil sneha de" userId="ebc4f3ba16df9fdd" providerId="LiveId" clId="{C3E6DD3F-B0D2-4E47-AA64-3FD36E49AC9C}" dt="2024-10-17T06:46:11.973" v="191" actId="14100"/>
          <ac:picMkLst>
            <pc:docMk/>
            <pc:sldMk cId="3346685798" sldId="383"/>
            <ac:picMk id="3074" creationId="{5FEADE77-8D18-4440-9705-BF7D62C2C44E}"/>
          </ac:picMkLst>
        </pc:picChg>
      </pc:sldChg>
      <pc:sldChg chg="addSp delSp modSp mod setBg">
        <pc:chgData name="Anabil sneha de" userId="ebc4f3ba16df9fdd" providerId="LiveId" clId="{C3E6DD3F-B0D2-4E47-AA64-3FD36E49AC9C}" dt="2024-10-17T06:57:00.766" v="219" actId="14100"/>
        <pc:sldMkLst>
          <pc:docMk/>
          <pc:sldMk cId="4261132419" sldId="398"/>
        </pc:sldMkLst>
        <pc:spChg chg="mod">
          <ac:chgData name="Anabil sneha de" userId="ebc4f3ba16df9fdd" providerId="LiveId" clId="{C3E6DD3F-B0D2-4E47-AA64-3FD36E49AC9C}" dt="2024-10-17T06:40:58.404" v="185" actId="20577"/>
          <ac:spMkLst>
            <pc:docMk/>
            <pc:sldMk cId="4261132419" sldId="398"/>
            <ac:spMk id="2" creationId="{F810C1B7-6E4E-3DEE-50C0-1CA3B14303EE}"/>
          </ac:spMkLst>
        </pc:spChg>
        <pc:spChg chg="mod">
          <ac:chgData name="Anabil sneha de" userId="ebc4f3ba16df9fdd" providerId="LiveId" clId="{C3E6DD3F-B0D2-4E47-AA64-3FD36E49AC9C}" dt="2024-10-17T06:40:40.825" v="172"/>
          <ac:spMkLst>
            <pc:docMk/>
            <pc:sldMk cId="4261132419" sldId="398"/>
            <ac:spMk id="3" creationId="{8BE734F0-2DDD-AF70-F13D-F9E4C1929411}"/>
          </ac:spMkLst>
        </pc:spChg>
        <pc:picChg chg="add del mod">
          <ac:chgData name="Anabil sneha de" userId="ebc4f3ba16df9fdd" providerId="LiveId" clId="{C3E6DD3F-B0D2-4E47-AA64-3FD36E49AC9C}" dt="2024-10-17T06:54:14.137" v="208" actId="478"/>
          <ac:picMkLst>
            <pc:docMk/>
            <pc:sldMk cId="4261132419" sldId="398"/>
            <ac:picMk id="5122" creationId="{D96FD127-3615-476E-9B33-B940C546E4CC}"/>
          </ac:picMkLst>
        </pc:picChg>
        <pc:picChg chg="add mod">
          <ac:chgData name="Anabil sneha de" userId="ebc4f3ba16df9fdd" providerId="LiveId" clId="{C3E6DD3F-B0D2-4E47-AA64-3FD36E49AC9C}" dt="2024-10-17T06:57:00.766" v="219" actId="14100"/>
          <ac:picMkLst>
            <pc:docMk/>
            <pc:sldMk cId="4261132419" sldId="398"/>
            <ac:picMk id="5124" creationId="{C824AE04-C6EC-45A2-A49E-C41CA5B25561}"/>
          </ac:picMkLst>
        </pc:picChg>
      </pc:sldChg>
      <pc:sldChg chg="del">
        <pc:chgData name="Anabil sneha de" userId="ebc4f3ba16df9fdd" providerId="LiveId" clId="{C3E6DD3F-B0D2-4E47-AA64-3FD36E49AC9C}" dt="2024-10-17T06:11:33.435" v="74" actId="47"/>
        <pc:sldMkLst>
          <pc:docMk/>
          <pc:sldMk cId="752428618" sldId="403"/>
        </pc:sldMkLst>
      </pc:sldChg>
      <pc:sldChg chg="addSp delSp modSp mod setBg">
        <pc:chgData name="Anabil sneha de" userId="ebc4f3ba16df9fdd" providerId="LiveId" clId="{C3E6DD3F-B0D2-4E47-AA64-3FD36E49AC9C}" dt="2024-10-17T06:35:56.130" v="164" actId="14100"/>
        <pc:sldMkLst>
          <pc:docMk/>
          <pc:sldMk cId="1850768898" sldId="404"/>
        </pc:sldMkLst>
        <pc:spChg chg="mod">
          <ac:chgData name="Anabil sneha de" userId="ebc4f3ba16df9fdd" providerId="LiveId" clId="{C3E6DD3F-B0D2-4E47-AA64-3FD36E49AC9C}" dt="2024-10-17T06:08:36.723" v="43" actId="20577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Anabil sneha de" userId="ebc4f3ba16df9fdd" providerId="LiveId" clId="{C3E6DD3F-B0D2-4E47-AA64-3FD36E49AC9C}" dt="2024-10-17T06:13:40.849" v="91" actId="207"/>
          <ac:spMkLst>
            <pc:docMk/>
            <pc:sldMk cId="1850768898" sldId="404"/>
            <ac:spMk id="3" creationId="{4096FB3A-B62C-3DAB-4FD1-B4EBDD650AEF}"/>
          </ac:spMkLst>
        </pc:spChg>
        <pc:spChg chg="del">
          <ac:chgData name="Anabil sneha de" userId="ebc4f3ba16df9fdd" providerId="LiveId" clId="{C3E6DD3F-B0D2-4E47-AA64-3FD36E49AC9C}" dt="2024-10-17T06:01:25.620" v="16" actId="478"/>
          <ac:spMkLst>
            <pc:docMk/>
            <pc:sldMk cId="1850768898" sldId="404"/>
            <ac:spMk id="4" creationId="{43E198AA-251D-4446-30C4-8F2FA7F6A72C}"/>
          </ac:spMkLst>
        </pc:spChg>
        <pc:spChg chg="add del mod">
          <ac:chgData name="Anabil sneha de" userId="ebc4f3ba16df9fdd" providerId="LiveId" clId="{C3E6DD3F-B0D2-4E47-AA64-3FD36E49AC9C}" dt="2024-10-17T06:01:35.308" v="18" actId="478"/>
          <ac:spMkLst>
            <pc:docMk/>
            <pc:sldMk cId="1850768898" sldId="404"/>
            <ac:spMk id="6" creationId="{11B228F7-7DD2-4380-BC06-448847396032}"/>
          </ac:spMkLst>
        </pc:spChg>
        <pc:spChg chg="add del mod">
          <ac:chgData name="Anabil sneha de" userId="ebc4f3ba16df9fdd" providerId="LiveId" clId="{C3E6DD3F-B0D2-4E47-AA64-3FD36E49AC9C}" dt="2024-10-17T06:30:35.726" v="134" actId="478"/>
          <ac:spMkLst>
            <pc:docMk/>
            <pc:sldMk cId="1850768898" sldId="404"/>
            <ac:spMk id="7" creationId="{F6355622-87E3-4101-957A-7C763EDBD4EA}"/>
          </ac:spMkLst>
        </pc:spChg>
        <pc:spChg chg="add mod">
          <ac:chgData name="Anabil sneha de" userId="ebc4f3ba16df9fdd" providerId="LiveId" clId="{C3E6DD3F-B0D2-4E47-AA64-3FD36E49AC9C}" dt="2024-10-17T06:35:56.130" v="164" actId="14100"/>
          <ac:spMkLst>
            <pc:docMk/>
            <pc:sldMk cId="1850768898" sldId="404"/>
            <ac:spMk id="9" creationId="{D30C043B-DD95-4BC7-B4B2-0352207C4F51}"/>
          </ac:spMkLst>
        </pc:spChg>
        <pc:graphicFrameChg chg="add del mod modGraphic">
          <ac:chgData name="Anabil sneha de" userId="ebc4f3ba16df9fdd" providerId="LiveId" clId="{C3E6DD3F-B0D2-4E47-AA64-3FD36E49AC9C}" dt="2024-10-17T06:32:25.924" v="139" actId="478"/>
          <ac:graphicFrameMkLst>
            <pc:docMk/>
            <pc:sldMk cId="1850768898" sldId="404"/>
            <ac:graphicFrameMk id="8" creationId="{2AC03334-889B-471A-BC99-4E39EA20ED86}"/>
          </ac:graphicFrameMkLst>
        </pc:graphicFrameChg>
      </pc:sldChg>
      <pc:sldChg chg="del">
        <pc:chgData name="Anabil sneha de" userId="ebc4f3ba16df9fdd" providerId="LiveId" clId="{C3E6DD3F-B0D2-4E47-AA64-3FD36E49AC9C}" dt="2024-10-17T05:55:41.287" v="14" actId="47"/>
        <pc:sldMkLst>
          <pc:docMk/>
          <pc:sldMk cId="4127695141" sldId="405"/>
        </pc:sldMkLst>
      </pc:sldChg>
      <pc:sldChg chg="addSp delSp modSp mod setBg">
        <pc:chgData name="Anabil sneha de" userId="ebc4f3ba16df9fdd" providerId="LiveId" clId="{C3E6DD3F-B0D2-4E47-AA64-3FD36E49AC9C}" dt="2024-10-17T05:55:15.471" v="13" actId="1076"/>
        <pc:sldMkLst>
          <pc:docMk/>
          <pc:sldMk cId="298364507" sldId="406"/>
        </pc:sldMkLst>
        <pc:spChg chg="del">
          <ac:chgData name="Anabil sneha de" userId="ebc4f3ba16df9fdd" providerId="LiveId" clId="{C3E6DD3F-B0D2-4E47-AA64-3FD36E49AC9C}" dt="2024-10-17T05:54:37.337" v="4" actId="478"/>
          <ac:spMkLst>
            <pc:docMk/>
            <pc:sldMk cId="298364507" sldId="406"/>
            <ac:spMk id="2" creationId="{F52A871D-B15E-C971-7C85-0AF173E38781}"/>
          </ac:spMkLst>
        </pc:spChg>
        <pc:spChg chg="del">
          <ac:chgData name="Anabil sneha de" userId="ebc4f3ba16df9fdd" providerId="LiveId" clId="{C3E6DD3F-B0D2-4E47-AA64-3FD36E49AC9C}" dt="2024-10-17T05:54:49.219" v="6" actId="478"/>
          <ac:spMkLst>
            <pc:docMk/>
            <pc:sldMk cId="298364507" sldId="406"/>
            <ac:spMk id="3" creationId="{34F2E863-4A4C-76FE-444A-083F93043389}"/>
          </ac:spMkLst>
        </pc:spChg>
        <pc:spChg chg="add del mod">
          <ac:chgData name="Anabil sneha de" userId="ebc4f3ba16df9fdd" providerId="LiveId" clId="{C3E6DD3F-B0D2-4E47-AA64-3FD36E49AC9C}" dt="2024-10-17T05:54:53.257" v="8" actId="478"/>
          <ac:spMkLst>
            <pc:docMk/>
            <pc:sldMk cId="298364507" sldId="406"/>
            <ac:spMk id="6" creationId="{6F36A2AF-0C06-41B6-9826-CB112EB06F3F}"/>
          </ac:spMkLst>
        </pc:spChg>
        <pc:spChg chg="add del mod">
          <ac:chgData name="Anabil sneha de" userId="ebc4f3ba16df9fdd" providerId="LiveId" clId="{C3E6DD3F-B0D2-4E47-AA64-3FD36E49AC9C}" dt="2024-10-17T05:54:49.219" v="6" actId="478"/>
          <ac:spMkLst>
            <pc:docMk/>
            <pc:sldMk cId="298364507" sldId="406"/>
            <ac:spMk id="8" creationId="{3586F1B5-8C37-4273-AF31-ACD14C7607D9}"/>
          </ac:spMkLst>
        </pc:spChg>
        <pc:spChg chg="add del mod">
          <ac:chgData name="Anabil sneha de" userId="ebc4f3ba16df9fdd" providerId="LiveId" clId="{C3E6DD3F-B0D2-4E47-AA64-3FD36E49AC9C}" dt="2024-10-17T05:54:50.686" v="7" actId="478"/>
          <ac:spMkLst>
            <pc:docMk/>
            <pc:sldMk cId="298364507" sldId="406"/>
            <ac:spMk id="10" creationId="{49D486BC-3834-491A-B8D3-4DA1D30C4C34}"/>
          </ac:spMkLst>
        </pc:spChg>
        <pc:picChg chg="del">
          <ac:chgData name="Anabil sneha de" userId="ebc4f3ba16df9fdd" providerId="LiveId" clId="{C3E6DD3F-B0D2-4E47-AA64-3FD36E49AC9C}" dt="2024-10-17T05:54:36.554" v="3" actId="478"/>
          <ac:picMkLst>
            <pc:docMk/>
            <pc:sldMk cId="298364507" sldId="406"/>
            <ac:picMk id="5" creationId="{F2B2501C-600C-11B3-1ECD-912D988906A5}"/>
          </ac:picMkLst>
        </pc:picChg>
        <pc:picChg chg="add mod">
          <ac:chgData name="Anabil sneha de" userId="ebc4f3ba16df9fdd" providerId="LiveId" clId="{C3E6DD3F-B0D2-4E47-AA64-3FD36E49AC9C}" dt="2024-10-17T05:55:15.471" v="13" actId="1076"/>
          <ac:picMkLst>
            <pc:docMk/>
            <pc:sldMk cId="298364507" sldId="406"/>
            <ac:picMk id="12" creationId="{6B95B37C-5542-4A5E-95E6-5E3D802BEF1C}"/>
          </ac:picMkLst>
        </pc:picChg>
      </pc:sldChg>
      <pc:sldChg chg="del setBg">
        <pc:chgData name="Anabil sneha de" userId="ebc4f3ba16df9fdd" providerId="LiveId" clId="{C3E6DD3F-B0D2-4E47-AA64-3FD36E49AC9C}" dt="2024-10-17T05:54:34.559" v="2" actId="47"/>
        <pc:sldMkLst>
          <pc:docMk/>
          <pc:sldMk cId="3088225330" sldId="407"/>
        </pc:sldMkLst>
      </pc:sldChg>
      <pc:sldChg chg="modSp mod">
        <pc:chgData name="Anabil sneha de" userId="ebc4f3ba16df9fdd" providerId="LiveId" clId="{C3E6DD3F-B0D2-4E47-AA64-3FD36E49AC9C}" dt="2024-10-17T05:51:16.932" v="0" actId="13926"/>
        <pc:sldMkLst>
          <pc:docMk/>
          <pc:sldMk cId="888484295" sldId="408"/>
        </pc:sldMkLst>
        <pc:spChg chg="mod">
          <ac:chgData name="Anabil sneha de" userId="ebc4f3ba16df9fdd" providerId="LiveId" clId="{C3E6DD3F-B0D2-4E47-AA64-3FD36E49AC9C}" dt="2024-10-17T05:51:16.932" v="0" actId="13926"/>
          <ac:spMkLst>
            <pc:docMk/>
            <pc:sldMk cId="888484295" sldId="408"/>
            <ac:spMk id="4" creationId="{41FC7B50-71A6-D8BE-C032-5EB4CF5706D5}"/>
          </ac:spMkLst>
        </pc:spChg>
      </pc:sldChg>
      <pc:sldChg chg="addSp modSp add mod setBg">
        <pc:chgData name="Anabil sneha de" userId="ebc4f3ba16df9fdd" providerId="LiveId" clId="{C3E6DD3F-B0D2-4E47-AA64-3FD36E49AC9C}" dt="2024-10-17T06:36:26.269" v="167" actId="207"/>
        <pc:sldMkLst>
          <pc:docMk/>
          <pc:sldMk cId="1972797390" sldId="412"/>
        </pc:sldMkLst>
        <pc:spChg chg="mod">
          <ac:chgData name="Anabil sneha de" userId="ebc4f3ba16df9fdd" providerId="LiveId" clId="{C3E6DD3F-B0D2-4E47-AA64-3FD36E49AC9C}" dt="2024-10-17T06:13:52.317" v="93" actId="207"/>
          <ac:spMkLst>
            <pc:docMk/>
            <pc:sldMk cId="1972797390" sldId="412"/>
            <ac:spMk id="3" creationId="{4096FB3A-B62C-3DAB-4FD1-B4EBDD650AEF}"/>
          </ac:spMkLst>
        </pc:spChg>
        <pc:spChg chg="add mod">
          <ac:chgData name="Anabil sneha de" userId="ebc4f3ba16df9fdd" providerId="LiveId" clId="{C3E6DD3F-B0D2-4E47-AA64-3FD36E49AC9C}" dt="2024-10-17T06:36:26.269" v="167" actId="207"/>
          <ac:spMkLst>
            <pc:docMk/>
            <pc:sldMk cId="1972797390" sldId="412"/>
            <ac:spMk id="4" creationId="{B6254A00-190E-4D3A-B249-7DAF90E2B642}"/>
          </ac:spMkLst>
        </pc:spChg>
      </pc:sldChg>
      <pc:sldChg chg="addSp delSp modSp add mod setBg">
        <pc:chgData name="Anabil sneha de" userId="ebc4f3ba16df9fdd" providerId="LiveId" clId="{C3E6DD3F-B0D2-4E47-AA64-3FD36E49AC9C}" dt="2024-10-17T06:48:28.734" v="197" actId="1076"/>
        <pc:sldMkLst>
          <pc:docMk/>
          <pc:sldMk cId="1276783160" sldId="413"/>
        </pc:sldMkLst>
        <pc:spChg chg="mod">
          <ac:chgData name="Anabil sneha de" userId="ebc4f3ba16df9fdd" providerId="LiveId" clId="{C3E6DD3F-B0D2-4E47-AA64-3FD36E49AC9C}" dt="2024-10-17T06:16:09.157" v="120" actId="2711"/>
          <ac:spMkLst>
            <pc:docMk/>
            <pc:sldMk cId="1276783160" sldId="413"/>
            <ac:spMk id="3" creationId="{4096FB3A-B62C-3DAB-4FD1-B4EBDD650AEF}"/>
          </ac:spMkLst>
        </pc:spChg>
        <pc:spChg chg="add del">
          <ac:chgData name="Anabil sneha de" userId="ebc4f3ba16df9fdd" providerId="LiveId" clId="{C3E6DD3F-B0D2-4E47-AA64-3FD36E49AC9C}" dt="2024-10-17T06:14:58.455" v="103"/>
          <ac:spMkLst>
            <pc:docMk/>
            <pc:sldMk cId="1276783160" sldId="413"/>
            <ac:spMk id="4" creationId="{1D571149-F8DD-444F-930B-1D82FEA42B75}"/>
          </ac:spMkLst>
        </pc:spChg>
        <pc:spChg chg="add del mod">
          <ac:chgData name="Anabil sneha de" userId="ebc4f3ba16df9fdd" providerId="LiveId" clId="{C3E6DD3F-B0D2-4E47-AA64-3FD36E49AC9C}" dt="2024-10-17T06:14:58.022" v="102"/>
          <ac:spMkLst>
            <pc:docMk/>
            <pc:sldMk cId="1276783160" sldId="413"/>
            <ac:spMk id="5" creationId="{F6AAE9C9-ACA7-4BD0-8CE9-229D1B9419F1}"/>
          </ac:spMkLst>
        </pc:spChg>
        <pc:spChg chg="add del">
          <ac:chgData name="Anabil sneha de" userId="ebc4f3ba16df9fdd" providerId="LiveId" clId="{C3E6DD3F-B0D2-4E47-AA64-3FD36E49AC9C}" dt="2024-10-17T06:15:05.597" v="108"/>
          <ac:spMkLst>
            <pc:docMk/>
            <pc:sldMk cId="1276783160" sldId="413"/>
            <ac:spMk id="6" creationId="{CC516569-511D-4DFF-A70A-688847A98DA0}"/>
          </ac:spMkLst>
        </pc:spChg>
        <pc:spChg chg="add del mod">
          <ac:chgData name="Anabil sneha de" userId="ebc4f3ba16df9fdd" providerId="LiveId" clId="{C3E6DD3F-B0D2-4E47-AA64-3FD36E49AC9C}" dt="2024-10-17T06:15:05.230" v="107"/>
          <ac:spMkLst>
            <pc:docMk/>
            <pc:sldMk cId="1276783160" sldId="413"/>
            <ac:spMk id="7" creationId="{680310D2-8261-4056-8475-10429771930B}"/>
          </ac:spMkLst>
        </pc:spChg>
        <pc:spChg chg="add del">
          <ac:chgData name="Anabil sneha de" userId="ebc4f3ba16df9fdd" providerId="LiveId" clId="{C3E6DD3F-B0D2-4E47-AA64-3FD36E49AC9C}" dt="2024-10-17T06:16:32.892" v="121" actId="478"/>
          <ac:spMkLst>
            <pc:docMk/>
            <pc:sldMk cId="1276783160" sldId="413"/>
            <ac:spMk id="8" creationId="{17C075E7-7F8E-49DF-B632-3BD959483267}"/>
          </ac:spMkLst>
        </pc:spChg>
        <pc:spChg chg="add del mod">
          <ac:chgData name="Anabil sneha de" userId="ebc4f3ba16df9fdd" providerId="LiveId" clId="{C3E6DD3F-B0D2-4E47-AA64-3FD36E49AC9C}" dt="2024-10-17T06:37:31.020" v="169" actId="478"/>
          <ac:spMkLst>
            <pc:docMk/>
            <pc:sldMk cId="1276783160" sldId="413"/>
            <ac:spMk id="9" creationId="{E17DF8C7-030C-4FA0-9E8C-7F3B769C5E76}"/>
          </ac:spMkLst>
        </pc:spChg>
        <pc:picChg chg="add mod">
          <ac:chgData name="Anabil sneha de" userId="ebc4f3ba16df9fdd" providerId="LiveId" clId="{C3E6DD3F-B0D2-4E47-AA64-3FD36E49AC9C}" dt="2024-10-17T06:48:28.734" v="197" actId="1076"/>
          <ac:picMkLst>
            <pc:docMk/>
            <pc:sldMk cId="1276783160" sldId="413"/>
            <ac:picMk id="2055" creationId="{1B960E7A-CAB9-40F4-ADCE-543C775DF25A}"/>
          </ac:picMkLst>
        </pc:picChg>
      </pc:sldChg>
      <pc:sldChg chg="addSp modSp add mod setBg">
        <pc:chgData name="Anabil sneha de" userId="ebc4f3ba16df9fdd" providerId="LiveId" clId="{C3E6DD3F-B0D2-4E47-AA64-3FD36E49AC9C}" dt="2024-10-17T06:50:36.488" v="202" actId="1076"/>
        <pc:sldMkLst>
          <pc:docMk/>
          <pc:sldMk cId="1497550420" sldId="414"/>
        </pc:sldMkLst>
        <pc:spChg chg="mod">
          <ac:chgData name="Anabil sneha de" userId="ebc4f3ba16df9fdd" providerId="LiveId" clId="{C3E6DD3F-B0D2-4E47-AA64-3FD36E49AC9C}" dt="2024-10-17T06:26:08.810" v="131" actId="207"/>
          <ac:spMkLst>
            <pc:docMk/>
            <pc:sldMk cId="1497550420" sldId="414"/>
            <ac:spMk id="3" creationId="{4096FB3A-B62C-3DAB-4FD1-B4EBDD650AEF}"/>
          </ac:spMkLst>
        </pc:spChg>
        <pc:picChg chg="add mod">
          <ac:chgData name="Anabil sneha de" userId="ebc4f3ba16df9fdd" providerId="LiveId" clId="{C3E6DD3F-B0D2-4E47-AA64-3FD36E49AC9C}" dt="2024-10-17T06:50:36.488" v="202" actId="1076"/>
          <ac:picMkLst>
            <pc:docMk/>
            <pc:sldMk cId="1497550420" sldId="414"/>
            <ac:picMk id="4098" creationId="{9A73623F-90E9-4560-A64E-E6CE4486F4C1}"/>
          </ac:picMkLst>
        </pc:picChg>
      </pc:sldChg>
      <pc:sldMasterChg chg="delSldLayout">
        <pc:chgData name="Anabil sneha de" userId="ebc4f3ba16df9fdd" providerId="LiveId" clId="{C3E6DD3F-B0D2-4E47-AA64-3FD36E49AC9C}" dt="2024-10-17T05:55:41.287" v="14" actId="47"/>
        <pc:sldMasterMkLst>
          <pc:docMk/>
          <pc:sldMasterMk cId="2727447533" sldId="2147483892"/>
        </pc:sldMasterMkLst>
        <pc:sldLayoutChg chg="del">
          <pc:chgData name="Anabil sneha de" userId="ebc4f3ba16df9fdd" providerId="LiveId" clId="{C3E6DD3F-B0D2-4E47-AA64-3FD36E49AC9C}" dt="2024-10-17T05:54:34.559" v="2" actId="47"/>
          <pc:sldLayoutMkLst>
            <pc:docMk/>
            <pc:sldMasterMk cId="2727447533" sldId="2147483892"/>
            <pc:sldLayoutMk cId="2581582119" sldId="2147483908"/>
          </pc:sldLayoutMkLst>
        </pc:sldLayoutChg>
        <pc:sldLayoutChg chg="del">
          <pc:chgData name="Anabil sneha de" userId="ebc4f3ba16df9fdd" providerId="LiveId" clId="{C3E6DD3F-B0D2-4E47-AA64-3FD36E49AC9C}" dt="2024-10-17T05:55:41.287" v="14" actId="47"/>
          <pc:sldLayoutMkLst>
            <pc:docMk/>
            <pc:sldMasterMk cId="2727447533" sldId="2147483892"/>
            <pc:sldLayoutMk cId="4028816023" sldId="214748391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A9E29-0634-4B0F-9C8C-63E9C62A26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5FDCDE-73D1-4C43-A9F6-3E5353DD0908}">
      <dgm:prSet/>
      <dgm:spPr/>
      <dgm:t>
        <a:bodyPr/>
        <a:lstStyle/>
        <a:p>
          <a:pPr rtl="0"/>
          <a:r>
            <a:rPr lang="en-US" b="1" i="0" baseline="0" dirty="0" smtClean="0"/>
            <a:t>Problem Statement</a:t>
          </a:r>
          <a:endParaRPr lang="en-IN" dirty="0"/>
        </a:p>
      </dgm:t>
    </dgm:pt>
    <dgm:pt modelId="{00AEC404-5B20-42C3-98F4-0C02C85860C0}" type="parTrans" cxnId="{B606BFA4-B768-4892-97B4-64386BC4C28D}">
      <dgm:prSet/>
      <dgm:spPr/>
      <dgm:t>
        <a:bodyPr/>
        <a:lstStyle/>
        <a:p>
          <a:endParaRPr lang="en-US"/>
        </a:p>
      </dgm:t>
    </dgm:pt>
    <dgm:pt modelId="{2009ED32-F32B-46F3-A4A6-4F8006B6DF20}" type="sibTrans" cxnId="{B606BFA4-B768-4892-97B4-64386BC4C28D}">
      <dgm:prSet/>
      <dgm:spPr/>
      <dgm:t>
        <a:bodyPr/>
        <a:lstStyle/>
        <a:p>
          <a:endParaRPr lang="en-US"/>
        </a:p>
      </dgm:t>
    </dgm:pt>
    <dgm:pt modelId="{F58B4C0D-56C7-49D5-9F2D-AEC409383093}" type="pres">
      <dgm:prSet presAssocID="{9C1A9E29-0634-4B0F-9C8C-63E9C62A26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6B298D-73CA-426A-9CAE-B08F54CB9672}" type="pres">
      <dgm:prSet presAssocID="{645FDCDE-73D1-4C43-A9F6-3E5353DD09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BA5D4-D1CD-4ED3-A2C0-FB2A102547C3}" type="presOf" srcId="{9C1A9E29-0634-4B0F-9C8C-63E9C62A263D}" destId="{F58B4C0D-56C7-49D5-9F2D-AEC409383093}" srcOrd="0" destOrd="0" presId="urn:microsoft.com/office/officeart/2005/8/layout/vList2"/>
    <dgm:cxn modelId="{B606BFA4-B768-4892-97B4-64386BC4C28D}" srcId="{9C1A9E29-0634-4B0F-9C8C-63E9C62A263D}" destId="{645FDCDE-73D1-4C43-A9F6-3E5353DD0908}" srcOrd="0" destOrd="0" parTransId="{00AEC404-5B20-42C3-98F4-0C02C85860C0}" sibTransId="{2009ED32-F32B-46F3-A4A6-4F8006B6DF20}"/>
    <dgm:cxn modelId="{9A4AFAC7-BD9C-4D07-B37E-EDE03537D0B3}" type="presOf" srcId="{645FDCDE-73D1-4C43-A9F6-3E5353DD0908}" destId="{BE6B298D-73CA-426A-9CAE-B08F54CB9672}" srcOrd="0" destOrd="0" presId="urn:microsoft.com/office/officeart/2005/8/layout/vList2"/>
    <dgm:cxn modelId="{E81110B0-4104-4C37-990A-0BD330CBF295}" type="presParOf" srcId="{F58B4C0D-56C7-49D5-9F2D-AEC409383093}" destId="{BE6B298D-73CA-426A-9CAE-B08F54CB96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036077-2992-4D27-8C93-7D6B118EB02F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FD6B0-73B5-484E-963F-9C6B360C7429}">
      <dgm:prSet/>
      <dgm:spPr/>
      <dgm:t>
        <a:bodyPr/>
        <a:lstStyle/>
        <a:p>
          <a:pPr rtl="0"/>
          <a:r>
            <a:rPr lang="en-US" b="1" dirty="0" smtClean="0"/>
            <a:t>Sale of which items in what type of meal generate a greater amount of sales</a:t>
          </a:r>
          <a:r>
            <a:rPr lang="en-US" b="1" smtClean="0"/>
            <a:t>? </a:t>
          </a:r>
          <a:endParaRPr lang="en-IN" dirty="0"/>
        </a:p>
      </dgm:t>
    </dgm:pt>
    <dgm:pt modelId="{3CF87496-CE0A-4D62-850B-C78FB3BB4968}" type="parTrans" cxnId="{9F0A158E-B866-4E74-A1C5-32CC75C96B15}">
      <dgm:prSet/>
      <dgm:spPr/>
      <dgm:t>
        <a:bodyPr/>
        <a:lstStyle/>
        <a:p>
          <a:endParaRPr lang="en-US"/>
        </a:p>
      </dgm:t>
    </dgm:pt>
    <dgm:pt modelId="{4766C555-FB01-4DB1-A7EE-6043058C8466}" type="sibTrans" cxnId="{9F0A158E-B866-4E74-A1C5-32CC75C96B15}">
      <dgm:prSet/>
      <dgm:spPr/>
      <dgm:t>
        <a:bodyPr/>
        <a:lstStyle/>
        <a:p>
          <a:endParaRPr lang="en-US"/>
        </a:p>
      </dgm:t>
    </dgm:pt>
    <dgm:pt modelId="{27D1D40C-737C-4DC3-A163-73035A02C39C}">
      <dgm:prSet/>
      <dgm:spPr/>
      <dgm:t>
        <a:bodyPr/>
        <a:lstStyle/>
        <a:p>
          <a:pPr algn="l" rtl="0"/>
          <a:r>
            <a:rPr lang="en-US" b="1" smtClean="0"/>
            <a:t>Cold Coffee and Veg Biryani</a:t>
          </a:r>
          <a:r>
            <a:rPr lang="en-US" smtClean="0"/>
            <a:t> generate minimal sales, contributing less to overall revenue.</a:t>
          </a:r>
          <a:endParaRPr lang="en-IN" b="1" dirty="0"/>
        </a:p>
      </dgm:t>
    </dgm:pt>
    <dgm:pt modelId="{C84964B4-1937-4F56-BB55-C710C8DA4BE5}" type="parTrans" cxnId="{95F5F355-0E30-4B8C-9E8D-6EEC7ACDF747}">
      <dgm:prSet/>
      <dgm:spPr/>
      <dgm:t>
        <a:bodyPr/>
        <a:lstStyle/>
        <a:p>
          <a:endParaRPr lang="en-US"/>
        </a:p>
      </dgm:t>
    </dgm:pt>
    <dgm:pt modelId="{7FC47445-0428-4937-88DE-50AC8510ED6F}" type="sibTrans" cxnId="{95F5F355-0E30-4B8C-9E8D-6EEC7ACDF747}">
      <dgm:prSet/>
      <dgm:spPr/>
      <dgm:t>
        <a:bodyPr/>
        <a:lstStyle/>
        <a:p>
          <a:endParaRPr lang="en-US"/>
        </a:p>
      </dgm:t>
    </dgm:pt>
    <dgm:pt modelId="{34DD91F6-16FF-4F1B-81D5-CC51EA1AB0B3}">
      <dgm:prSet/>
      <dgm:spPr/>
      <dgm:t>
        <a:bodyPr/>
        <a:lstStyle/>
        <a:p>
          <a:pPr algn="l" rtl="0"/>
          <a:r>
            <a:rPr lang="en-US" b="1" smtClean="0"/>
            <a:t>Tea, Coffee, and Chicken Biryani</a:t>
          </a:r>
          <a:r>
            <a:rPr lang="en-US" smtClean="0"/>
            <a:t> generate the most sales volume due to their high demand across breakfast and lunch and dinner</a:t>
          </a:r>
          <a:endParaRPr lang="en-IN" dirty="0"/>
        </a:p>
      </dgm:t>
    </dgm:pt>
    <dgm:pt modelId="{9C0DFADC-1110-4EDC-B7EC-6A522CC02EDE}" type="sibTrans" cxnId="{69C41E3F-E57D-46DC-8B5D-277C1FFE0B5A}">
      <dgm:prSet/>
      <dgm:spPr/>
      <dgm:t>
        <a:bodyPr/>
        <a:lstStyle/>
        <a:p>
          <a:endParaRPr lang="en-US"/>
        </a:p>
      </dgm:t>
    </dgm:pt>
    <dgm:pt modelId="{14904FA0-8B03-46A3-90EF-5576B979DC43}" type="parTrans" cxnId="{69C41E3F-E57D-46DC-8B5D-277C1FFE0B5A}">
      <dgm:prSet/>
      <dgm:spPr/>
      <dgm:t>
        <a:bodyPr/>
        <a:lstStyle/>
        <a:p>
          <a:endParaRPr lang="en-US"/>
        </a:p>
      </dgm:t>
    </dgm:pt>
    <dgm:pt modelId="{C97948FA-FB0C-4363-A938-6476790980C6}" type="pres">
      <dgm:prSet presAssocID="{D8036077-2992-4D27-8C93-7D6B118EB0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437018E-A6BE-4062-9F47-73563EBD6082}" type="pres">
      <dgm:prSet presAssocID="{6DFFD6B0-73B5-484E-963F-9C6B360C7429}" presName="vertOne" presStyleCnt="0"/>
      <dgm:spPr/>
    </dgm:pt>
    <dgm:pt modelId="{FB6FD347-CAF4-4BC4-8803-B34296804D8E}" type="pres">
      <dgm:prSet presAssocID="{6DFFD6B0-73B5-484E-963F-9C6B360C742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13EB15-778E-4837-AAFB-046D9803D01D}" type="pres">
      <dgm:prSet presAssocID="{6DFFD6B0-73B5-484E-963F-9C6B360C7429}" presName="parTransOne" presStyleCnt="0"/>
      <dgm:spPr/>
    </dgm:pt>
    <dgm:pt modelId="{4B5C33AE-CF37-464B-9FF3-FBCA71880554}" type="pres">
      <dgm:prSet presAssocID="{6DFFD6B0-73B5-484E-963F-9C6B360C7429}" presName="horzOne" presStyleCnt="0"/>
      <dgm:spPr/>
    </dgm:pt>
    <dgm:pt modelId="{3EE775B3-0570-4E88-A221-8A291AB2B9E1}" type="pres">
      <dgm:prSet presAssocID="{34DD91F6-16FF-4F1B-81D5-CC51EA1AB0B3}" presName="vertTwo" presStyleCnt="0"/>
      <dgm:spPr/>
    </dgm:pt>
    <dgm:pt modelId="{62F90898-D111-4ACF-8189-592E5A6D493F}" type="pres">
      <dgm:prSet presAssocID="{34DD91F6-16FF-4F1B-81D5-CC51EA1AB0B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CA8AE-DBA8-46A4-8CCF-96805A3C4DF0}" type="pres">
      <dgm:prSet presAssocID="{34DD91F6-16FF-4F1B-81D5-CC51EA1AB0B3}" presName="horzTwo" presStyleCnt="0"/>
      <dgm:spPr/>
    </dgm:pt>
    <dgm:pt modelId="{AD82BA3D-70A5-44DF-B185-4EBD14E87B0C}" type="pres">
      <dgm:prSet presAssocID="{9C0DFADC-1110-4EDC-B7EC-6A522CC02EDE}" presName="sibSpaceTwo" presStyleCnt="0"/>
      <dgm:spPr/>
    </dgm:pt>
    <dgm:pt modelId="{FC62AF98-457B-4DC0-A4CB-B746BD5CD4EC}" type="pres">
      <dgm:prSet presAssocID="{27D1D40C-737C-4DC3-A163-73035A02C39C}" presName="vertTwo" presStyleCnt="0"/>
      <dgm:spPr/>
    </dgm:pt>
    <dgm:pt modelId="{02778570-8C19-4CB7-9BDE-BE7CBCB2E8EA}" type="pres">
      <dgm:prSet presAssocID="{27D1D40C-737C-4DC3-A163-73035A02C39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71B35D-F5C5-4A53-93E2-D01CBA55A4F4}" type="pres">
      <dgm:prSet presAssocID="{27D1D40C-737C-4DC3-A163-73035A02C39C}" presName="horzTwo" presStyleCnt="0"/>
      <dgm:spPr/>
    </dgm:pt>
  </dgm:ptLst>
  <dgm:cxnLst>
    <dgm:cxn modelId="{777D0E9B-8091-45B1-92AC-C2BA1B35A9B7}" type="presOf" srcId="{6DFFD6B0-73B5-484E-963F-9C6B360C7429}" destId="{FB6FD347-CAF4-4BC4-8803-B34296804D8E}" srcOrd="0" destOrd="0" presId="urn:microsoft.com/office/officeart/2005/8/layout/hierarchy4"/>
    <dgm:cxn modelId="{BA3DA386-1737-4501-9977-C96AA8AFC4F3}" type="presOf" srcId="{D8036077-2992-4D27-8C93-7D6B118EB02F}" destId="{C97948FA-FB0C-4363-A938-6476790980C6}" srcOrd="0" destOrd="0" presId="urn:microsoft.com/office/officeart/2005/8/layout/hierarchy4"/>
    <dgm:cxn modelId="{2D3D739E-C1E9-4BE3-9C37-231EDD7F9177}" type="presOf" srcId="{27D1D40C-737C-4DC3-A163-73035A02C39C}" destId="{02778570-8C19-4CB7-9BDE-BE7CBCB2E8EA}" srcOrd="0" destOrd="0" presId="urn:microsoft.com/office/officeart/2005/8/layout/hierarchy4"/>
    <dgm:cxn modelId="{9F0A158E-B866-4E74-A1C5-32CC75C96B15}" srcId="{D8036077-2992-4D27-8C93-7D6B118EB02F}" destId="{6DFFD6B0-73B5-484E-963F-9C6B360C7429}" srcOrd="0" destOrd="0" parTransId="{3CF87496-CE0A-4D62-850B-C78FB3BB4968}" sibTransId="{4766C555-FB01-4DB1-A7EE-6043058C8466}"/>
    <dgm:cxn modelId="{B2A131DB-C357-4E62-8ED9-D859D3604F9B}" type="presOf" srcId="{34DD91F6-16FF-4F1B-81D5-CC51EA1AB0B3}" destId="{62F90898-D111-4ACF-8189-592E5A6D493F}" srcOrd="0" destOrd="0" presId="urn:microsoft.com/office/officeart/2005/8/layout/hierarchy4"/>
    <dgm:cxn modelId="{95F5F355-0E30-4B8C-9E8D-6EEC7ACDF747}" srcId="{6DFFD6B0-73B5-484E-963F-9C6B360C7429}" destId="{27D1D40C-737C-4DC3-A163-73035A02C39C}" srcOrd="1" destOrd="0" parTransId="{C84964B4-1937-4F56-BB55-C710C8DA4BE5}" sibTransId="{7FC47445-0428-4937-88DE-50AC8510ED6F}"/>
    <dgm:cxn modelId="{69C41E3F-E57D-46DC-8B5D-277C1FFE0B5A}" srcId="{6DFFD6B0-73B5-484E-963F-9C6B360C7429}" destId="{34DD91F6-16FF-4F1B-81D5-CC51EA1AB0B3}" srcOrd="0" destOrd="0" parTransId="{14904FA0-8B03-46A3-90EF-5576B979DC43}" sibTransId="{9C0DFADC-1110-4EDC-B7EC-6A522CC02EDE}"/>
    <dgm:cxn modelId="{84290367-D967-44E9-BEA9-335A213A4892}" type="presParOf" srcId="{C97948FA-FB0C-4363-A938-6476790980C6}" destId="{E437018E-A6BE-4062-9F47-73563EBD6082}" srcOrd="0" destOrd="0" presId="urn:microsoft.com/office/officeart/2005/8/layout/hierarchy4"/>
    <dgm:cxn modelId="{0232F405-64E5-4EB0-8F29-BFED09A413A3}" type="presParOf" srcId="{E437018E-A6BE-4062-9F47-73563EBD6082}" destId="{FB6FD347-CAF4-4BC4-8803-B34296804D8E}" srcOrd="0" destOrd="0" presId="urn:microsoft.com/office/officeart/2005/8/layout/hierarchy4"/>
    <dgm:cxn modelId="{8F322FB0-016C-4FE2-A8FA-D84CC6601C58}" type="presParOf" srcId="{E437018E-A6BE-4062-9F47-73563EBD6082}" destId="{7413EB15-778E-4837-AAFB-046D9803D01D}" srcOrd="1" destOrd="0" presId="urn:microsoft.com/office/officeart/2005/8/layout/hierarchy4"/>
    <dgm:cxn modelId="{744DF793-AE6F-46AD-B9FC-2DAA66106FB2}" type="presParOf" srcId="{E437018E-A6BE-4062-9F47-73563EBD6082}" destId="{4B5C33AE-CF37-464B-9FF3-FBCA71880554}" srcOrd="2" destOrd="0" presId="urn:microsoft.com/office/officeart/2005/8/layout/hierarchy4"/>
    <dgm:cxn modelId="{B489BBEB-A97A-4974-9B98-E8AFC25BAEAB}" type="presParOf" srcId="{4B5C33AE-CF37-464B-9FF3-FBCA71880554}" destId="{3EE775B3-0570-4E88-A221-8A291AB2B9E1}" srcOrd="0" destOrd="0" presId="urn:microsoft.com/office/officeart/2005/8/layout/hierarchy4"/>
    <dgm:cxn modelId="{3408F506-6C34-4B7E-AF8C-DA144D8B84FA}" type="presParOf" srcId="{3EE775B3-0570-4E88-A221-8A291AB2B9E1}" destId="{62F90898-D111-4ACF-8189-592E5A6D493F}" srcOrd="0" destOrd="0" presId="urn:microsoft.com/office/officeart/2005/8/layout/hierarchy4"/>
    <dgm:cxn modelId="{26294E4B-CE72-47D6-9D0A-19C808BE14A6}" type="presParOf" srcId="{3EE775B3-0570-4E88-A221-8A291AB2B9E1}" destId="{07BCA8AE-DBA8-46A4-8CCF-96805A3C4DF0}" srcOrd="1" destOrd="0" presId="urn:microsoft.com/office/officeart/2005/8/layout/hierarchy4"/>
    <dgm:cxn modelId="{DC82CBA6-275C-49F3-B824-DCFD153636D7}" type="presParOf" srcId="{4B5C33AE-CF37-464B-9FF3-FBCA71880554}" destId="{AD82BA3D-70A5-44DF-B185-4EBD14E87B0C}" srcOrd="1" destOrd="0" presId="urn:microsoft.com/office/officeart/2005/8/layout/hierarchy4"/>
    <dgm:cxn modelId="{E14EC152-3810-4172-A1CF-96E69DD6E8A9}" type="presParOf" srcId="{4B5C33AE-CF37-464B-9FF3-FBCA71880554}" destId="{FC62AF98-457B-4DC0-A4CB-B746BD5CD4EC}" srcOrd="2" destOrd="0" presId="urn:microsoft.com/office/officeart/2005/8/layout/hierarchy4"/>
    <dgm:cxn modelId="{D7E20F2E-4288-4B58-AADA-98DBFA44C617}" type="presParOf" srcId="{FC62AF98-457B-4DC0-A4CB-B746BD5CD4EC}" destId="{02778570-8C19-4CB7-9BDE-BE7CBCB2E8EA}" srcOrd="0" destOrd="0" presId="urn:microsoft.com/office/officeart/2005/8/layout/hierarchy4"/>
    <dgm:cxn modelId="{E4A15788-65FB-4164-8033-4FCCB2B011DB}" type="presParOf" srcId="{FC62AF98-457B-4DC0-A4CB-B746BD5CD4EC}" destId="{3E71B35D-F5C5-4A53-93E2-D01CBA55A4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D7B3F9-35D2-46DF-8D69-39F2546723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A7F706-D70F-4118-964E-1309DCACE5F2}">
      <dgm:prSet custT="1"/>
      <dgm:spPr/>
      <dgm:t>
        <a:bodyPr/>
        <a:lstStyle/>
        <a:p>
          <a:pPr rtl="0"/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Should the company continue offering all items at different times of the day</a:t>
          </a:r>
          <a:endParaRPr lang="en-IN" sz="2000" b="1" dirty="0"/>
        </a:p>
      </dgm:t>
    </dgm:pt>
    <dgm:pt modelId="{CC97685F-1F41-4A8B-8001-64D1B8279B23}" type="parTrans" cxnId="{EE60C5AA-4C29-4244-AF16-4C16BDDA4D2C}">
      <dgm:prSet/>
      <dgm:spPr/>
      <dgm:t>
        <a:bodyPr/>
        <a:lstStyle/>
        <a:p>
          <a:endParaRPr lang="en-US"/>
        </a:p>
      </dgm:t>
    </dgm:pt>
    <dgm:pt modelId="{31E8EEAC-50BD-4ED2-8285-2B4C3B936A51}" type="sibTrans" cxnId="{EE60C5AA-4C29-4244-AF16-4C16BDDA4D2C}">
      <dgm:prSet/>
      <dgm:spPr/>
      <dgm:t>
        <a:bodyPr/>
        <a:lstStyle/>
        <a:p>
          <a:endParaRPr lang="en-US"/>
        </a:p>
      </dgm:t>
    </dgm:pt>
    <dgm:pt modelId="{0A27F756-4A79-4727-AB17-FA82ECB59517}" type="pres">
      <dgm:prSet presAssocID="{A9D7B3F9-35D2-46DF-8D69-39F2546723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C13AC3-0F7C-45AB-9560-2E4AEA3DC087}" type="pres">
      <dgm:prSet presAssocID="{69A7F706-D70F-4118-964E-1309DCACE5F2}" presName="parentText" presStyleLbl="node1" presStyleIdx="0" presStyleCnt="1" custLinFactNeighborX="0" custLinFactNeighborY="-134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DA569-8593-4F3B-BD72-B12C451D0DB2}" type="presOf" srcId="{69A7F706-D70F-4118-964E-1309DCACE5F2}" destId="{D5C13AC3-0F7C-45AB-9560-2E4AEA3DC087}" srcOrd="0" destOrd="0" presId="urn:microsoft.com/office/officeart/2005/8/layout/vList2"/>
    <dgm:cxn modelId="{EE60C5AA-4C29-4244-AF16-4C16BDDA4D2C}" srcId="{A9D7B3F9-35D2-46DF-8D69-39F25467237F}" destId="{69A7F706-D70F-4118-964E-1309DCACE5F2}" srcOrd="0" destOrd="0" parTransId="{CC97685F-1F41-4A8B-8001-64D1B8279B23}" sibTransId="{31E8EEAC-50BD-4ED2-8285-2B4C3B936A51}"/>
    <dgm:cxn modelId="{24EDCAF1-735F-4239-B403-981E0B0EFE5B}" type="presOf" srcId="{A9D7B3F9-35D2-46DF-8D69-39F25467237F}" destId="{0A27F756-4A79-4727-AB17-FA82ECB59517}" srcOrd="0" destOrd="0" presId="urn:microsoft.com/office/officeart/2005/8/layout/vList2"/>
    <dgm:cxn modelId="{BE9A3FC7-3C6E-4374-BEA7-746757C26601}" type="presParOf" srcId="{0A27F756-4A79-4727-AB17-FA82ECB59517}" destId="{D5C13AC3-0F7C-45AB-9560-2E4AEA3DC0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58342F-3990-494E-88E9-4B1FD6F3E400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D41F2-4F32-45E9-8463-EDB18EED7584}">
      <dgm:prSet/>
      <dgm:spPr/>
      <dgm:t>
        <a:bodyPr/>
        <a:lstStyle/>
        <a:p>
          <a:pPr algn="l" rtl="0"/>
          <a:r>
            <a:rPr lang="en-US" b="1" dirty="0" smtClean="0"/>
            <a:t>Focus on high-demand items:</a:t>
          </a:r>
          <a:r>
            <a:rPr lang="en-US" dirty="0" smtClean="0"/>
            <a:t> Prioritize stocking and promoting items like Tea, Coffee, Chicken Biryani, and Fried Rice etc.</a:t>
          </a:r>
          <a:endParaRPr lang="en-IN" dirty="0"/>
        </a:p>
      </dgm:t>
    </dgm:pt>
    <dgm:pt modelId="{9EFF96DB-EF33-4EBB-AAC0-AF98D8FAAC37}" type="parTrans" cxnId="{D0B5C932-161D-45CA-B3B3-8BAF05EB241B}">
      <dgm:prSet/>
      <dgm:spPr/>
      <dgm:t>
        <a:bodyPr/>
        <a:lstStyle/>
        <a:p>
          <a:endParaRPr lang="en-US"/>
        </a:p>
      </dgm:t>
    </dgm:pt>
    <dgm:pt modelId="{59D98A80-D00D-47E3-AA48-A1BDEACBB4C2}" type="sibTrans" cxnId="{D0B5C932-161D-45CA-B3B3-8BAF05EB241B}">
      <dgm:prSet/>
      <dgm:spPr/>
      <dgm:t>
        <a:bodyPr/>
        <a:lstStyle/>
        <a:p>
          <a:endParaRPr lang="en-US"/>
        </a:p>
      </dgm:t>
    </dgm:pt>
    <dgm:pt modelId="{854A038E-61EA-4108-BD37-9F73C07B1196}">
      <dgm:prSet/>
      <dgm:spPr/>
      <dgm:t>
        <a:bodyPr/>
        <a:lstStyle/>
        <a:p>
          <a:pPr rtl="0"/>
          <a:r>
            <a:rPr lang="en-US" b="1" dirty="0" smtClean="0"/>
            <a:t>Time-slot optimization:</a:t>
          </a:r>
          <a:r>
            <a:rPr lang="en-US" dirty="0" smtClean="0"/>
            <a:t> Tailor the menu to emphasize items that perform well during specific meals. Ex - push sales for sandwiches during lunch and lighter beverages during evening snacks.</a:t>
          </a:r>
          <a:endParaRPr lang="en-IN" dirty="0"/>
        </a:p>
      </dgm:t>
    </dgm:pt>
    <dgm:pt modelId="{BB26F8DC-328A-4C92-BEBB-E9CD5F122988}" type="parTrans" cxnId="{1D016656-2E6F-480A-BD9F-BE5E2327B421}">
      <dgm:prSet/>
      <dgm:spPr/>
      <dgm:t>
        <a:bodyPr/>
        <a:lstStyle/>
        <a:p>
          <a:endParaRPr lang="en-US"/>
        </a:p>
      </dgm:t>
    </dgm:pt>
    <dgm:pt modelId="{0220E879-6E38-4DC8-8C31-140662170D2F}" type="sibTrans" cxnId="{1D016656-2E6F-480A-BD9F-BE5E2327B421}">
      <dgm:prSet/>
      <dgm:spPr/>
      <dgm:t>
        <a:bodyPr/>
        <a:lstStyle/>
        <a:p>
          <a:endParaRPr lang="en-US"/>
        </a:p>
      </dgm:t>
    </dgm:pt>
    <dgm:pt modelId="{1C32E47F-983A-437A-8580-0E3F0343C102}">
      <dgm:prSet/>
      <dgm:spPr/>
      <dgm:t>
        <a:bodyPr/>
        <a:lstStyle/>
        <a:p>
          <a:pPr rtl="0"/>
          <a:r>
            <a:rPr lang="en-US" b="1" dirty="0" smtClean="0"/>
            <a:t>Discontinue or limit low-demand items:</a:t>
          </a:r>
          <a:r>
            <a:rPr lang="en-US" dirty="0" smtClean="0"/>
            <a:t> Consider removing or offering items like Cold Coffee and Veg Biryani only at specific times to reduce waste and operational costs.</a:t>
          </a:r>
          <a:endParaRPr lang="en-IN" dirty="0"/>
        </a:p>
      </dgm:t>
    </dgm:pt>
    <dgm:pt modelId="{84221136-98DD-47ED-80B6-9941431DB02C}" type="parTrans" cxnId="{0F38E730-9297-472F-90E5-46058985C9F8}">
      <dgm:prSet/>
      <dgm:spPr/>
      <dgm:t>
        <a:bodyPr/>
        <a:lstStyle/>
        <a:p>
          <a:endParaRPr lang="en-US"/>
        </a:p>
      </dgm:t>
    </dgm:pt>
    <dgm:pt modelId="{30C0F35C-9E3F-4F08-A12A-293FE07D25D2}" type="sibTrans" cxnId="{0F38E730-9297-472F-90E5-46058985C9F8}">
      <dgm:prSet/>
      <dgm:spPr/>
      <dgm:t>
        <a:bodyPr/>
        <a:lstStyle/>
        <a:p>
          <a:endParaRPr lang="en-US"/>
        </a:p>
      </dgm:t>
    </dgm:pt>
    <dgm:pt modelId="{78862A2D-C975-4863-B650-4A2E77CA106D}">
      <dgm:prSet/>
      <dgm:spPr/>
      <dgm:t>
        <a:bodyPr/>
        <a:lstStyle/>
        <a:p>
          <a:pPr rtl="0"/>
          <a:r>
            <a:rPr lang="en-US" b="1" dirty="0" smtClean="0"/>
            <a:t>Actionable insights from the analysis for cost-cutting and improving the profit</a:t>
          </a:r>
          <a:endParaRPr lang="en-IN" dirty="0"/>
        </a:p>
      </dgm:t>
    </dgm:pt>
    <dgm:pt modelId="{47B3BAF1-3302-4D98-9D8B-0F54CEBA94C5}" type="parTrans" cxnId="{D07BEA52-B052-4FE7-9C49-98E31053837C}">
      <dgm:prSet/>
      <dgm:spPr/>
      <dgm:t>
        <a:bodyPr/>
        <a:lstStyle/>
        <a:p>
          <a:endParaRPr lang="en-US"/>
        </a:p>
      </dgm:t>
    </dgm:pt>
    <dgm:pt modelId="{40723374-2A67-4699-8B57-6F1F4AF886DC}" type="sibTrans" cxnId="{D07BEA52-B052-4FE7-9C49-98E31053837C}">
      <dgm:prSet/>
      <dgm:spPr/>
      <dgm:t>
        <a:bodyPr/>
        <a:lstStyle/>
        <a:p>
          <a:endParaRPr lang="en-US"/>
        </a:p>
      </dgm:t>
    </dgm:pt>
    <dgm:pt modelId="{A11AFA31-4AA2-48B5-ABF8-0EA8C853FFCC}">
      <dgm:prSet/>
      <dgm:spPr/>
      <dgm:t>
        <a:bodyPr/>
        <a:lstStyle/>
        <a:p>
          <a:endParaRPr lang="en-US"/>
        </a:p>
      </dgm:t>
    </dgm:pt>
    <dgm:pt modelId="{2026C097-F85C-471F-8433-D785FE5DBD3E}" type="parTrans" cxnId="{C06A2B80-BF4B-481E-9522-4B524B322EB6}">
      <dgm:prSet/>
      <dgm:spPr/>
      <dgm:t>
        <a:bodyPr/>
        <a:lstStyle/>
        <a:p>
          <a:endParaRPr lang="en-US"/>
        </a:p>
      </dgm:t>
    </dgm:pt>
    <dgm:pt modelId="{9246CA96-2135-4503-839F-57C7C53E879C}" type="sibTrans" cxnId="{C06A2B80-BF4B-481E-9522-4B524B322EB6}">
      <dgm:prSet/>
      <dgm:spPr/>
      <dgm:t>
        <a:bodyPr/>
        <a:lstStyle/>
        <a:p>
          <a:endParaRPr lang="en-US"/>
        </a:p>
      </dgm:t>
    </dgm:pt>
    <dgm:pt modelId="{526C78C8-81F5-43A1-A891-D32E0BFDF4C4}">
      <dgm:prSet/>
      <dgm:spPr/>
      <dgm:t>
        <a:bodyPr/>
        <a:lstStyle/>
        <a:p>
          <a:endParaRPr lang="en-US"/>
        </a:p>
      </dgm:t>
    </dgm:pt>
    <dgm:pt modelId="{08D88568-8A43-4D7F-88FC-05F7EEB05EA9}" type="parTrans" cxnId="{047E36AD-1005-4DBD-A99E-CBF8316B1B0B}">
      <dgm:prSet/>
      <dgm:spPr/>
      <dgm:t>
        <a:bodyPr/>
        <a:lstStyle/>
        <a:p>
          <a:endParaRPr lang="en-US"/>
        </a:p>
      </dgm:t>
    </dgm:pt>
    <dgm:pt modelId="{6F0CA98F-79F8-4549-AD0A-82E051F1011E}" type="sibTrans" cxnId="{047E36AD-1005-4DBD-A99E-CBF8316B1B0B}">
      <dgm:prSet/>
      <dgm:spPr/>
      <dgm:t>
        <a:bodyPr/>
        <a:lstStyle/>
        <a:p>
          <a:endParaRPr lang="en-US"/>
        </a:p>
      </dgm:t>
    </dgm:pt>
    <dgm:pt modelId="{6DA81404-164E-4DE3-8CE0-8B084812A9D9}">
      <dgm:prSet/>
      <dgm:spPr/>
      <dgm:t>
        <a:bodyPr/>
        <a:lstStyle/>
        <a:p>
          <a:endParaRPr lang="en-US"/>
        </a:p>
      </dgm:t>
    </dgm:pt>
    <dgm:pt modelId="{98E5426C-9470-4FBD-95D4-543B39BF603E}" type="parTrans" cxnId="{472DC159-E26C-4A12-BB41-C98189C7F514}">
      <dgm:prSet/>
      <dgm:spPr/>
      <dgm:t>
        <a:bodyPr/>
        <a:lstStyle/>
        <a:p>
          <a:endParaRPr lang="en-US"/>
        </a:p>
      </dgm:t>
    </dgm:pt>
    <dgm:pt modelId="{A3F78401-1653-4AD3-9D0B-E01FC1876120}" type="sibTrans" cxnId="{472DC159-E26C-4A12-BB41-C98189C7F514}">
      <dgm:prSet/>
      <dgm:spPr/>
      <dgm:t>
        <a:bodyPr/>
        <a:lstStyle/>
        <a:p>
          <a:endParaRPr lang="en-US"/>
        </a:p>
      </dgm:t>
    </dgm:pt>
    <dgm:pt modelId="{8A853C48-B378-45B2-B6F1-DE0626020D4D}">
      <dgm:prSet/>
      <dgm:spPr/>
      <dgm:t>
        <a:bodyPr/>
        <a:lstStyle/>
        <a:p>
          <a:endParaRPr lang="en-US"/>
        </a:p>
      </dgm:t>
    </dgm:pt>
    <dgm:pt modelId="{73EA7F57-92C6-46B9-BE5A-7860072E5F0F}" type="parTrans" cxnId="{AF16E959-443D-49E7-AB44-23EB4EC3CBAF}">
      <dgm:prSet/>
      <dgm:spPr/>
      <dgm:t>
        <a:bodyPr/>
        <a:lstStyle/>
        <a:p>
          <a:endParaRPr lang="en-US"/>
        </a:p>
      </dgm:t>
    </dgm:pt>
    <dgm:pt modelId="{1340BFD7-B042-4142-8EA6-0AFFD9F5C9A0}" type="sibTrans" cxnId="{AF16E959-443D-49E7-AB44-23EB4EC3CBAF}">
      <dgm:prSet/>
      <dgm:spPr/>
      <dgm:t>
        <a:bodyPr/>
        <a:lstStyle/>
        <a:p>
          <a:endParaRPr lang="en-US"/>
        </a:p>
      </dgm:t>
    </dgm:pt>
    <dgm:pt modelId="{38B558B6-CD96-4338-AD3C-1CEDC7277AFB}">
      <dgm:prSet/>
      <dgm:spPr/>
      <dgm:t>
        <a:bodyPr/>
        <a:lstStyle/>
        <a:p>
          <a:endParaRPr lang="en-US"/>
        </a:p>
      </dgm:t>
    </dgm:pt>
    <dgm:pt modelId="{F5126475-A280-4AC0-B477-956FBB1F2C26}" type="parTrans" cxnId="{DB842887-3158-4166-887D-63449A59546D}">
      <dgm:prSet/>
      <dgm:spPr/>
      <dgm:t>
        <a:bodyPr/>
        <a:lstStyle/>
        <a:p>
          <a:endParaRPr lang="en-US"/>
        </a:p>
      </dgm:t>
    </dgm:pt>
    <dgm:pt modelId="{70B18271-924F-4346-A0D3-072C78A9C359}" type="sibTrans" cxnId="{DB842887-3158-4166-887D-63449A59546D}">
      <dgm:prSet/>
      <dgm:spPr/>
      <dgm:t>
        <a:bodyPr/>
        <a:lstStyle/>
        <a:p>
          <a:endParaRPr lang="en-US"/>
        </a:p>
      </dgm:t>
    </dgm:pt>
    <dgm:pt modelId="{3066DD72-AE17-4369-8C4C-BE45EAD4746B}">
      <dgm:prSet/>
      <dgm:spPr/>
      <dgm:t>
        <a:bodyPr/>
        <a:lstStyle/>
        <a:p>
          <a:endParaRPr lang="en-US"/>
        </a:p>
      </dgm:t>
    </dgm:pt>
    <dgm:pt modelId="{40602695-50AC-4407-B31F-D214A609ABEA}" type="parTrans" cxnId="{607371E5-9AAD-4F06-ADAC-AA11F670225A}">
      <dgm:prSet/>
      <dgm:spPr/>
      <dgm:t>
        <a:bodyPr/>
        <a:lstStyle/>
        <a:p>
          <a:endParaRPr lang="en-US"/>
        </a:p>
      </dgm:t>
    </dgm:pt>
    <dgm:pt modelId="{B3ED9311-4774-4CE1-B270-E4F023792FDE}" type="sibTrans" cxnId="{607371E5-9AAD-4F06-ADAC-AA11F670225A}">
      <dgm:prSet/>
      <dgm:spPr/>
      <dgm:t>
        <a:bodyPr/>
        <a:lstStyle/>
        <a:p>
          <a:endParaRPr lang="en-US"/>
        </a:p>
      </dgm:t>
    </dgm:pt>
    <dgm:pt modelId="{50C4FB9D-B085-4DE6-BA47-B7B9D9FBA737}">
      <dgm:prSet/>
      <dgm:spPr/>
      <dgm:t>
        <a:bodyPr/>
        <a:lstStyle/>
        <a:p>
          <a:endParaRPr lang="en-US"/>
        </a:p>
      </dgm:t>
    </dgm:pt>
    <dgm:pt modelId="{3B10EA1D-60AA-4C8C-8E2E-52A841F4D596}" type="parTrans" cxnId="{555BE17D-F9CD-437C-AE3E-2111F550C923}">
      <dgm:prSet/>
      <dgm:spPr/>
      <dgm:t>
        <a:bodyPr/>
        <a:lstStyle/>
        <a:p>
          <a:endParaRPr lang="en-US"/>
        </a:p>
      </dgm:t>
    </dgm:pt>
    <dgm:pt modelId="{11DDF967-ECD7-4984-B496-3E6856A740C3}" type="sibTrans" cxnId="{555BE17D-F9CD-437C-AE3E-2111F550C923}">
      <dgm:prSet/>
      <dgm:spPr/>
      <dgm:t>
        <a:bodyPr/>
        <a:lstStyle/>
        <a:p>
          <a:endParaRPr lang="en-US"/>
        </a:p>
      </dgm:t>
    </dgm:pt>
    <dgm:pt modelId="{5986C059-5D7A-4B0A-A3BA-75B55CD29F9A}">
      <dgm:prSet/>
      <dgm:spPr/>
      <dgm:t>
        <a:bodyPr/>
        <a:lstStyle/>
        <a:p>
          <a:endParaRPr lang="en-US"/>
        </a:p>
      </dgm:t>
    </dgm:pt>
    <dgm:pt modelId="{E11B3B23-6693-4211-A622-E6312FD159F3}" type="parTrans" cxnId="{691DDE76-ACD3-46DC-A550-833AC6700EBC}">
      <dgm:prSet/>
      <dgm:spPr/>
      <dgm:t>
        <a:bodyPr/>
        <a:lstStyle/>
        <a:p>
          <a:endParaRPr lang="en-US"/>
        </a:p>
      </dgm:t>
    </dgm:pt>
    <dgm:pt modelId="{CFE581A1-4507-4B82-9329-E312BE84E830}" type="sibTrans" cxnId="{691DDE76-ACD3-46DC-A550-833AC6700EBC}">
      <dgm:prSet/>
      <dgm:spPr/>
      <dgm:t>
        <a:bodyPr/>
        <a:lstStyle/>
        <a:p>
          <a:endParaRPr lang="en-US"/>
        </a:p>
      </dgm:t>
    </dgm:pt>
    <dgm:pt modelId="{E807B543-1190-4FC1-9406-EE62693B8AF4}">
      <dgm:prSet/>
      <dgm:spPr/>
      <dgm:t>
        <a:bodyPr/>
        <a:lstStyle/>
        <a:p>
          <a:endParaRPr lang="en-US"/>
        </a:p>
      </dgm:t>
    </dgm:pt>
    <dgm:pt modelId="{9F544E86-28F6-4614-91C6-345F368395A9}" type="parTrans" cxnId="{82CF2D22-6F44-4818-B904-3B4B9DF69C36}">
      <dgm:prSet/>
      <dgm:spPr/>
      <dgm:t>
        <a:bodyPr/>
        <a:lstStyle/>
        <a:p>
          <a:endParaRPr lang="en-US"/>
        </a:p>
      </dgm:t>
    </dgm:pt>
    <dgm:pt modelId="{82F498EF-EB8B-439F-9DC1-E79E5926670D}" type="sibTrans" cxnId="{82CF2D22-6F44-4818-B904-3B4B9DF69C36}">
      <dgm:prSet/>
      <dgm:spPr/>
      <dgm:t>
        <a:bodyPr/>
        <a:lstStyle/>
        <a:p>
          <a:endParaRPr lang="en-US"/>
        </a:p>
      </dgm:t>
    </dgm:pt>
    <dgm:pt modelId="{5F842B23-F578-4260-BEB7-CB321C038579}" type="pres">
      <dgm:prSet presAssocID="{4D58342F-3990-494E-88E9-4B1FD6F3E40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22CE40-EC21-40C7-86B5-6DB28F456D75}" type="pres">
      <dgm:prSet presAssocID="{78862A2D-C975-4863-B650-4A2E77CA106D}" presName="roof" presStyleLbl="dkBgShp" presStyleIdx="0" presStyleCnt="2" custLinFactNeighborY="-44404"/>
      <dgm:spPr/>
      <dgm:t>
        <a:bodyPr/>
        <a:lstStyle/>
        <a:p>
          <a:endParaRPr lang="en-US"/>
        </a:p>
      </dgm:t>
    </dgm:pt>
    <dgm:pt modelId="{ADD8D7DA-2CA9-4926-A45A-641CB2EE9EA9}" type="pres">
      <dgm:prSet presAssocID="{78862A2D-C975-4863-B650-4A2E77CA106D}" presName="pillars" presStyleCnt="0"/>
      <dgm:spPr/>
    </dgm:pt>
    <dgm:pt modelId="{99D56033-3881-44AC-AD33-A6B86536FF1B}" type="pres">
      <dgm:prSet presAssocID="{78862A2D-C975-4863-B650-4A2E77CA106D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2134C-F016-4279-BC1D-8A84229F3E1C}" type="pres">
      <dgm:prSet presAssocID="{854A038E-61EA-4108-BD37-9F73C07B1196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3DB8D-3626-4417-8912-14903A9010BD}" type="pres">
      <dgm:prSet presAssocID="{1C32E47F-983A-437A-8580-0E3F0343C102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6FCA4-8DCB-4805-B1FB-9C01FEC25894}" type="pres">
      <dgm:prSet presAssocID="{78862A2D-C975-4863-B650-4A2E77CA106D}" presName="base" presStyleLbl="dkBgShp" presStyleIdx="1" presStyleCnt="2"/>
      <dgm:spPr/>
    </dgm:pt>
  </dgm:ptLst>
  <dgm:cxnLst>
    <dgm:cxn modelId="{472DC159-E26C-4A12-BB41-C98189C7F514}" srcId="{4D58342F-3990-494E-88E9-4B1FD6F3E400}" destId="{6DA81404-164E-4DE3-8CE0-8B084812A9D9}" srcOrd="2" destOrd="0" parTransId="{98E5426C-9470-4FBD-95D4-543B39BF603E}" sibTransId="{A3F78401-1653-4AD3-9D0B-E01FC1876120}"/>
    <dgm:cxn modelId="{555BE17D-F9CD-437C-AE3E-2111F550C923}" srcId="{3066DD72-AE17-4369-8C4C-BE45EAD4746B}" destId="{50C4FB9D-B085-4DE6-BA47-B7B9D9FBA737}" srcOrd="0" destOrd="0" parTransId="{3B10EA1D-60AA-4C8C-8E2E-52A841F4D596}" sibTransId="{11DDF967-ECD7-4984-B496-3E6856A740C3}"/>
    <dgm:cxn modelId="{C06A2B80-BF4B-481E-9522-4B524B322EB6}" srcId="{4D58342F-3990-494E-88E9-4B1FD6F3E400}" destId="{A11AFA31-4AA2-48B5-ABF8-0EA8C853FFCC}" srcOrd="1" destOrd="0" parTransId="{2026C097-F85C-471F-8433-D785FE5DBD3E}" sibTransId="{9246CA96-2135-4503-839F-57C7C53E879C}"/>
    <dgm:cxn modelId="{A6F0D547-F3E7-4F27-BFD6-FBCBE0082377}" type="presOf" srcId="{897D41F2-4F32-45E9-8463-EDB18EED7584}" destId="{99D56033-3881-44AC-AD33-A6B86536FF1B}" srcOrd="0" destOrd="0" presId="urn:microsoft.com/office/officeart/2005/8/layout/hList3"/>
    <dgm:cxn modelId="{7EADBC12-EAAD-4C3B-8A1D-AD63A66318F8}" type="presOf" srcId="{1C32E47F-983A-437A-8580-0E3F0343C102}" destId="{82C3DB8D-3626-4417-8912-14903A9010BD}" srcOrd="0" destOrd="0" presId="urn:microsoft.com/office/officeart/2005/8/layout/hList3"/>
    <dgm:cxn modelId="{9C52A819-24D6-4B82-B964-DA809CF00935}" type="presOf" srcId="{78862A2D-C975-4863-B650-4A2E77CA106D}" destId="{0A22CE40-EC21-40C7-86B5-6DB28F456D75}" srcOrd="0" destOrd="0" presId="urn:microsoft.com/office/officeart/2005/8/layout/hList3"/>
    <dgm:cxn modelId="{047E36AD-1005-4DBD-A99E-CBF8316B1B0B}" srcId="{A11AFA31-4AA2-48B5-ABF8-0EA8C853FFCC}" destId="{526C78C8-81F5-43A1-A891-D32E0BFDF4C4}" srcOrd="0" destOrd="0" parTransId="{08D88568-8A43-4D7F-88FC-05F7EEB05EA9}" sibTransId="{6F0CA98F-79F8-4549-AD0A-82E051F1011E}"/>
    <dgm:cxn modelId="{691DDE76-ACD3-46DC-A550-833AC6700EBC}" srcId="{4D58342F-3990-494E-88E9-4B1FD6F3E400}" destId="{5986C059-5D7A-4B0A-A3BA-75B55CD29F9A}" srcOrd="5" destOrd="0" parTransId="{E11B3B23-6693-4211-A622-E6312FD159F3}" sibTransId="{CFE581A1-4507-4B82-9329-E312BE84E830}"/>
    <dgm:cxn modelId="{AF16E959-443D-49E7-AB44-23EB4EC3CBAF}" srcId="{4D58342F-3990-494E-88E9-4B1FD6F3E400}" destId="{8A853C48-B378-45B2-B6F1-DE0626020D4D}" srcOrd="3" destOrd="0" parTransId="{73EA7F57-92C6-46B9-BE5A-7860072E5F0F}" sibTransId="{1340BFD7-B042-4142-8EA6-0AFFD9F5C9A0}"/>
    <dgm:cxn modelId="{82CF2D22-6F44-4818-B904-3B4B9DF69C36}" srcId="{4D58342F-3990-494E-88E9-4B1FD6F3E400}" destId="{E807B543-1190-4FC1-9406-EE62693B8AF4}" srcOrd="6" destOrd="0" parTransId="{9F544E86-28F6-4614-91C6-345F368395A9}" sibTransId="{82F498EF-EB8B-439F-9DC1-E79E5926670D}"/>
    <dgm:cxn modelId="{D07BEA52-B052-4FE7-9C49-98E31053837C}" srcId="{4D58342F-3990-494E-88E9-4B1FD6F3E400}" destId="{78862A2D-C975-4863-B650-4A2E77CA106D}" srcOrd="0" destOrd="0" parTransId="{47B3BAF1-3302-4D98-9D8B-0F54CEBA94C5}" sibTransId="{40723374-2A67-4699-8B57-6F1F4AF886DC}"/>
    <dgm:cxn modelId="{0F38E730-9297-472F-90E5-46058985C9F8}" srcId="{78862A2D-C975-4863-B650-4A2E77CA106D}" destId="{1C32E47F-983A-437A-8580-0E3F0343C102}" srcOrd="2" destOrd="0" parTransId="{84221136-98DD-47ED-80B6-9941431DB02C}" sibTransId="{30C0F35C-9E3F-4F08-A12A-293FE07D25D2}"/>
    <dgm:cxn modelId="{DB842887-3158-4166-887D-63449A59546D}" srcId="{8A853C48-B378-45B2-B6F1-DE0626020D4D}" destId="{38B558B6-CD96-4338-AD3C-1CEDC7277AFB}" srcOrd="0" destOrd="0" parTransId="{F5126475-A280-4AC0-B477-956FBB1F2C26}" sibTransId="{70B18271-924F-4346-A0D3-072C78A9C359}"/>
    <dgm:cxn modelId="{0113CDFC-3CEC-4A77-A0E1-0F034D0B5BD2}" type="presOf" srcId="{4D58342F-3990-494E-88E9-4B1FD6F3E400}" destId="{5F842B23-F578-4260-BEB7-CB321C038579}" srcOrd="0" destOrd="0" presId="urn:microsoft.com/office/officeart/2005/8/layout/hList3"/>
    <dgm:cxn modelId="{607371E5-9AAD-4F06-ADAC-AA11F670225A}" srcId="{4D58342F-3990-494E-88E9-4B1FD6F3E400}" destId="{3066DD72-AE17-4369-8C4C-BE45EAD4746B}" srcOrd="4" destOrd="0" parTransId="{40602695-50AC-4407-B31F-D214A609ABEA}" sibTransId="{B3ED9311-4774-4CE1-B270-E4F023792FDE}"/>
    <dgm:cxn modelId="{566704C3-911E-48E6-B6B2-9AF7BA95DACA}" type="presOf" srcId="{854A038E-61EA-4108-BD37-9F73C07B1196}" destId="{AB62134C-F016-4279-BC1D-8A84229F3E1C}" srcOrd="0" destOrd="0" presId="urn:microsoft.com/office/officeart/2005/8/layout/hList3"/>
    <dgm:cxn modelId="{1D016656-2E6F-480A-BD9F-BE5E2327B421}" srcId="{78862A2D-C975-4863-B650-4A2E77CA106D}" destId="{854A038E-61EA-4108-BD37-9F73C07B1196}" srcOrd="1" destOrd="0" parTransId="{BB26F8DC-328A-4C92-BEBB-E9CD5F122988}" sibTransId="{0220E879-6E38-4DC8-8C31-140662170D2F}"/>
    <dgm:cxn modelId="{D0B5C932-161D-45CA-B3B3-8BAF05EB241B}" srcId="{78862A2D-C975-4863-B650-4A2E77CA106D}" destId="{897D41F2-4F32-45E9-8463-EDB18EED7584}" srcOrd="0" destOrd="0" parTransId="{9EFF96DB-EF33-4EBB-AAC0-AF98D8FAAC37}" sibTransId="{59D98A80-D00D-47E3-AA48-A1BDEACBB4C2}"/>
    <dgm:cxn modelId="{923DFBFB-4EA2-4795-A53C-E7BC1E9BD2A1}" type="presParOf" srcId="{5F842B23-F578-4260-BEB7-CB321C038579}" destId="{0A22CE40-EC21-40C7-86B5-6DB28F456D75}" srcOrd="0" destOrd="0" presId="urn:microsoft.com/office/officeart/2005/8/layout/hList3"/>
    <dgm:cxn modelId="{03CA55C6-ABD0-49A6-87A8-4A59257539EA}" type="presParOf" srcId="{5F842B23-F578-4260-BEB7-CB321C038579}" destId="{ADD8D7DA-2CA9-4926-A45A-641CB2EE9EA9}" srcOrd="1" destOrd="0" presId="urn:microsoft.com/office/officeart/2005/8/layout/hList3"/>
    <dgm:cxn modelId="{236D5FE2-AE96-47CD-B77B-2C1BDB68DA1D}" type="presParOf" srcId="{ADD8D7DA-2CA9-4926-A45A-641CB2EE9EA9}" destId="{99D56033-3881-44AC-AD33-A6B86536FF1B}" srcOrd="0" destOrd="0" presId="urn:microsoft.com/office/officeart/2005/8/layout/hList3"/>
    <dgm:cxn modelId="{3D959B5A-A13F-4F3E-A32E-3BF954388355}" type="presParOf" srcId="{ADD8D7DA-2CA9-4926-A45A-641CB2EE9EA9}" destId="{AB62134C-F016-4279-BC1D-8A84229F3E1C}" srcOrd="1" destOrd="0" presId="urn:microsoft.com/office/officeart/2005/8/layout/hList3"/>
    <dgm:cxn modelId="{3103DA9A-DF99-4003-AA46-50FB85852A46}" type="presParOf" srcId="{ADD8D7DA-2CA9-4926-A45A-641CB2EE9EA9}" destId="{82C3DB8D-3626-4417-8912-14903A9010BD}" srcOrd="2" destOrd="0" presId="urn:microsoft.com/office/officeart/2005/8/layout/hList3"/>
    <dgm:cxn modelId="{6DA11FCE-2CD3-4961-A5D6-5222F7AB2A7E}" type="presParOf" srcId="{5F842B23-F578-4260-BEB7-CB321C038579}" destId="{C7A6FCA4-8DCB-4805-B1FB-9C01FEC2589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B3C7B5-5A28-4A09-860D-CC700A7612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944BE-8A1B-4C8F-ADEA-A12EE02713C9}">
      <dgm:prSet/>
      <dgm:spPr/>
      <dgm:t>
        <a:bodyPr/>
        <a:lstStyle/>
        <a:p>
          <a:pPr rtl="0"/>
          <a:r>
            <a:rPr lang="en-IN" b="1" smtClean="0"/>
            <a:t>Chicken Momo:</a:t>
          </a:r>
          <a:r>
            <a:rPr lang="en-IN" smtClean="0"/>
            <a:t> Appears during lunch, dinner, and snacks.</a:t>
          </a:r>
          <a:endParaRPr lang="en-IN"/>
        </a:p>
      </dgm:t>
    </dgm:pt>
    <dgm:pt modelId="{E65FDD5C-7DB7-4497-BAD2-B6E4B2473DDB}" type="sibTrans" cxnId="{891408EB-CB3E-46B9-ABD4-673F50688F96}">
      <dgm:prSet/>
      <dgm:spPr/>
      <dgm:t>
        <a:bodyPr/>
        <a:lstStyle/>
        <a:p>
          <a:endParaRPr lang="en-US"/>
        </a:p>
      </dgm:t>
    </dgm:pt>
    <dgm:pt modelId="{4BDFEBD9-D4DD-491D-BFED-5B76BA5D1510}" type="parTrans" cxnId="{891408EB-CB3E-46B9-ABD4-673F50688F96}">
      <dgm:prSet/>
      <dgm:spPr/>
      <dgm:t>
        <a:bodyPr/>
        <a:lstStyle/>
        <a:p>
          <a:endParaRPr lang="en-US"/>
        </a:p>
      </dgm:t>
    </dgm:pt>
    <dgm:pt modelId="{77BE0339-A3CC-4480-9CF8-C9690F97DC0D}">
      <dgm:prSet/>
      <dgm:spPr/>
      <dgm:t>
        <a:bodyPr/>
        <a:lstStyle/>
        <a:p>
          <a:pPr rtl="0"/>
          <a:r>
            <a:rPr lang="en-IN" b="1" dirty="0" smtClean="0"/>
            <a:t>Tea:</a:t>
          </a:r>
          <a:r>
            <a:rPr lang="en-IN" dirty="0" smtClean="0"/>
            <a:t> Ordered during breakfast, evening snacks, and dinner.</a:t>
          </a:r>
          <a:endParaRPr lang="en-IN" dirty="0"/>
        </a:p>
      </dgm:t>
    </dgm:pt>
    <dgm:pt modelId="{99EC92EC-5B9E-4592-BED2-7DFC92926685}" type="sibTrans" cxnId="{BC0033D2-35E3-4BA2-9CC5-13AC58C6D7A9}">
      <dgm:prSet/>
      <dgm:spPr/>
      <dgm:t>
        <a:bodyPr/>
        <a:lstStyle/>
        <a:p>
          <a:endParaRPr lang="en-US"/>
        </a:p>
      </dgm:t>
    </dgm:pt>
    <dgm:pt modelId="{5934CFF5-A992-4360-95D0-140DA55409F9}" type="parTrans" cxnId="{BC0033D2-35E3-4BA2-9CC5-13AC58C6D7A9}">
      <dgm:prSet/>
      <dgm:spPr/>
      <dgm:t>
        <a:bodyPr/>
        <a:lstStyle/>
        <a:p>
          <a:endParaRPr lang="en-US"/>
        </a:p>
      </dgm:t>
    </dgm:pt>
    <dgm:pt modelId="{1C20CAD0-43E8-4203-9731-D797C146DD2D}">
      <dgm:prSet/>
      <dgm:spPr/>
      <dgm:t>
        <a:bodyPr/>
        <a:lstStyle/>
        <a:p>
          <a:pPr rtl="0"/>
          <a:r>
            <a:rPr lang="en-IN" b="1" dirty="0" smtClean="0"/>
            <a:t>Fried Rice:</a:t>
          </a:r>
          <a:r>
            <a:rPr lang="en-IN" dirty="0" smtClean="0"/>
            <a:t> Ordered across lunch, dinner, and snacks.</a:t>
          </a:r>
          <a:endParaRPr lang="en-IN" dirty="0"/>
        </a:p>
      </dgm:t>
    </dgm:pt>
    <dgm:pt modelId="{15843CBD-B83F-4A91-996B-8BEF4DC5BE36}" type="sibTrans" cxnId="{0BAA21D2-DDFB-4581-AEE0-39EE755BAE01}">
      <dgm:prSet/>
      <dgm:spPr/>
      <dgm:t>
        <a:bodyPr/>
        <a:lstStyle/>
        <a:p>
          <a:endParaRPr lang="en-US"/>
        </a:p>
      </dgm:t>
    </dgm:pt>
    <dgm:pt modelId="{3FD46F6E-01F9-424C-BE92-D3EA697905D5}" type="parTrans" cxnId="{0BAA21D2-DDFB-4581-AEE0-39EE755BAE01}">
      <dgm:prSet/>
      <dgm:spPr/>
      <dgm:t>
        <a:bodyPr/>
        <a:lstStyle/>
        <a:p>
          <a:endParaRPr lang="en-US"/>
        </a:p>
      </dgm:t>
    </dgm:pt>
    <dgm:pt modelId="{826BFAD6-E7B9-47EB-B0A1-52DFF4AD1A6A}" type="pres">
      <dgm:prSet presAssocID="{38B3C7B5-5A28-4A09-860D-CC700A76129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75BF67-EE51-49DE-9260-2D54DC8B9E70}" type="pres">
      <dgm:prSet presAssocID="{77BE0339-A3CC-4480-9CF8-C9690F97DC0D}" presName="circle1" presStyleLbl="node1" presStyleIdx="0" presStyleCnt="3" custLinFactNeighborX="952" custLinFactNeighborY="952"/>
      <dgm:spPr/>
    </dgm:pt>
    <dgm:pt modelId="{79F9F1BE-CC39-4611-85BC-9B7AEA595102}" type="pres">
      <dgm:prSet presAssocID="{77BE0339-A3CC-4480-9CF8-C9690F97DC0D}" presName="space" presStyleCnt="0"/>
      <dgm:spPr/>
    </dgm:pt>
    <dgm:pt modelId="{13CD5A4B-93D2-4527-A7D3-9C5118EF1F75}" type="pres">
      <dgm:prSet presAssocID="{77BE0339-A3CC-4480-9CF8-C9690F97DC0D}" presName="rect1" presStyleLbl="alignAcc1" presStyleIdx="0" presStyleCnt="3" custLinFactNeighborY="6905"/>
      <dgm:spPr/>
      <dgm:t>
        <a:bodyPr/>
        <a:lstStyle/>
        <a:p>
          <a:endParaRPr lang="en-US"/>
        </a:p>
      </dgm:t>
    </dgm:pt>
    <dgm:pt modelId="{A835D0FD-C8E2-46A4-99FC-4D38CE623A4D}" type="pres">
      <dgm:prSet presAssocID="{1C20CAD0-43E8-4203-9731-D797C146DD2D}" presName="vertSpace2" presStyleLbl="node1" presStyleIdx="0" presStyleCnt="3"/>
      <dgm:spPr/>
    </dgm:pt>
    <dgm:pt modelId="{77027DA5-96C9-4E60-83A4-3D1AC1E67EEB}" type="pres">
      <dgm:prSet presAssocID="{1C20CAD0-43E8-4203-9731-D797C146DD2D}" presName="circle2" presStyleLbl="node1" presStyleIdx="1" presStyleCnt="3" custLinFactNeighborX="1282"/>
      <dgm:spPr/>
    </dgm:pt>
    <dgm:pt modelId="{1D86C639-4869-4247-8BC7-E88461751E88}" type="pres">
      <dgm:prSet presAssocID="{1C20CAD0-43E8-4203-9731-D797C146DD2D}" presName="rect2" presStyleLbl="alignAcc1" presStyleIdx="1" presStyleCnt="3"/>
      <dgm:spPr/>
      <dgm:t>
        <a:bodyPr/>
        <a:lstStyle/>
        <a:p>
          <a:endParaRPr lang="en-US"/>
        </a:p>
      </dgm:t>
    </dgm:pt>
    <dgm:pt modelId="{CF97B77C-AC61-4931-B333-C36887F93164}" type="pres">
      <dgm:prSet presAssocID="{96F944BE-8A1B-4C8F-ADEA-A12EE02713C9}" presName="vertSpace3" presStyleLbl="node1" presStyleIdx="1" presStyleCnt="3"/>
      <dgm:spPr/>
    </dgm:pt>
    <dgm:pt modelId="{7219C722-5991-4CFF-8792-68639FEE7882}" type="pres">
      <dgm:prSet presAssocID="{96F944BE-8A1B-4C8F-ADEA-A12EE02713C9}" presName="circle3" presStyleLbl="node1" presStyleIdx="2" presStyleCnt="3"/>
      <dgm:spPr/>
    </dgm:pt>
    <dgm:pt modelId="{356E6B5A-2C2A-47E4-969A-8628B7DB24BF}" type="pres">
      <dgm:prSet presAssocID="{96F944BE-8A1B-4C8F-ADEA-A12EE02713C9}" presName="rect3" presStyleLbl="alignAcc1" presStyleIdx="2" presStyleCnt="3"/>
      <dgm:spPr/>
      <dgm:t>
        <a:bodyPr/>
        <a:lstStyle/>
        <a:p>
          <a:endParaRPr lang="en-US"/>
        </a:p>
      </dgm:t>
    </dgm:pt>
    <dgm:pt modelId="{E73599AC-0038-408C-AEE6-20064B9163FE}" type="pres">
      <dgm:prSet presAssocID="{77BE0339-A3CC-4480-9CF8-C9690F97DC0D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06730-60C1-49B3-A80E-FA8CC26A15BB}" type="pres">
      <dgm:prSet presAssocID="{1C20CAD0-43E8-4203-9731-D797C146DD2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32F8A-F287-40F3-897E-D400BE23F21A}" type="pres">
      <dgm:prSet presAssocID="{96F944BE-8A1B-4C8F-ADEA-A12EE02713C9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50CF4F-CB4A-41D4-97C8-403F82F32D95}" type="presOf" srcId="{77BE0339-A3CC-4480-9CF8-C9690F97DC0D}" destId="{13CD5A4B-93D2-4527-A7D3-9C5118EF1F75}" srcOrd="0" destOrd="0" presId="urn:microsoft.com/office/officeart/2005/8/layout/target3"/>
    <dgm:cxn modelId="{0BAA21D2-DDFB-4581-AEE0-39EE755BAE01}" srcId="{38B3C7B5-5A28-4A09-860D-CC700A761299}" destId="{1C20CAD0-43E8-4203-9731-D797C146DD2D}" srcOrd="1" destOrd="0" parTransId="{3FD46F6E-01F9-424C-BE92-D3EA697905D5}" sibTransId="{15843CBD-B83F-4A91-996B-8BEF4DC5BE36}"/>
    <dgm:cxn modelId="{81BE1643-FF6D-4A27-98F2-D8542CA9DD8C}" type="presOf" srcId="{1C20CAD0-43E8-4203-9731-D797C146DD2D}" destId="{6C506730-60C1-49B3-A80E-FA8CC26A15BB}" srcOrd="1" destOrd="0" presId="urn:microsoft.com/office/officeart/2005/8/layout/target3"/>
    <dgm:cxn modelId="{891408EB-CB3E-46B9-ABD4-673F50688F96}" srcId="{38B3C7B5-5A28-4A09-860D-CC700A761299}" destId="{96F944BE-8A1B-4C8F-ADEA-A12EE02713C9}" srcOrd="2" destOrd="0" parTransId="{4BDFEBD9-D4DD-491D-BFED-5B76BA5D1510}" sibTransId="{E65FDD5C-7DB7-4497-BAD2-B6E4B2473DDB}"/>
    <dgm:cxn modelId="{19C7F14E-19E8-4A44-BB28-15ABDF483FA3}" type="presOf" srcId="{1C20CAD0-43E8-4203-9731-D797C146DD2D}" destId="{1D86C639-4869-4247-8BC7-E88461751E88}" srcOrd="0" destOrd="0" presId="urn:microsoft.com/office/officeart/2005/8/layout/target3"/>
    <dgm:cxn modelId="{BC0033D2-35E3-4BA2-9CC5-13AC58C6D7A9}" srcId="{38B3C7B5-5A28-4A09-860D-CC700A761299}" destId="{77BE0339-A3CC-4480-9CF8-C9690F97DC0D}" srcOrd="0" destOrd="0" parTransId="{5934CFF5-A992-4360-95D0-140DA55409F9}" sibTransId="{99EC92EC-5B9E-4592-BED2-7DFC92926685}"/>
    <dgm:cxn modelId="{B9EFA716-0A6F-4137-9245-922190758D77}" type="presOf" srcId="{96F944BE-8A1B-4C8F-ADEA-A12EE02713C9}" destId="{356E6B5A-2C2A-47E4-969A-8628B7DB24BF}" srcOrd="0" destOrd="0" presId="urn:microsoft.com/office/officeart/2005/8/layout/target3"/>
    <dgm:cxn modelId="{33ECA0F0-EDD2-4FB7-B8C8-B83CBB442660}" type="presOf" srcId="{96F944BE-8A1B-4C8F-ADEA-A12EE02713C9}" destId="{DD132F8A-F287-40F3-897E-D400BE23F21A}" srcOrd="1" destOrd="0" presId="urn:microsoft.com/office/officeart/2005/8/layout/target3"/>
    <dgm:cxn modelId="{81B4C286-63AD-4D22-8B0C-0290324E0605}" type="presOf" srcId="{38B3C7B5-5A28-4A09-860D-CC700A761299}" destId="{826BFAD6-E7B9-47EB-B0A1-52DFF4AD1A6A}" srcOrd="0" destOrd="0" presId="urn:microsoft.com/office/officeart/2005/8/layout/target3"/>
    <dgm:cxn modelId="{8C5338F9-A47B-4D07-8155-C8FFB08D653F}" type="presOf" srcId="{77BE0339-A3CC-4480-9CF8-C9690F97DC0D}" destId="{E73599AC-0038-408C-AEE6-20064B9163FE}" srcOrd="1" destOrd="0" presId="urn:microsoft.com/office/officeart/2005/8/layout/target3"/>
    <dgm:cxn modelId="{084BE0B9-C9FD-45AE-A21F-88693BF3817C}" type="presParOf" srcId="{826BFAD6-E7B9-47EB-B0A1-52DFF4AD1A6A}" destId="{0875BF67-EE51-49DE-9260-2D54DC8B9E70}" srcOrd="0" destOrd="0" presId="urn:microsoft.com/office/officeart/2005/8/layout/target3"/>
    <dgm:cxn modelId="{D9CEA9FE-0084-46F5-A138-EB409EF0B184}" type="presParOf" srcId="{826BFAD6-E7B9-47EB-B0A1-52DFF4AD1A6A}" destId="{79F9F1BE-CC39-4611-85BC-9B7AEA595102}" srcOrd="1" destOrd="0" presId="urn:microsoft.com/office/officeart/2005/8/layout/target3"/>
    <dgm:cxn modelId="{426DC35A-799B-490B-A284-B614DF57888B}" type="presParOf" srcId="{826BFAD6-E7B9-47EB-B0A1-52DFF4AD1A6A}" destId="{13CD5A4B-93D2-4527-A7D3-9C5118EF1F75}" srcOrd="2" destOrd="0" presId="urn:microsoft.com/office/officeart/2005/8/layout/target3"/>
    <dgm:cxn modelId="{371DB36B-5B27-4B4F-9BED-E95B70F5FCC4}" type="presParOf" srcId="{826BFAD6-E7B9-47EB-B0A1-52DFF4AD1A6A}" destId="{A835D0FD-C8E2-46A4-99FC-4D38CE623A4D}" srcOrd="3" destOrd="0" presId="urn:microsoft.com/office/officeart/2005/8/layout/target3"/>
    <dgm:cxn modelId="{6C8FEDDD-F169-4D01-A2AD-0087FC5FB3FD}" type="presParOf" srcId="{826BFAD6-E7B9-47EB-B0A1-52DFF4AD1A6A}" destId="{77027DA5-96C9-4E60-83A4-3D1AC1E67EEB}" srcOrd="4" destOrd="0" presId="urn:microsoft.com/office/officeart/2005/8/layout/target3"/>
    <dgm:cxn modelId="{271C3523-CA41-448D-8B5B-FA257A18684E}" type="presParOf" srcId="{826BFAD6-E7B9-47EB-B0A1-52DFF4AD1A6A}" destId="{1D86C639-4869-4247-8BC7-E88461751E88}" srcOrd="5" destOrd="0" presId="urn:microsoft.com/office/officeart/2005/8/layout/target3"/>
    <dgm:cxn modelId="{92FCAAE2-22D2-4840-9BB5-9093BD403A80}" type="presParOf" srcId="{826BFAD6-E7B9-47EB-B0A1-52DFF4AD1A6A}" destId="{CF97B77C-AC61-4931-B333-C36887F93164}" srcOrd="6" destOrd="0" presId="urn:microsoft.com/office/officeart/2005/8/layout/target3"/>
    <dgm:cxn modelId="{93B2536C-BF17-412F-84B7-B95B4917F676}" type="presParOf" srcId="{826BFAD6-E7B9-47EB-B0A1-52DFF4AD1A6A}" destId="{7219C722-5991-4CFF-8792-68639FEE7882}" srcOrd="7" destOrd="0" presId="urn:microsoft.com/office/officeart/2005/8/layout/target3"/>
    <dgm:cxn modelId="{CC4807DB-CC5E-420F-A9D1-F434C2D85C55}" type="presParOf" srcId="{826BFAD6-E7B9-47EB-B0A1-52DFF4AD1A6A}" destId="{356E6B5A-2C2A-47E4-969A-8628B7DB24BF}" srcOrd="8" destOrd="0" presId="urn:microsoft.com/office/officeart/2005/8/layout/target3"/>
    <dgm:cxn modelId="{869042F4-8DF1-41F7-99EA-C91F3DCFFECE}" type="presParOf" srcId="{826BFAD6-E7B9-47EB-B0A1-52DFF4AD1A6A}" destId="{E73599AC-0038-408C-AEE6-20064B9163FE}" srcOrd="9" destOrd="0" presId="urn:microsoft.com/office/officeart/2005/8/layout/target3"/>
    <dgm:cxn modelId="{A02F0ACF-3EC3-4E1D-868F-F1E31E07140E}" type="presParOf" srcId="{826BFAD6-E7B9-47EB-B0A1-52DFF4AD1A6A}" destId="{6C506730-60C1-49B3-A80E-FA8CC26A15BB}" srcOrd="10" destOrd="0" presId="urn:microsoft.com/office/officeart/2005/8/layout/target3"/>
    <dgm:cxn modelId="{5F38F201-E11E-4BCA-AD7D-1E7A043E022B}" type="presParOf" srcId="{826BFAD6-E7B9-47EB-B0A1-52DFF4AD1A6A}" destId="{DD132F8A-F287-40F3-897E-D400BE23F21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B3C7B5-5A28-4A09-860D-CC700A7612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27B87-0EE3-4D8E-8512-6586141D18DB}">
      <dgm:prSet/>
      <dgm:spPr/>
      <dgm:t>
        <a:bodyPr/>
        <a:lstStyle/>
        <a:p>
          <a:r>
            <a:rPr lang="en-IN" b="1" smtClean="0"/>
            <a:t>Lime Soda:</a:t>
          </a:r>
          <a:r>
            <a:rPr lang="en-IN" smtClean="0"/>
            <a:t> Ordered during snacks and lunch.</a:t>
          </a:r>
          <a:endParaRPr lang="en-IN" dirty="0"/>
        </a:p>
      </dgm:t>
    </dgm:pt>
    <dgm:pt modelId="{44B8A175-DC36-49ED-80AC-8B501A3ECAA2}" type="sibTrans" cxnId="{3F88BF84-D3B6-4381-85A0-8C7BEADF970E}">
      <dgm:prSet/>
      <dgm:spPr/>
      <dgm:t>
        <a:bodyPr/>
        <a:lstStyle/>
        <a:p>
          <a:endParaRPr lang="en-US"/>
        </a:p>
      </dgm:t>
    </dgm:pt>
    <dgm:pt modelId="{FB2BF52C-7649-41D8-8361-6A4931801287}" type="parTrans" cxnId="{3F88BF84-D3B6-4381-85A0-8C7BEADF970E}">
      <dgm:prSet/>
      <dgm:spPr/>
      <dgm:t>
        <a:bodyPr/>
        <a:lstStyle/>
        <a:p>
          <a:endParaRPr lang="en-US"/>
        </a:p>
      </dgm:t>
    </dgm:pt>
    <dgm:pt modelId="{44F12B22-E01C-4455-984C-C981162A1508}">
      <dgm:prSet/>
      <dgm:spPr/>
      <dgm:t>
        <a:bodyPr/>
        <a:lstStyle/>
        <a:p>
          <a:r>
            <a:rPr lang="en-IN" b="1" smtClean="0"/>
            <a:t>Chilli Chicken:</a:t>
          </a:r>
          <a:r>
            <a:rPr lang="en-IN" smtClean="0"/>
            <a:t> Appears during lunch and dinner.</a:t>
          </a:r>
          <a:endParaRPr lang="en-IN" dirty="0"/>
        </a:p>
      </dgm:t>
    </dgm:pt>
    <dgm:pt modelId="{AD3DA192-B94C-4052-97DC-E89763C63D32}" type="sibTrans" cxnId="{0736287E-C55A-4B73-BF17-DFA952C5E942}">
      <dgm:prSet/>
      <dgm:spPr/>
      <dgm:t>
        <a:bodyPr/>
        <a:lstStyle/>
        <a:p>
          <a:endParaRPr lang="en-US"/>
        </a:p>
      </dgm:t>
    </dgm:pt>
    <dgm:pt modelId="{9D91AB5A-52BF-41A3-A0A8-FBFF68156973}" type="parTrans" cxnId="{0736287E-C55A-4B73-BF17-DFA952C5E942}">
      <dgm:prSet/>
      <dgm:spPr/>
      <dgm:t>
        <a:bodyPr/>
        <a:lstStyle/>
        <a:p>
          <a:endParaRPr lang="en-US"/>
        </a:p>
      </dgm:t>
    </dgm:pt>
    <dgm:pt modelId="{1297ECBC-0F2F-4759-9A34-003D36146374}">
      <dgm:prSet/>
      <dgm:spPr/>
      <dgm:t>
        <a:bodyPr/>
        <a:lstStyle/>
        <a:p>
          <a:r>
            <a:rPr lang="en-IN" b="1" smtClean="0"/>
            <a:t>Veg Sandwich:</a:t>
          </a:r>
          <a:r>
            <a:rPr lang="en-IN" smtClean="0"/>
            <a:t> Ordered during breakfast and lunch.</a:t>
          </a:r>
          <a:endParaRPr lang="en-IN" dirty="0"/>
        </a:p>
      </dgm:t>
    </dgm:pt>
    <dgm:pt modelId="{FE86FC7E-8462-4349-8227-0D35237B07D6}" type="sibTrans" cxnId="{05DBA217-C372-485A-AD82-61A90C167CA1}">
      <dgm:prSet/>
      <dgm:spPr/>
      <dgm:t>
        <a:bodyPr/>
        <a:lstStyle/>
        <a:p>
          <a:endParaRPr lang="en-US"/>
        </a:p>
      </dgm:t>
    </dgm:pt>
    <dgm:pt modelId="{DD399555-0E1E-41CC-B210-D06E0B3C493E}" type="parTrans" cxnId="{05DBA217-C372-485A-AD82-61A90C167CA1}">
      <dgm:prSet/>
      <dgm:spPr/>
      <dgm:t>
        <a:bodyPr/>
        <a:lstStyle/>
        <a:p>
          <a:endParaRPr lang="en-US"/>
        </a:p>
      </dgm:t>
    </dgm:pt>
    <dgm:pt modelId="{ACCE55F5-480F-4536-B4A4-14C1A6ADF9C3}">
      <dgm:prSet/>
      <dgm:spPr/>
      <dgm:t>
        <a:bodyPr/>
        <a:lstStyle/>
        <a:p>
          <a:r>
            <a:rPr lang="en-IN" b="1" smtClean="0"/>
            <a:t>Chicken Pizza:</a:t>
          </a:r>
          <a:r>
            <a:rPr lang="en-IN" smtClean="0"/>
            <a:t> Ordered during lunch and dinner.</a:t>
          </a:r>
          <a:endParaRPr lang="en-IN" dirty="0"/>
        </a:p>
      </dgm:t>
    </dgm:pt>
    <dgm:pt modelId="{1C66A8DB-31F5-40AA-88FF-5DBEA9DD1D31}" type="sibTrans" cxnId="{A4BEB709-DA7C-46CC-B625-502C77DD33E2}">
      <dgm:prSet/>
      <dgm:spPr/>
      <dgm:t>
        <a:bodyPr/>
        <a:lstStyle/>
        <a:p>
          <a:endParaRPr lang="en-US"/>
        </a:p>
      </dgm:t>
    </dgm:pt>
    <dgm:pt modelId="{BFBD0291-AB84-40C6-ABA8-E759CBFF26FD}" type="parTrans" cxnId="{A4BEB709-DA7C-46CC-B625-502C77DD33E2}">
      <dgm:prSet/>
      <dgm:spPr/>
      <dgm:t>
        <a:bodyPr/>
        <a:lstStyle/>
        <a:p>
          <a:endParaRPr lang="en-US"/>
        </a:p>
      </dgm:t>
    </dgm:pt>
    <dgm:pt modelId="{826BFAD6-E7B9-47EB-B0A1-52DFF4AD1A6A}" type="pres">
      <dgm:prSet presAssocID="{38B3C7B5-5A28-4A09-860D-CC700A76129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1D7AC-6D7F-48E8-8647-25A3F917BB4E}" type="pres">
      <dgm:prSet presAssocID="{ACCE55F5-480F-4536-B4A4-14C1A6ADF9C3}" presName="circle1" presStyleLbl="node1" presStyleIdx="0" presStyleCnt="4" custLinFactNeighborX="477" custLinFactNeighborY="20"/>
      <dgm:spPr/>
    </dgm:pt>
    <dgm:pt modelId="{F3074379-EDD9-42FE-80FA-7D9FCE8906F5}" type="pres">
      <dgm:prSet presAssocID="{ACCE55F5-480F-4536-B4A4-14C1A6ADF9C3}" presName="space" presStyleCnt="0"/>
      <dgm:spPr/>
    </dgm:pt>
    <dgm:pt modelId="{F1CB99B6-46BF-4735-965B-C0079784ABD9}" type="pres">
      <dgm:prSet presAssocID="{ACCE55F5-480F-4536-B4A4-14C1A6ADF9C3}" presName="rect1" presStyleLbl="alignAcc1" presStyleIdx="0" presStyleCnt="4"/>
      <dgm:spPr/>
      <dgm:t>
        <a:bodyPr/>
        <a:lstStyle/>
        <a:p>
          <a:endParaRPr lang="en-US"/>
        </a:p>
      </dgm:t>
    </dgm:pt>
    <dgm:pt modelId="{E0F88377-71D6-48CD-B515-634921C32A6E}" type="pres">
      <dgm:prSet presAssocID="{1297ECBC-0F2F-4759-9A34-003D36146374}" presName="vertSpace2" presStyleLbl="node1" presStyleIdx="0" presStyleCnt="4"/>
      <dgm:spPr/>
    </dgm:pt>
    <dgm:pt modelId="{F7299736-FA93-4E5A-A69D-AB3C3F544322}" type="pres">
      <dgm:prSet presAssocID="{1297ECBC-0F2F-4759-9A34-003D36146374}" presName="circle2" presStyleLbl="node1" presStyleIdx="1" presStyleCnt="4"/>
      <dgm:spPr/>
    </dgm:pt>
    <dgm:pt modelId="{25B3B9FC-080A-457E-9547-280BA016D2D4}" type="pres">
      <dgm:prSet presAssocID="{1297ECBC-0F2F-4759-9A34-003D36146374}" presName="rect2" presStyleLbl="alignAcc1" presStyleIdx="1" presStyleCnt="4"/>
      <dgm:spPr/>
      <dgm:t>
        <a:bodyPr/>
        <a:lstStyle/>
        <a:p>
          <a:endParaRPr lang="en-US"/>
        </a:p>
      </dgm:t>
    </dgm:pt>
    <dgm:pt modelId="{7076BDF3-6F1D-4D8A-A242-4FDE8FD36E1E}" type="pres">
      <dgm:prSet presAssocID="{D5827B87-0EE3-4D8E-8512-6586141D18DB}" presName="vertSpace3" presStyleLbl="node1" presStyleIdx="1" presStyleCnt="4"/>
      <dgm:spPr/>
    </dgm:pt>
    <dgm:pt modelId="{49285DFE-4BF6-4EC0-8CEF-C619C7BAFE9E}" type="pres">
      <dgm:prSet presAssocID="{D5827B87-0EE3-4D8E-8512-6586141D18DB}" presName="circle3" presStyleLbl="node1" presStyleIdx="2" presStyleCnt="4"/>
      <dgm:spPr/>
    </dgm:pt>
    <dgm:pt modelId="{34A33817-9F7B-418B-994C-7792B2A3D47B}" type="pres">
      <dgm:prSet presAssocID="{D5827B87-0EE3-4D8E-8512-6586141D18DB}" presName="rect3" presStyleLbl="alignAcc1" presStyleIdx="2" presStyleCnt="4"/>
      <dgm:spPr/>
      <dgm:t>
        <a:bodyPr/>
        <a:lstStyle/>
        <a:p>
          <a:endParaRPr lang="en-US"/>
        </a:p>
      </dgm:t>
    </dgm:pt>
    <dgm:pt modelId="{517C4ABB-B47D-49BF-B990-E8EE845140F4}" type="pres">
      <dgm:prSet presAssocID="{44F12B22-E01C-4455-984C-C981162A1508}" presName="vertSpace4" presStyleLbl="node1" presStyleIdx="2" presStyleCnt="4"/>
      <dgm:spPr/>
    </dgm:pt>
    <dgm:pt modelId="{A8AC154F-E092-4522-910D-37C8B99953E6}" type="pres">
      <dgm:prSet presAssocID="{44F12B22-E01C-4455-984C-C981162A1508}" presName="circle4" presStyleLbl="node1" presStyleIdx="3" presStyleCnt="4"/>
      <dgm:spPr/>
    </dgm:pt>
    <dgm:pt modelId="{ABB4A91C-E9DE-4050-BFA8-9F3F51161ED0}" type="pres">
      <dgm:prSet presAssocID="{44F12B22-E01C-4455-984C-C981162A1508}" presName="rect4" presStyleLbl="alignAcc1" presStyleIdx="3" presStyleCnt="4"/>
      <dgm:spPr/>
      <dgm:t>
        <a:bodyPr/>
        <a:lstStyle/>
        <a:p>
          <a:endParaRPr lang="en-US"/>
        </a:p>
      </dgm:t>
    </dgm:pt>
    <dgm:pt modelId="{64EF2204-C007-4B19-BDF7-8AD3F6EE922B}" type="pres">
      <dgm:prSet presAssocID="{ACCE55F5-480F-4536-B4A4-14C1A6ADF9C3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66E16-7F96-4E33-A166-42E9C2C3CDC8}" type="pres">
      <dgm:prSet presAssocID="{1297ECBC-0F2F-4759-9A34-003D36146374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EE56B-9A1F-496F-9DE6-E891BF0E8BC4}" type="pres">
      <dgm:prSet presAssocID="{D5827B87-0EE3-4D8E-8512-6586141D18DB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F31D9-ACB6-4CA3-B8B0-EF2918D43DEE}" type="pres">
      <dgm:prSet presAssocID="{44F12B22-E01C-4455-984C-C981162A1508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E3A71-0FA0-4283-B1FE-DCFDB46994FB}" type="presOf" srcId="{44F12B22-E01C-4455-984C-C981162A1508}" destId="{81BF31D9-ACB6-4CA3-B8B0-EF2918D43DEE}" srcOrd="1" destOrd="0" presId="urn:microsoft.com/office/officeart/2005/8/layout/target3"/>
    <dgm:cxn modelId="{FFA614E3-1159-46F6-92B9-7C0D2AE13607}" type="presOf" srcId="{ACCE55F5-480F-4536-B4A4-14C1A6ADF9C3}" destId="{64EF2204-C007-4B19-BDF7-8AD3F6EE922B}" srcOrd="1" destOrd="0" presId="urn:microsoft.com/office/officeart/2005/8/layout/target3"/>
    <dgm:cxn modelId="{C8F1FDFC-4B83-44FC-8B8B-B8CA4B36ECC0}" type="presOf" srcId="{1297ECBC-0F2F-4759-9A34-003D36146374}" destId="{F0966E16-7F96-4E33-A166-42E9C2C3CDC8}" srcOrd="1" destOrd="0" presId="urn:microsoft.com/office/officeart/2005/8/layout/target3"/>
    <dgm:cxn modelId="{F15C1645-4354-4425-B9F0-A13918054A8D}" type="presOf" srcId="{D5827B87-0EE3-4D8E-8512-6586141D18DB}" destId="{34A33817-9F7B-418B-994C-7792B2A3D47B}" srcOrd="0" destOrd="0" presId="urn:microsoft.com/office/officeart/2005/8/layout/target3"/>
    <dgm:cxn modelId="{887A948A-E4E7-4617-B693-F78D153A0F98}" type="presOf" srcId="{1297ECBC-0F2F-4759-9A34-003D36146374}" destId="{25B3B9FC-080A-457E-9547-280BA016D2D4}" srcOrd="0" destOrd="0" presId="urn:microsoft.com/office/officeart/2005/8/layout/target3"/>
    <dgm:cxn modelId="{81B4C286-63AD-4D22-8B0C-0290324E0605}" type="presOf" srcId="{38B3C7B5-5A28-4A09-860D-CC700A761299}" destId="{826BFAD6-E7B9-47EB-B0A1-52DFF4AD1A6A}" srcOrd="0" destOrd="0" presId="urn:microsoft.com/office/officeart/2005/8/layout/target3"/>
    <dgm:cxn modelId="{3F88BF84-D3B6-4381-85A0-8C7BEADF970E}" srcId="{38B3C7B5-5A28-4A09-860D-CC700A761299}" destId="{D5827B87-0EE3-4D8E-8512-6586141D18DB}" srcOrd="2" destOrd="0" parTransId="{FB2BF52C-7649-41D8-8361-6A4931801287}" sibTransId="{44B8A175-DC36-49ED-80AC-8B501A3ECAA2}"/>
    <dgm:cxn modelId="{B5DC1C8A-BB48-4E43-A3FD-812A26CA7A38}" type="presOf" srcId="{D5827B87-0EE3-4D8E-8512-6586141D18DB}" destId="{9CEEE56B-9A1F-496F-9DE6-E891BF0E8BC4}" srcOrd="1" destOrd="0" presId="urn:microsoft.com/office/officeart/2005/8/layout/target3"/>
    <dgm:cxn modelId="{471101B6-F1BB-4573-95A3-A7477A4D610D}" type="presOf" srcId="{ACCE55F5-480F-4536-B4A4-14C1A6ADF9C3}" destId="{F1CB99B6-46BF-4735-965B-C0079784ABD9}" srcOrd="0" destOrd="0" presId="urn:microsoft.com/office/officeart/2005/8/layout/target3"/>
    <dgm:cxn modelId="{A4BEB709-DA7C-46CC-B625-502C77DD33E2}" srcId="{38B3C7B5-5A28-4A09-860D-CC700A761299}" destId="{ACCE55F5-480F-4536-B4A4-14C1A6ADF9C3}" srcOrd="0" destOrd="0" parTransId="{BFBD0291-AB84-40C6-ABA8-E759CBFF26FD}" sibTransId="{1C66A8DB-31F5-40AA-88FF-5DBEA9DD1D31}"/>
    <dgm:cxn modelId="{0736287E-C55A-4B73-BF17-DFA952C5E942}" srcId="{38B3C7B5-5A28-4A09-860D-CC700A761299}" destId="{44F12B22-E01C-4455-984C-C981162A1508}" srcOrd="3" destOrd="0" parTransId="{9D91AB5A-52BF-41A3-A0A8-FBFF68156973}" sibTransId="{AD3DA192-B94C-4052-97DC-E89763C63D32}"/>
    <dgm:cxn modelId="{05DBA217-C372-485A-AD82-61A90C167CA1}" srcId="{38B3C7B5-5A28-4A09-860D-CC700A761299}" destId="{1297ECBC-0F2F-4759-9A34-003D36146374}" srcOrd="1" destOrd="0" parTransId="{DD399555-0E1E-41CC-B210-D06E0B3C493E}" sibTransId="{FE86FC7E-8462-4349-8227-0D35237B07D6}"/>
    <dgm:cxn modelId="{DD7F5C45-D3AE-4F1F-8C5A-35DBCF93BFA5}" type="presOf" srcId="{44F12B22-E01C-4455-984C-C981162A1508}" destId="{ABB4A91C-E9DE-4050-BFA8-9F3F51161ED0}" srcOrd="0" destOrd="0" presId="urn:microsoft.com/office/officeart/2005/8/layout/target3"/>
    <dgm:cxn modelId="{4FC84809-3798-427F-BC28-3ABE094F9BDC}" type="presParOf" srcId="{826BFAD6-E7B9-47EB-B0A1-52DFF4AD1A6A}" destId="{CAB1D7AC-6D7F-48E8-8647-25A3F917BB4E}" srcOrd="0" destOrd="0" presId="urn:microsoft.com/office/officeart/2005/8/layout/target3"/>
    <dgm:cxn modelId="{EAE187BF-0A2D-477C-A2F9-587CF83F9262}" type="presParOf" srcId="{826BFAD6-E7B9-47EB-B0A1-52DFF4AD1A6A}" destId="{F3074379-EDD9-42FE-80FA-7D9FCE8906F5}" srcOrd="1" destOrd="0" presId="urn:microsoft.com/office/officeart/2005/8/layout/target3"/>
    <dgm:cxn modelId="{37D25BDF-E2C4-4376-9598-A261DDD19153}" type="presParOf" srcId="{826BFAD6-E7B9-47EB-B0A1-52DFF4AD1A6A}" destId="{F1CB99B6-46BF-4735-965B-C0079784ABD9}" srcOrd="2" destOrd="0" presId="urn:microsoft.com/office/officeart/2005/8/layout/target3"/>
    <dgm:cxn modelId="{56945595-0A84-42B8-8B1B-F77C332BDEB0}" type="presParOf" srcId="{826BFAD6-E7B9-47EB-B0A1-52DFF4AD1A6A}" destId="{E0F88377-71D6-48CD-B515-634921C32A6E}" srcOrd="3" destOrd="0" presId="urn:microsoft.com/office/officeart/2005/8/layout/target3"/>
    <dgm:cxn modelId="{298EF83D-DB5C-4722-849A-FE41A288E93E}" type="presParOf" srcId="{826BFAD6-E7B9-47EB-B0A1-52DFF4AD1A6A}" destId="{F7299736-FA93-4E5A-A69D-AB3C3F544322}" srcOrd="4" destOrd="0" presId="urn:microsoft.com/office/officeart/2005/8/layout/target3"/>
    <dgm:cxn modelId="{1687D756-859A-4F20-95FA-4E9D2984D799}" type="presParOf" srcId="{826BFAD6-E7B9-47EB-B0A1-52DFF4AD1A6A}" destId="{25B3B9FC-080A-457E-9547-280BA016D2D4}" srcOrd="5" destOrd="0" presId="urn:microsoft.com/office/officeart/2005/8/layout/target3"/>
    <dgm:cxn modelId="{7F490575-75C5-4FED-A8E5-8F9954886C5E}" type="presParOf" srcId="{826BFAD6-E7B9-47EB-B0A1-52DFF4AD1A6A}" destId="{7076BDF3-6F1D-4D8A-A242-4FDE8FD36E1E}" srcOrd="6" destOrd="0" presId="urn:microsoft.com/office/officeart/2005/8/layout/target3"/>
    <dgm:cxn modelId="{1B0AD129-256C-4679-AFBB-44F4EF163575}" type="presParOf" srcId="{826BFAD6-E7B9-47EB-B0A1-52DFF4AD1A6A}" destId="{49285DFE-4BF6-4EC0-8CEF-C619C7BAFE9E}" srcOrd="7" destOrd="0" presId="urn:microsoft.com/office/officeart/2005/8/layout/target3"/>
    <dgm:cxn modelId="{F062C88D-FCD8-48B2-ACBF-50796DB0E1CE}" type="presParOf" srcId="{826BFAD6-E7B9-47EB-B0A1-52DFF4AD1A6A}" destId="{34A33817-9F7B-418B-994C-7792B2A3D47B}" srcOrd="8" destOrd="0" presId="urn:microsoft.com/office/officeart/2005/8/layout/target3"/>
    <dgm:cxn modelId="{6BE2D420-38CD-4F0D-ADA9-0250D27EBDA9}" type="presParOf" srcId="{826BFAD6-E7B9-47EB-B0A1-52DFF4AD1A6A}" destId="{517C4ABB-B47D-49BF-B990-E8EE845140F4}" srcOrd="9" destOrd="0" presId="urn:microsoft.com/office/officeart/2005/8/layout/target3"/>
    <dgm:cxn modelId="{BD961B3E-E91A-4467-B593-E3BFB3703D9B}" type="presParOf" srcId="{826BFAD6-E7B9-47EB-B0A1-52DFF4AD1A6A}" destId="{A8AC154F-E092-4522-910D-37C8B99953E6}" srcOrd="10" destOrd="0" presId="urn:microsoft.com/office/officeart/2005/8/layout/target3"/>
    <dgm:cxn modelId="{CD456BA9-6C7B-414C-8B12-3CCBCFC68D90}" type="presParOf" srcId="{826BFAD6-E7B9-47EB-B0A1-52DFF4AD1A6A}" destId="{ABB4A91C-E9DE-4050-BFA8-9F3F51161ED0}" srcOrd="11" destOrd="0" presId="urn:microsoft.com/office/officeart/2005/8/layout/target3"/>
    <dgm:cxn modelId="{BBF96BA8-89AD-4549-A1F9-7C8B75473F39}" type="presParOf" srcId="{826BFAD6-E7B9-47EB-B0A1-52DFF4AD1A6A}" destId="{64EF2204-C007-4B19-BDF7-8AD3F6EE922B}" srcOrd="12" destOrd="0" presId="urn:microsoft.com/office/officeart/2005/8/layout/target3"/>
    <dgm:cxn modelId="{E258D8E9-B8C5-49ED-A641-ECCA1B872DDB}" type="presParOf" srcId="{826BFAD6-E7B9-47EB-B0A1-52DFF4AD1A6A}" destId="{F0966E16-7F96-4E33-A166-42E9C2C3CDC8}" srcOrd="13" destOrd="0" presId="urn:microsoft.com/office/officeart/2005/8/layout/target3"/>
    <dgm:cxn modelId="{D90E1D37-0F66-49F1-9B6B-3069A764B5BE}" type="presParOf" srcId="{826BFAD6-E7B9-47EB-B0A1-52DFF4AD1A6A}" destId="{9CEEE56B-9A1F-496F-9DE6-E891BF0E8BC4}" srcOrd="14" destOrd="0" presId="urn:microsoft.com/office/officeart/2005/8/layout/target3"/>
    <dgm:cxn modelId="{16F5DD07-5B20-4312-B0A8-C631119D7763}" type="presParOf" srcId="{826BFAD6-E7B9-47EB-B0A1-52DFF4AD1A6A}" destId="{81BF31D9-ACB6-4CA3-B8B0-EF2918D43DEE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EB567-E179-4230-98E8-DFB46D19CE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0BC58C-477A-4D1A-B450-D6647E6251B6}">
      <dgm:prSet/>
      <dgm:spPr/>
      <dgm:t>
        <a:bodyPr/>
        <a:lstStyle/>
        <a:p>
          <a:pPr rtl="0"/>
          <a:r>
            <a:rPr lang="en-US" b="1" i="0" dirty="0" smtClean="0"/>
            <a:t>Item Ordered most and least</a:t>
          </a:r>
          <a:endParaRPr lang="en-IN" dirty="0"/>
        </a:p>
      </dgm:t>
    </dgm:pt>
    <dgm:pt modelId="{885B0FD4-8B94-4D99-BFDA-CD75D36059F3}" type="parTrans" cxnId="{5312B45B-757A-4BB0-8A3A-16A99AEAF390}">
      <dgm:prSet/>
      <dgm:spPr/>
      <dgm:t>
        <a:bodyPr/>
        <a:lstStyle/>
        <a:p>
          <a:endParaRPr lang="en-US"/>
        </a:p>
      </dgm:t>
    </dgm:pt>
    <dgm:pt modelId="{B781D5DB-943C-45A2-82D0-788673819196}" type="sibTrans" cxnId="{5312B45B-757A-4BB0-8A3A-16A99AEAF390}">
      <dgm:prSet/>
      <dgm:spPr/>
      <dgm:t>
        <a:bodyPr/>
        <a:lstStyle/>
        <a:p>
          <a:endParaRPr lang="en-US"/>
        </a:p>
      </dgm:t>
    </dgm:pt>
    <dgm:pt modelId="{2ECCEF23-C0C0-4A66-9AF4-8E2A61ADABC6}" type="pres">
      <dgm:prSet presAssocID="{C2FEB567-E179-4230-98E8-DFB46D19CE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9D3D0-04ED-410C-A1F3-127F34F9382E}" type="pres">
      <dgm:prSet presAssocID="{B00BC58C-477A-4D1A-B450-D6647E6251B6}" presName="parentText" presStyleLbl="node1" presStyleIdx="0" presStyleCnt="1" custLinFactNeighborX="1751" custLinFactNeighborY="-78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BA5F4-CB03-4764-8DBA-E3802010816B}" type="presOf" srcId="{B00BC58C-477A-4D1A-B450-D6647E6251B6}" destId="{52C9D3D0-04ED-410C-A1F3-127F34F9382E}" srcOrd="0" destOrd="0" presId="urn:microsoft.com/office/officeart/2005/8/layout/vList2"/>
    <dgm:cxn modelId="{B866D10B-4DEF-4772-9EE3-F5BA3B31C0D0}" type="presOf" srcId="{C2FEB567-E179-4230-98E8-DFB46D19CEDC}" destId="{2ECCEF23-C0C0-4A66-9AF4-8E2A61ADABC6}" srcOrd="0" destOrd="0" presId="urn:microsoft.com/office/officeart/2005/8/layout/vList2"/>
    <dgm:cxn modelId="{5312B45B-757A-4BB0-8A3A-16A99AEAF390}" srcId="{C2FEB567-E179-4230-98E8-DFB46D19CEDC}" destId="{B00BC58C-477A-4D1A-B450-D6647E6251B6}" srcOrd="0" destOrd="0" parTransId="{885B0FD4-8B94-4D99-BFDA-CD75D36059F3}" sibTransId="{B781D5DB-943C-45A2-82D0-788673819196}"/>
    <dgm:cxn modelId="{D7899EE6-D17B-4F35-B0B0-2600D75361FE}" type="presParOf" srcId="{2ECCEF23-C0C0-4A66-9AF4-8E2A61ADABC6}" destId="{52C9D3D0-04ED-410C-A1F3-127F34F938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3AAE6-E14A-4F26-BFA3-DD65C3E2BE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C8199-86A4-49C7-9AA9-D418EB18E69C}">
      <dgm:prSet/>
      <dgm:spPr/>
      <dgm:t>
        <a:bodyPr/>
        <a:lstStyle/>
        <a:p>
          <a:pPr rtl="0"/>
          <a:r>
            <a:rPr lang="en-US" b="1" i="0" dirty="0" smtClean="0"/>
            <a:t>More units ordered against lower-priced items or higher-priced items in a single order</a:t>
          </a:r>
          <a:endParaRPr lang="en-IN" dirty="0"/>
        </a:p>
      </dgm:t>
    </dgm:pt>
    <dgm:pt modelId="{8714DDD9-300E-4869-BEA4-8D4C5C56A395}" type="parTrans" cxnId="{7B25AFA1-AEF4-40FC-8D4A-0DAEEE099E47}">
      <dgm:prSet/>
      <dgm:spPr/>
      <dgm:t>
        <a:bodyPr/>
        <a:lstStyle/>
        <a:p>
          <a:endParaRPr lang="en-US"/>
        </a:p>
      </dgm:t>
    </dgm:pt>
    <dgm:pt modelId="{72415F55-A15A-4813-B200-07FAD962EF8A}" type="sibTrans" cxnId="{7B25AFA1-AEF4-40FC-8D4A-0DAEEE099E47}">
      <dgm:prSet/>
      <dgm:spPr/>
      <dgm:t>
        <a:bodyPr/>
        <a:lstStyle/>
        <a:p>
          <a:endParaRPr lang="en-US"/>
        </a:p>
      </dgm:t>
    </dgm:pt>
    <dgm:pt modelId="{C1072D7A-03D2-4486-A9E8-41FF9DB96C1B}" type="pres">
      <dgm:prSet presAssocID="{56D3AAE6-E14A-4F26-BFA3-DD65C3E2BE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708908-4A6B-4CB1-AC3F-D2AB6EC01DED}" type="pres">
      <dgm:prSet presAssocID="{B60C8199-86A4-49C7-9AA9-D418EB18E69C}" presName="parentText" presStyleLbl="node1" presStyleIdx="0" presStyleCnt="1" custScaleY="149463" custLinFactNeighborY="-536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5AFA1-AEF4-40FC-8D4A-0DAEEE099E47}" srcId="{56D3AAE6-E14A-4F26-BFA3-DD65C3E2BEBD}" destId="{B60C8199-86A4-49C7-9AA9-D418EB18E69C}" srcOrd="0" destOrd="0" parTransId="{8714DDD9-300E-4869-BEA4-8D4C5C56A395}" sibTransId="{72415F55-A15A-4813-B200-07FAD962EF8A}"/>
    <dgm:cxn modelId="{5A8122C5-C03D-4AB0-8540-740979EAC2DC}" type="presOf" srcId="{56D3AAE6-E14A-4F26-BFA3-DD65C3E2BEBD}" destId="{C1072D7A-03D2-4486-A9E8-41FF9DB96C1B}" srcOrd="0" destOrd="0" presId="urn:microsoft.com/office/officeart/2005/8/layout/vList2"/>
    <dgm:cxn modelId="{36E446D2-E99F-42BF-A713-7513A0F8A217}" type="presOf" srcId="{B60C8199-86A4-49C7-9AA9-D418EB18E69C}" destId="{E7708908-4A6B-4CB1-AC3F-D2AB6EC01DED}" srcOrd="0" destOrd="0" presId="urn:microsoft.com/office/officeart/2005/8/layout/vList2"/>
    <dgm:cxn modelId="{883E6ADA-975B-46DA-B4EA-9E7162019E03}" type="presParOf" srcId="{C1072D7A-03D2-4486-A9E8-41FF9DB96C1B}" destId="{E7708908-4A6B-4CB1-AC3F-D2AB6EC01D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D3AAE6-E14A-4F26-BFA3-DD65C3E2BE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C8199-86A4-49C7-9AA9-D418EB18E69C}">
      <dgm:prSet/>
      <dgm:spPr/>
      <dgm:t>
        <a:bodyPr/>
        <a:lstStyle/>
        <a:p>
          <a:pPr rtl="0"/>
          <a:r>
            <a:rPr lang="en-US" b="1" dirty="0" smtClean="0">
              <a:latin typeface="Verdana" panose="020B0604030504040204" pitchFamily="34" charset="0"/>
              <a:ea typeface="Verdana" panose="020B0604030504040204" pitchFamily="34" charset="0"/>
            </a:rPr>
            <a:t>Items are sold more and less in diff. type of meal</a:t>
          </a:r>
          <a:endParaRPr lang="en-IN" b="1" dirty="0"/>
        </a:p>
      </dgm:t>
    </dgm:pt>
    <dgm:pt modelId="{8714DDD9-300E-4869-BEA4-8D4C5C56A395}" type="parTrans" cxnId="{7B25AFA1-AEF4-40FC-8D4A-0DAEEE099E47}">
      <dgm:prSet/>
      <dgm:spPr/>
      <dgm:t>
        <a:bodyPr/>
        <a:lstStyle/>
        <a:p>
          <a:endParaRPr lang="en-US"/>
        </a:p>
      </dgm:t>
    </dgm:pt>
    <dgm:pt modelId="{72415F55-A15A-4813-B200-07FAD962EF8A}" type="sibTrans" cxnId="{7B25AFA1-AEF4-40FC-8D4A-0DAEEE099E47}">
      <dgm:prSet/>
      <dgm:spPr/>
      <dgm:t>
        <a:bodyPr/>
        <a:lstStyle/>
        <a:p>
          <a:endParaRPr lang="en-US"/>
        </a:p>
      </dgm:t>
    </dgm:pt>
    <dgm:pt modelId="{C1072D7A-03D2-4486-A9E8-41FF9DB96C1B}" type="pres">
      <dgm:prSet presAssocID="{56D3AAE6-E14A-4F26-BFA3-DD65C3E2BE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708908-4A6B-4CB1-AC3F-D2AB6EC01DED}" type="pres">
      <dgm:prSet presAssocID="{B60C8199-86A4-49C7-9AA9-D418EB18E69C}" presName="parentText" presStyleLbl="node1" presStyleIdx="0" presStyleCnt="1" custScaleY="149463" custLinFactNeighborY="-536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5AFA1-AEF4-40FC-8D4A-0DAEEE099E47}" srcId="{56D3AAE6-E14A-4F26-BFA3-DD65C3E2BEBD}" destId="{B60C8199-86A4-49C7-9AA9-D418EB18E69C}" srcOrd="0" destOrd="0" parTransId="{8714DDD9-300E-4869-BEA4-8D4C5C56A395}" sibTransId="{72415F55-A15A-4813-B200-07FAD962EF8A}"/>
    <dgm:cxn modelId="{5A8122C5-C03D-4AB0-8540-740979EAC2DC}" type="presOf" srcId="{56D3AAE6-E14A-4F26-BFA3-DD65C3E2BEBD}" destId="{C1072D7A-03D2-4486-A9E8-41FF9DB96C1B}" srcOrd="0" destOrd="0" presId="urn:microsoft.com/office/officeart/2005/8/layout/vList2"/>
    <dgm:cxn modelId="{36E446D2-E99F-42BF-A713-7513A0F8A217}" type="presOf" srcId="{B60C8199-86A4-49C7-9AA9-D418EB18E69C}" destId="{E7708908-4A6B-4CB1-AC3F-D2AB6EC01DED}" srcOrd="0" destOrd="0" presId="urn:microsoft.com/office/officeart/2005/8/layout/vList2"/>
    <dgm:cxn modelId="{883E6ADA-975B-46DA-B4EA-9E7162019E03}" type="presParOf" srcId="{C1072D7A-03D2-4486-A9E8-41FF9DB96C1B}" destId="{E7708908-4A6B-4CB1-AC3F-D2AB6EC01D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D3AAE6-E14A-4F26-BFA3-DD65C3E2BE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C8199-86A4-49C7-9AA9-D418EB18E69C}">
      <dgm:prSet/>
      <dgm:spPr/>
      <dgm:t>
        <a:bodyPr/>
        <a:lstStyle/>
        <a:p>
          <a:pPr rtl="0"/>
          <a:r>
            <a:rPr lang="en-US" dirty="0" smtClean="0">
              <a:latin typeface="Verdana" panose="020B0604030504040204" pitchFamily="34" charset="0"/>
              <a:ea typeface="Verdana" panose="020B0604030504040204" pitchFamily="34" charset="0"/>
            </a:rPr>
            <a:t>Items in diff. type of meal generate a greater amount of sales</a:t>
          </a:r>
          <a:endParaRPr lang="en-IN" b="1" dirty="0"/>
        </a:p>
      </dgm:t>
    </dgm:pt>
    <dgm:pt modelId="{8714DDD9-300E-4869-BEA4-8D4C5C56A395}" type="parTrans" cxnId="{7B25AFA1-AEF4-40FC-8D4A-0DAEEE099E47}">
      <dgm:prSet/>
      <dgm:spPr/>
      <dgm:t>
        <a:bodyPr/>
        <a:lstStyle/>
        <a:p>
          <a:endParaRPr lang="en-US"/>
        </a:p>
      </dgm:t>
    </dgm:pt>
    <dgm:pt modelId="{72415F55-A15A-4813-B200-07FAD962EF8A}" type="sibTrans" cxnId="{7B25AFA1-AEF4-40FC-8D4A-0DAEEE099E47}">
      <dgm:prSet/>
      <dgm:spPr/>
      <dgm:t>
        <a:bodyPr/>
        <a:lstStyle/>
        <a:p>
          <a:endParaRPr lang="en-US"/>
        </a:p>
      </dgm:t>
    </dgm:pt>
    <dgm:pt modelId="{C1072D7A-03D2-4486-A9E8-41FF9DB96C1B}" type="pres">
      <dgm:prSet presAssocID="{56D3AAE6-E14A-4F26-BFA3-DD65C3E2BE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708908-4A6B-4CB1-AC3F-D2AB6EC01DED}" type="pres">
      <dgm:prSet presAssocID="{B60C8199-86A4-49C7-9AA9-D418EB18E69C}" presName="parentText" presStyleLbl="node1" presStyleIdx="0" presStyleCnt="1" custScaleY="149463" custLinFactNeighborY="-536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5AFA1-AEF4-40FC-8D4A-0DAEEE099E47}" srcId="{56D3AAE6-E14A-4F26-BFA3-DD65C3E2BEBD}" destId="{B60C8199-86A4-49C7-9AA9-D418EB18E69C}" srcOrd="0" destOrd="0" parTransId="{8714DDD9-300E-4869-BEA4-8D4C5C56A395}" sibTransId="{72415F55-A15A-4813-B200-07FAD962EF8A}"/>
    <dgm:cxn modelId="{5A8122C5-C03D-4AB0-8540-740979EAC2DC}" type="presOf" srcId="{56D3AAE6-E14A-4F26-BFA3-DD65C3E2BEBD}" destId="{C1072D7A-03D2-4486-A9E8-41FF9DB96C1B}" srcOrd="0" destOrd="0" presId="urn:microsoft.com/office/officeart/2005/8/layout/vList2"/>
    <dgm:cxn modelId="{36E446D2-E99F-42BF-A713-7513A0F8A217}" type="presOf" srcId="{B60C8199-86A4-49C7-9AA9-D418EB18E69C}" destId="{E7708908-4A6B-4CB1-AC3F-D2AB6EC01DED}" srcOrd="0" destOrd="0" presId="urn:microsoft.com/office/officeart/2005/8/layout/vList2"/>
    <dgm:cxn modelId="{883E6ADA-975B-46DA-B4EA-9E7162019E03}" type="presParOf" srcId="{C1072D7A-03D2-4486-A9E8-41FF9DB96C1B}" destId="{E7708908-4A6B-4CB1-AC3F-D2AB6EC01D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DB3388-87DA-4163-A52E-EA22FE2361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0E53DF-ED5A-473C-AB16-3CA98028D8E9}">
      <dgm:prSet/>
      <dgm:spPr/>
      <dgm:t>
        <a:bodyPr/>
        <a:lstStyle/>
        <a:p>
          <a:pPr algn="l" rtl="0"/>
          <a:r>
            <a:rPr lang="en-IN" b="1" dirty="0" smtClean="0"/>
            <a:t>DASHBOARD</a:t>
          </a:r>
          <a:endParaRPr lang="en-IN" b="1" dirty="0"/>
        </a:p>
      </dgm:t>
    </dgm:pt>
    <dgm:pt modelId="{48678F1A-12FE-4C8B-9A8B-5DE545087378}" type="parTrans" cxnId="{D2607E90-AB24-49B1-9357-FA7515CB353D}">
      <dgm:prSet/>
      <dgm:spPr/>
      <dgm:t>
        <a:bodyPr/>
        <a:lstStyle/>
        <a:p>
          <a:endParaRPr lang="en-US"/>
        </a:p>
      </dgm:t>
    </dgm:pt>
    <dgm:pt modelId="{E47769F0-5439-4BBE-83F9-49999E3EA553}" type="sibTrans" cxnId="{D2607E90-AB24-49B1-9357-FA7515CB353D}">
      <dgm:prSet/>
      <dgm:spPr/>
      <dgm:t>
        <a:bodyPr/>
        <a:lstStyle/>
        <a:p>
          <a:endParaRPr lang="en-US"/>
        </a:p>
      </dgm:t>
    </dgm:pt>
    <dgm:pt modelId="{528073DA-8747-4CD8-9B3F-4F126AA3D8FE}" type="pres">
      <dgm:prSet presAssocID="{89DB3388-87DA-4163-A52E-EA22FE2361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B61037-4DC9-4FDF-9A02-110956B7171F}" type="pres">
      <dgm:prSet presAssocID="{B00E53DF-ED5A-473C-AB16-3CA98028D8E9}" presName="parentText" presStyleLbl="node1" presStyleIdx="0" presStyleCnt="1" custLinFactNeighborX="-2593" custLinFactNeighborY="-48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07E90-AB24-49B1-9357-FA7515CB353D}" srcId="{89DB3388-87DA-4163-A52E-EA22FE2361EB}" destId="{B00E53DF-ED5A-473C-AB16-3CA98028D8E9}" srcOrd="0" destOrd="0" parTransId="{48678F1A-12FE-4C8B-9A8B-5DE545087378}" sibTransId="{E47769F0-5439-4BBE-83F9-49999E3EA553}"/>
    <dgm:cxn modelId="{B979F581-3D61-49C0-84C2-1C7E74999DD4}" type="presOf" srcId="{89DB3388-87DA-4163-A52E-EA22FE2361EB}" destId="{528073DA-8747-4CD8-9B3F-4F126AA3D8FE}" srcOrd="0" destOrd="0" presId="urn:microsoft.com/office/officeart/2005/8/layout/vList2"/>
    <dgm:cxn modelId="{98D53C93-BBF9-4601-A4DC-9E11C1354723}" type="presOf" srcId="{B00E53DF-ED5A-473C-AB16-3CA98028D8E9}" destId="{EFB61037-4DC9-4FDF-9A02-110956B7171F}" srcOrd="0" destOrd="0" presId="urn:microsoft.com/office/officeart/2005/8/layout/vList2"/>
    <dgm:cxn modelId="{C29CE57E-C308-462B-BE78-003A21C32E58}" type="presParOf" srcId="{528073DA-8747-4CD8-9B3F-4F126AA3D8FE}" destId="{EFB61037-4DC9-4FDF-9A02-110956B717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814799-7A14-470A-8C69-0E8924ED80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02424-F100-4951-85EA-01F017A972BE}">
      <dgm:prSet custT="1"/>
      <dgm:spPr/>
      <dgm:t>
        <a:bodyPr/>
        <a:lstStyle/>
        <a:p>
          <a:pPr algn="ctr" rtl="0"/>
          <a:r>
            <a:rPr lang="en-US" sz="4000" b="1" i="0" dirty="0" smtClean="0"/>
            <a:t>ANALYSATION</a:t>
          </a:r>
          <a:endParaRPr lang="en-IN" sz="4000" b="1" dirty="0"/>
        </a:p>
      </dgm:t>
    </dgm:pt>
    <dgm:pt modelId="{46420F5E-D152-4CED-B0E8-5C0B9F51E200}" type="parTrans" cxnId="{EE0007F9-99BB-44D7-80F4-73C468FEE651}">
      <dgm:prSet/>
      <dgm:spPr/>
      <dgm:t>
        <a:bodyPr/>
        <a:lstStyle/>
        <a:p>
          <a:endParaRPr lang="en-US"/>
        </a:p>
      </dgm:t>
    </dgm:pt>
    <dgm:pt modelId="{6889A89F-B4CA-49E2-A2A1-604FBF5EE250}" type="sibTrans" cxnId="{EE0007F9-99BB-44D7-80F4-73C468FEE651}">
      <dgm:prSet/>
      <dgm:spPr/>
      <dgm:t>
        <a:bodyPr/>
        <a:lstStyle/>
        <a:p>
          <a:endParaRPr lang="en-US"/>
        </a:p>
      </dgm:t>
    </dgm:pt>
    <dgm:pt modelId="{1E49A099-F84F-4E6F-9CD3-B2A774A734C9}" type="pres">
      <dgm:prSet presAssocID="{4C814799-7A14-470A-8C69-0E8924ED80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CB53DA-75E2-4EA0-AE3F-ABB232243F1F}" type="pres">
      <dgm:prSet presAssocID="{52002424-F100-4951-85EA-01F017A972BE}" presName="parentText" presStyleLbl="node1" presStyleIdx="0" presStyleCnt="1" custLinFactNeighborX="16958" custLinFactNeighborY="-24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43DE1-9678-4710-9069-F65844828970}" type="presOf" srcId="{52002424-F100-4951-85EA-01F017A972BE}" destId="{FBCB53DA-75E2-4EA0-AE3F-ABB232243F1F}" srcOrd="0" destOrd="0" presId="urn:microsoft.com/office/officeart/2005/8/layout/vList2"/>
    <dgm:cxn modelId="{EE0007F9-99BB-44D7-80F4-73C468FEE651}" srcId="{4C814799-7A14-470A-8C69-0E8924ED8064}" destId="{52002424-F100-4951-85EA-01F017A972BE}" srcOrd="0" destOrd="0" parTransId="{46420F5E-D152-4CED-B0E8-5C0B9F51E200}" sibTransId="{6889A89F-B4CA-49E2-A2A1-604FBF5EE250}"/>
    <dgm:cxn modelId="{7651A389-8AD4-47B8-B909-39682CEDC5C4}" type="presOf" srcId="{4C814799-7A14-470A-8C69-0E8924ED8064}" destId="{1E49A099-F84F-4E6F-9CD3-B2A774A734C9}" srcOrd="0" destOrd="0" presId="urn:microsoft.com/office/officeart/2005/8/layout/vList2"/>
    <dgm:cxn modelId="{3903A68C-BB1E-4598-8D91-A533C6C61AD0}" type="presParOf" srcId="{1E49A099-F84F-4E6F-9CD3-B2A774A734C9}" destId="{FBCB53DA-75E2-4EA0-AE3F-ABB232243F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036077-2992-4D27-8C93-7D6B118EB02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FD6B0-73B5-484E-963F-9C6B360C7429}">
      <dgm:prSet/>
      <dgm:spPr/>
      <dgm:t>
        <a:bodyPr/>
        <a:lstStyle/>
        <a:p>
          <a:pPr rtl="0"/>
          <a:r>
            <a:rPr lang="en-US" b="1" i="0" dirty="0" smtClean="0"/>
            <a:t>What items are sold more and what items are sold less in what type of meal </a:t>
          </a:r>
          <a:endParaRPr lang="en-IN" dirty="0"/>
        </a:p>
      </dgm:t>
    </dgm:pt>
    <dgm:pt modelId="{3CF87496-CE0A-4D62-850B-C78FB3BB4968}" type="parTrans" cxnId="{9F0A158E-B866-4E74-A1C5-32CC75C96B15}">
      <dgm:prSet/>
      <dgm:spPr/>
      <dgm:t>
        <a:bodyPr/>
        <a:lstStyle/>
        <a:p>
          <a:endParaRPr lang="en-US"/>
        </a:p>
      </dgm:t>
    </dgm:pt>
    <dgm:pt modelId="{4766C555-FB01-4DB1-A7EE-6043058C8466}" type="sibTrans" cxnId="{9F0A158E-B866-4E74-A1C5-32CC75C96B15}">
      <dgm:prSet/>
      <dgm:spPr/>
      <dgm:t>
        <a:bodyPr/>
        <a:lstStyle/>
        <a:p>
          <a:endParaRPr lang="en-US"/>
        </a:p>
      </dgm:t>
    </dgm:pt>
    <dgm:pt modelId="{B2FCDCB4-544F-4521-BAB7-0F5699BBDB51}">
      <dgm:prSet/>
      <dgm:spPr/>
      <dgm:t>
        <a:bodyPr/>
        <a:lstStyle/>
        <a:p>
          <a:pPr rtl="0"/>
          <a:r>
            <a:rPr lang="en-US" b="1" i="0" smtClean="0"/>
            <a:t>Most sold items</a:t>
          </a:r>
          <a:endParaRPr lang="en-IN" dirty="0"/>
        </a:p>
      </dgm:t>
    </dgm:pt>
    <dgm:pt modelId="{3B12E116-957F-407C-B934-FC7C72D0636C}" type="parTrans" cxnId="{981E27D7-2893-4E49-8D60-D0695924D782}">
      <dgm:prSet/>
      <dgm:spPr/>
      <dgm:t>
        <a:bodyPr/>
        <a:lstStyle/>
        <a:p>
          <a:endParaRPr lang="en-US"/>
        </a:p>
      </dgm:t>
    </dgm:pt>
    <dgm:pt modelId="{1CE85706-5327-4C76-ADB3-1F42D7D8B0A6}" type="sibTrans" cxnId="{981E27D7-2893-4E49-8D60-D0695924D782}">
      <dgm:prSet/>
      <dgm:spPr/>
      <dgm:t>
        <a:bodyPr/>
        <a:lstStyle/>
        <a:p>
          <a:endParaRPr lang="en-US"/>
        </a:p>
      </dgm:t>
    </dgm:pt>
    <dgm:pt modelId="{27D1D40C-737C-4DC3-A163-73035A02C39C}">
      <dgm:prSet/>
      <dgm:spPr/>
      <dgm:t>
        <a:bodyPr/>
        <a:lstStyle/>
        <a:p>
          <a:pPr rtl="0"/>
          <a:r>
            <a:rPr lang="en-US" b="1" i="0" dirty="0" smtClean="0"/>
            <a:t>Tea (64 units)</a:t>
          </a:r>
          <a:r>
            <a:rPr lang="en-US" b="0" i="0" dirty="0" smtClean="0"/>
            <a:t> and </a:t>
          </a:r>
          <a:r>
            <a:rPr lang="en-US" b="1" i="0" dirty="0" smtClean="0"/>
            <a:t>Coffee (51 units)</a:t>
          </a:r>
          <a:r>
            <a:rPr lang="en-US" b="0" i="0" dirty="0" smtClean="0"/>
            <a:t> are the highest-selling items, especially during </a:t>
          </a:r>
          <a:r>
            <a:rPr lang="en-US" b="1" i="0" dirty="0" smtClean="0"/>
            <a:t>breakfast</a:t>
          </a:r>
          <a:r>
            <a:rPr lang="en-US" b="0" i="0" dirty="0" smtClean="0"/>
            <a:t> and </a:t>
          </a:r>
          <a:r>
            <a:rPr lang="en-US" b="1" i="0" dirty="0" smtClean="0"/>
            <a:t>evening snacks.</a:t>
          </a:r>
          <a:endParaRPr lang="en-IN" b="1" dirty="0"/>
        </a:p>
      </dgm:t>
    </dgm:pt>
    <dgm:pt modelId="{C84964B4-1937-4F56-BB55-C710C8DA4BE5}" type="parTrans" cxnId="{95F5F355-0E30-4B8C-9E8D-6EEC7ACDF747}">
      <dgm:prSet/>
      <dgm:spPr/>
      <dgm:t>
        <a:bodyPr/>
        <a:lstStyle/>
        <a:p>
          <a:endParaRPr lang="en-US"/>
        </a:p>
      </dgm:t>
    </dgm:pt>
    <dgm:pt modelId="{7FC47445-0428-4937-88DE-50AC8510ED6F}" type="sibTrans" cxnId="{95F5F355-0E30-4B8C-9E8D-6EEC7ACDF747}">
      <dgm:prSet/>
      <dgm:spPr/>
      <dgm:t>
        <a:bodyPr/>
        <a:lstStyle/>
        <a:p>
          <a:endParaRPr lang="en-US"/>
        </a:p>
      </dgm:t>
    </dgm:pt>
    <dgm:pt modelId="{34DD91F6-16FF-4F1B-81D5-CC51EA1AB0B3}">
      <dgm:prSet/>
      <dgm:spPr/>
      <dgm:t>
        <a:bodyPr/>
        <a:lstStyle/>
        <a:p>
          <a:pPr rtl="0"/>
          <a:r>
            <a:rPr lang="en-US" b="1" i="0" dirty="0" smtClean="0"/>
            <a:t>Chicken Biryani (45 units)</a:t>
          </a:r>
          <a:r>
            <a:rPr lang="en-US" b="0" i="0" dirty="0" smtClean="0"/>
            <a:t> and </a:t>
          </a:r>
          <a:r>
            <a:rPr lang="en-US" b="1" i="0" dirty="0" smtClean="0"/>
            <a:t>Fried Rice (38 units)</a:t>
          </a:r>
          <a:r>
            <a:rPr lang="en-US" b="0" i="0" dirty="0" smtClean="0"/>
            <a:t> perform well during </a:t>
          </a:r>
          <a:r>
            <a:rPr lang="en-US" b="1" i="0" dirty="0" smtClean="0"/>
            <a:t>lunch</a:t>
          </a:r>
          <a:r>
            <a:rPr lang="en-US" b="0" i="0" dirty="0" smtClean="0"/>
            <a:t> and </a:t>
          </a:r>
          <a:r>
            <a:rPr lang="en-US" b="1" i="0" dirty="0" smtClean="0"/>
            <a:t>dinner</a:t>
          </a:r>
          <a:r>
            <a:rPr lang="en-US" b="0" i="0" dirty="0" smtClean="0"/>
            <a:t>.</a:t>
          </a:r>
          <a:endParaRPr lang="en-IN" dirty="0"/>
        </a:p>
      </dgm:t>
    </dgm:pt>
    <dgm:pt modelId="{14904FA0-8B03-46A3-90EF-5576B979DC43}" type="parTrans" cxnId="{69C41E3F-E57D-46DC-8B5D-277C1FFE0B5A}">
      <dgm:prSet/>
      <dgm:spPr/>
      <dgm:t>
        <a:bodyPr/>
        <a:lstStyle/>
        <a:p>
          <a:endParaRPr lang="en-US"/>
        </a:p>
      </dgm:t>
    </dgm:pt>
    <dgm:pt modelId="{9C0DFADC-1110-4EDC-B7EC-6A522CC02EDE}" type="sibTrans" cxnId="{69C41E3F-E57D-46DC-8B5D-277C1FFE0B5A}">
      <dgm:prSet/>
      <dgm:spPr/>
      <dgm:t>
        <a:bodyPr/>
        <a:lstStyle/>
        <a:p>
          <a:endParaRPr lang="en-US"/>
        </a:p>
      </dgm:t>
    </dgm:pt>
    <dgm:pt modelId="{5BF44CB3-5900-4A0B-A226-1F933769B68C}">
      <dgm:prSet/>
      <dgm:spPr/>
      <dgm:t>
        <a:bodyPr/>
        <a:lstStyle/>
        <a:p>
          <a:pPr rtl="0"/>
          <a:r>
            <a:rPr lang="en-US" b="1" i="0" dirty="0" smtClean="0"/>
            <a:t>Least sold items</a:t>
          </a:r>
          <a:endParaRPr lang="en-IN" dirty="0"/>
        </a:p>
      </dgm:t>
    </dgm:pt>
    <dgm:pt modelId="{63BCBD4F-2DCA-44CA-A197-CD5911E8AD13}" type="parTrans" cxnId="{799BAD50-CBF0-490F-B097-7CEF8251BC21}">
      <dgm:prSet/>
      <dgm:spPr/>
      <dgm:t>
        <a:bodyPr/>
        <a:lstStyle/>
        <a:p>
          <a:endParaRPr lang="en-US"/>
        </a:p>
      </dgm:t>
    </dgm:pt>
    <dgm:pt modelId="{772498BA-8341-4588-9405-38EA88EBC3B1}" type="sibTrans" cxnId="{799BAD50-CBF0-490F-B097-7CEF8251BC21}">
      <dgm:prSet/>
      <dgm:spPr/>
      <dgm:t>
        <a:bodyPr/>
        <a:lstStyle/>
        <a:p>
          <a:endParaRPr lang="en-US"/>
        </a:p>
      </dgm:t>
    </dgm:pt>
    <dgm:pt modelId="{14AA8C4A-5266-43D8-92EF-72F839ABFF36}">
      <dgm:prSet/>
      <dgm:spPr/>
      <dgm:t>
        <a:bodyPr/>
        <a:lstStyle/>
        <a:p>
          <a:pPr rtl="0"/>
          <a:r>
            <a:rPr lang="en-US" b="1" i="0" smtClean="0"/>
            <a:t>Cold Coffee (2 units)</a:t>
          </a:r>
          <a:r>
            <a:rPr lang="en-US" b="0" i="0" smtClean="0"/>
            <a:t> and </a:t>
          </a:r>
          <a:r>
            <a:rPr lang="en-US" b="1" i="0" smtClean="0"/>
            <a:t>Veg Biryani (7 units)</a:t>
          </a:r>
          <a:r>
            <a:rPr lang="en-US" b="0" i="0" smtClean="0"/>
            <a:t> have the lowest sales across all meal times.</a:t>
          </a:r>
          <a:endParaRPr lang="en-IN"/>
        </a:p>
      </dgm:t>
    </dgm:pt>
    <dgm:pt modelId="{86BDFD1F-5D74-4DC9-AC63-7E288234E63D}" type="parTrans" cxnId="{E179B593-8566-43ED-9BE7-27E87DD8178E}">
      <dgm:prSet/>
      <dgm:spPr/>
      <dgm:t>
        <a:bodyPr/>
        <a:lstStyle/>
        <a:p>
          <a:endParaRPr lang="en-US"/>
        </a:p>
      </dgm:t>
    </dgm:pt>
    <dgm:pt modelId="{07F8BC75-2E64-4D3C-9DFB-C8534248E5CC}" type="sibTrans" cxnId="{E179B593-8566-43ED-9BE7-27E87DD8178E}">
      <dgm:prSet/>
      <dgm:spPr/>
      <dgm:t>
        <a:bodyPr/>
        <a:lstStyle/>
        <a:p>
          <a:endParaRPr lang="en-US"/>
        </a:p>
      </dgm:t>
    </dgm:pt>
    <dgm:pt modelId="{E2DD21BB-D634-46BE-A141-17F19D21BC8E}" type="pres">
      <dgm:prSet presAssocID="{D8036077-2992-4D27-8C93-7D6B118EB0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6A5FB-9E3F-4143-8E2F-FC4F398CD711}" type="pres">
      <dgm:prSet presAssocID="{5BF44CB3-5900-4A0B-A226-1F933769B68C}" presName="boxAndChildren" presStyleCnt="0"/>
      <dgm:spPr/>
    </dgm:pt>
    <dgm:pt modelId="{AD63FD98-B4E4-4A72-8325-22381AB335A2}" type="pres">
      <dgm:prSet presAssocID="{5BF44CB3-5900-4A0B-A226-1F933769B68C}" presName="parentTextBox" presStyleLbl="node1" presStyleIdx="0" presStyleCnt="3"/>
      <dgm:spPr/>
      <dgm:t>
        <a:bodyPr/>
        <a:lstStyle/>
        <a:p>
          <a:endParaRPr lang="en-US"/>
        </a:p>
      </dgm:t>
    </dgm:pt>
    <dgm:pt modelId="{832CA897-7A9B-468F-9E76-00E2BA2184AF}" type="pres">
      <dgm:prSet presAssocID="{5BF44CB3-5900-4A0B-A226-1F933769B68C}" presName="entireBox" presStyleLbl="node1" presStyleIdx="0" presStyleCnt="3"/>
      <dgm:spPr/>
      <dgm:t>
        <a:bodyPr/>
        <a:lstStyle/>
        <a:p>
          <a:endParaRPr lang="en-US"/>
        </a:p>
      </dgm:t>
    </dgm:pt>
    <dgm:pt modelId="{69CD56C4-1057-471D-AA4E-73F698D7670C}" type="pres">
      <dgm:prSet presAssocID="{5BF44CB3-5900-4A0B-A226-1F933769B68C}" presName="descendantBox" presStyleCnt="0"/>
      <dgm:spPr/>
    </dgm:pt>
    <dgm:pt modelId="{9E4D3340-3101-4B0C-B3E0-2C80E6D45312}" type="pres">
      <dgm:prSet presAssocID="{14AA8C4A-5266-43D8-92EF-72F839ABFF3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CA689-3E1D-4D88-BB98-4683E2C1232C}" type="pres">
      <dgm:prSet presAssocID="{1CE85706-5327-4C76-ADB3-1F42D7D8B0A6}" presName="sp" presStyleCnt="0"/>
      <dgm:spPr/>
    </dgm:pt>
    <dgm:pt modelId="{F06871F9-45CD-4B72-A50D-4FF287AFDFA4}" type="pres">
      <dgm:prSet presAssocID="{B2FCDCB4-544F-4521-BAB7-0F5699BBDB51}" presName="arrowAndChildren" presStyleCnt="0"/>
      <dgm:spPr/>
    </dgm:pt>
    <dgm:pt modelId="{65932D3E-8AB7-49AA-8E1A-0741E00D82FA}" type="pres">
      <dgm:prSet presAssocID="{B2FCDCB4-544F-4521-BAB7-0F5699BBDB51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2B1ED902-1653-41B6-95EB-586DE24B35E2}" type="pres">
      <dgm:prSet presAssocID="{B2FCDCB4-544F-4521-BAB7-0F5699BBDB51}" presName="arrow" presStyleLbl="node1" presStyleIdx="1" presStyleCnt="3"/>
      <dgm:spPr/>
      <dgm:t>
        <a:bodyPr/>
        <a:lstStyle/>
        <a:p>
          <a:endParaRPr lang="en-US"/>
        </a:p>
      </dgm:t>
    </dgm:pt>
    <dgm:pt modelId="{0B083060-71BF-474C-AB6A-C1918A379F4C}" type="pres">
      <dgm:prSet presAssocID="{B2FCDCB4-544F-4521-BAB7-0F5699BBDB51}" presName="descendantArrow" presStyleCnt="0"/>
      <dgm:spPr/>
    </dgm:pt>
    <dgm:pt modelId="{ACF126BA-35C5-40AD-9EFE-11A6BC7EE0D2}" type="pres">
      <dgm:prSet presAssocID="{27D1D40C-737C-4DC3-A163-73035A02C39C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7F813-09DF-4335-B326-A61040C60046}" type="pres">
      <dgm:prSet presAssocID="{34DD91F6-16FF-4F1B-81D5-CC51EA1AB0B3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9B5CD-6539-4AE8-B66B-55D4314BD2D7}" type="pres">
      <dgm:prSet presAssocID="{4766C555-FB01-4DB1-A7EE-6043058C8466}" presName="sp" presStyleCnt="0"/>
      <dgm:spPr/>
    </dgm:pt>
    <dgm:pt modelId="{5E8E53E8-206B-4FDD-85BC-EB4DCD269BFB}" type="pres">
      <dgm:prSet presAssocID="{6DFFD6B0-73B5-484E-963F-9C6B360C7429}" presName="arrowAndChildren" presStyleCnt="0"/>
      <dgm:spPr/>
    </dgm:pt>
    <dgm:pt modelId="{1123EC1E-DE44-416C-81FE-AA9CD4B3584E}" type="pres">
      <dgm:prSet presAssocID="{6DFFD6B0-73B5-484E-963F-9C6B360C7429}" presName="parentTextArrow" presStyleLbl="node1" presStyleIdx="2" presStyleCnt="3" custLinFactNeighborY="-2503"/>
      <dgm:spPr/>
      <dgm:t>
        <a:bodyPr/>
        <a:lstStyle/>
        <a:p>
          <a:endParaRPr lang="en-US"/>
        </a:p>
      </dgm:t>
    </dgm:pt>
  </dgm:ptLst>
  <dgm:cxnLst>
    <dgm:cxn modelId="{E179B593-8566-43ED-9BE7-27E87DD8178E}" srcId="{5BF44CB3-5900-4A0B-A226-1F933769B68C}" destId="{14AA8C4A-5266-43D8-92EF-72F839ABFF36}" srcOrd="0" destOrd="0" parTransId="{86BDFD1F-5D74-4DC9-AC63-7E288234E63D}" sibTransId="{07F8BC75-2E64-4D3C-9DFB-C8534248E5CC}"/>
    <dgm:cxn modelId="{C26C9AC5-0093-40C0-9598-79AF90B667BE}" type="presOf" srcId="{14AA8C4A-5266-43D8-92EF-72F839ABFF36}" destId="{9E4D3340-3101-4B0C-B3E0-2C80E6D45312}" srcOrd="0" destOrd="0" presId="urn:microsoft.com/office/officeart/2005/8/layout/process4"/>
    <dgm:cxn modelId="{95F5F355-0E30-4B8C-9E8D-6EEC7ACDF747}" srcId="{B2FCDCB4-544F-4521-BAB7-0F5699BBDB51}" destId="{27D1D40C-737C-4DC3-A163-73035A02C39C}" srcOrd="0" destOrd="0" parTransId="{C84964B4-1937-4F56-BB55-C710C8DA4BE5}" sibTransId="{7FC47445-0428-4937-88DE-50AC8510ED6F}"/>
    <dgm:cxn modelId="{E7A1CC7A-8672-4677-A3D8-7CE37C482A13}" type="presOf" srcId="{27D1D40C-737C-4DC3-A163-73035A02C39C}" destId="{ACF126BA-35C5-40AD-9EFE-11A6BC7EE0D2}" srcOrd="0" destOrd="0" presId="urn:microsoft.com/office/officeart/2005/8/layout/process4"/>
    <dgm:cxn modelId="{69C41E3F-E57D-46DC-8B5D-277C1FFE0B5A}" srcId="{B2FCDCB4-544F-4521-BAB7-0F5699BBDB51}" destId="{34DD91F6-16FF-4F1B-81D5-CC51EA1AB0B3}" srcOrd="1" destOrd="0" parTransId="{14904FA0-8B03-46A3-90EF-5576B979DC43}" sibTransId="{9C0DFADC-1110-4EDC-B7EC-6A522CC02EDE}"/>
    <dgm:cxn modelId="{9F0A158E-B866-4E74-A1C5-32CC75C96B15}" srcId="{D8036077-2992-4D27-8C93-7D6B118EB02F}" destId="{6DFFD6B0-73B5-484E-963F-9C6B360C7429}" srcOrd="0" destOrd="0" parTransId="{3CF87496-CE0A-4D62-850B-C78FB3BB4968}" sibTransId="{4766C555-FB01-4DB1-A7EE-6043058C8466}"/>
    <dgm:cxn modelId="{515DBE28-8544-4AA1-973D-312F6B1A04FD}" type="presOf" srcId="{D8036077-2992-4D27-8C93-7D6B118EB02F}" destId="{E2DD21BB-D634-46BE-A141-17F19D21BC8E}" srcOrd="0" destOrd="0" presId="urn:microsoft.com/office/officeart/2005/8/layout/process4"/>
    <dgm:cxn modelId="{981E27D7-2893-4E49-8D60-D0695924D782}" srcId="{D8036077-2992-4D27-8C93-7D6B118EB02F}" destId="{B2FCDCB4-544F-4521-BAB7-0F5699BBDB51}" srcOrd="1" destOrd="0" parTransId="{3B12E116-957F-407C-B934-FC7C72D0636C}" sibTransId="{1CE85706-5327-4C76-ADB3-1F42D7D8B0A6}"/>
    <dgm:cxn modelId="{6BD7656A-BB74-4DBF-9EE0-366FAC6EFBEC}" type="presOf" srcId="{34DD91F6-16FF-4F1B-81D5-CC51EA1AB0B3}" destId="{2B57F813-09DF-4335-B326-A61040C60046}" srcOrd="0" destOrd="0" presId="urn:microsoft.com/office/officeart/2005/8/layout/process4"/>
    <dgm:cxn modelId="{799BAD50-CBF0-490F-B097-7CEF8251BC21}" srcId="{D8036077-2992-4D27-8C93-7D6B118EB02F}" destId="{5BF44CB3-5900-4A0B-A226-1F933769B68C}" srcOrd="2" destOrd="0" parTransId="{63BCBD4F-2DCA-44CA-A197-CD5911E8AD13}" sibTransId="{772498BA-8341-4588-9405-38EA88EBC3B1}"/>
    <dgm:cxn modelId="{51B3750A-73CD-499C-BE3F-341E4A97FFB4}" type="presOf" srcId="{B2FCDCB4-544F-4521-BAB7-0F5699BBDB51}" destId="{2B1ED902-1653-41B6-95EB-586DE24B35E2}" srcOrd="1" destOrd="0" presId="urn:microsoft.com/office/officeart/2005/8/layout/process4"/>
    <dgm:cxn modelId="{19E82A78-0005-468A-957A-6D72001BFB00}" type="presOf" srcId="{5BF44CB3-5900-4A0B-A226-1F933769B68C}" destId="{832CA897-7A9B-468F-9E76-00E2BA2184AF}" srcOrd="1" destOrd="0" presId="urn:microsoft.com/office/officeart/2005/8/layout/process4"/>
    <dgm:cxn modelId="{B093FE73-3E7B-45B1-AD5E-6CBAA39E64E7}" type="presOf" srcId="{5BF44CB3-5900-4A0B-A226-1F933769B68C}" destId="{AD63FD98-B4E4-4A72-8325-22381AB335A2}" srcOrd="0" destOrd="0" presId="urn:microsoft.com/office/officeart/2005/8/layout/process4"/>
    <dgm:cxn modelId="{589DB95F-8BC5-4A8C-AB6E-9B38FAB90716}" type="presOf" srcId="{B2FCDCB4-544F-4521-BAB7-0F5699BBDB51}" destId="{65932D3E-8AB7-49AA-8E1A-0741E00D82FA}" srcOrd="0" destOrd="0" presId="urn:microsoft.com/office/officeart/2005/8/layout/process4"/>
    <dgm:cxn modelId="{C6FF32DD-E2A2-4342-BE92-9C8CBBB94E44}" type="presOf" srcId="{6DFFD6B0-73B5-484E-963F-9C6B360C7429}" destId="{1123EC1E-DE44-416C-81FE-AA9CD4B3584E}" srcOrd="0" destOrd="0" presId="urn:microsoft.com/office/officeart/2005/8/layout/process4"/>
    <dgm:cxn modelId="{6FBC1013-C6ED-4018-850E-E8A99AC98B2A}" type="presParOf" srcId="{E2DD21BB-D634-46BE-A141-17F19D21BC8E}" destId="{38F6A5FB-9E3F-4143-8E2F-FC4F398CD711}" srcOrd="0" destOrd="0" presId="urn:microsoft.com/office/officeart/2005/8/layout/process4"/>
    <dgm:cxn modelId="{9BAFD22C-8804-478F-BFBB-FC9D81F1FAAA}" type="presParOf" srcId="{38F6A5FB-9E3F-4143-8E2F-FC4F398CD711}" destId="{AD63FD98-B4E4-4A72-8325-22381AB335A2}" srcOrd="0" destOrd="0" presId="urn:microsoft.com/office/officeart/2005/8/layout/process4"/>
    <dgm:cxn modelId="{36C0154F-D76F-49F7-B3DB-02D6450B1AE7}" type="presParOf" srcId="{38F6A5FB-9E3F-4143-8E2F-FC4F398CD711}" destId="{832CA897-7A9B-468F-9E76-00E2BA2184AF}" srcOrd="1" destOrd="0" presId="urn:microsoft.com/office/officeart/2005/8/layout/process4"/>
    <dgm:cxn modelId="{46EDCAE1-D073-49F9-B70E-133B7A52B869}" type="presParOf" srcId="{38F6A5FB-9E3F-4143-8E2F-FC4F398CD711}" destId="{69CD56C4-1057-471D-AA4E-73F698D7670C}" srcOrd="2" destOrd="0" presId="urn:microsoft.com/office/officeart/2005/8/layout/process4"/>
    <dgm:cxn modelId="{8AB4D866-F651-4D9B-B382-AD5B2FB68BB8}" type="presParOf" srcId="{69CD56C4-1057-471D-AA4E-73F698D7670C}" destId="{9E4D3340-3101-4B0C-B3E0-2C80E6D45312}" srcOrd="0" destOrd="0" presId="urn:microsoft.com/office/officeart/2005/8/layout/process4"/>
    <dgm:cxn modelId="{ACA59711-7E6D-42F0-93F3-558B69B296C8}" type="presParOf" srcId="{E2DD21BB-D634-46BE-A141-17F19D21BC8E}" destId="{34BCA689-3E1D-4D88-BB98-4683E2C1232C}" srcOrd="1" destOrd="0" presId="urn:microsoft.com/office/officeart/2005/8/layout/process4"/>
    <dgm:cxn modelId="{AB634DE9-3ED2-4768-B508-A9AABFFDDAD8}" type="presParOf" srcId="{E2DD21BB-D634-46BE-A141-17F19D21BC8E}" destId="{F06871F9-45CD-4B72-A50D-4FF287AFDFA4}" srcOrd="2" destOrd="0" presId="urn:microsoft.com/office/officeart/2005/8/layout/process4"/>
    <dgm:cxn modelId="{1FD51758-147E-4C8A-9C38-7E3FDC65122E}" type="presParOf" srcId="{F06871F9-45CD-4B72-A50D-4FF287AFDFA4}" destId="{65932D3E-8AB7-49AA-8E1A-0741E00D82FA}" srcOrd="0" destOrd="0" presId="urn:microsoft.com/office/officeart/2005/8/layout/process4"/>
    <dgm:cxn modelId="{9391DEDB-2CCE-4574-99C9-080AA20834D2}" type="presParOf" srcId="{F06871F9-45CD-4B72-A50D-4FF287AFDFA4}" destId="{2B1ED902-1653-41B6-95EB-586DE24B35E2}" srcOrd="1" destOrd="0" presId="urn:microsoft.com/office/officeart/2005/8/layout/process4"/>
    <dgm:cxn modelId="{6104C8F2-FE3D-4CFD-8863-B32A0EB68FD7}" type="presParOf" srcId="{F06871F9-45CD-4B72-A50D-4FF287AFDFA4}" destId="{0B083060-71BF-474C-AB6A-C1918A379F4C}" srcOrd="2" destOrd="0" presId="urn:microsoft.com/office/officeart/2005/8/layout/process4"/>
    <dgm:cxn modelId="{6FEC0962-929A-4F14-84A7-FD52F486A061}" type="presParOf" srcId="{0B083060-71BF-474C-AB6A-C1918A379F4C}" destId="{ACF126BA-35C5-40AD-9EFE-11A6BC7EE0D2}" srcOrd="0" destOrd="0" presId="urn:microsoft.com/office/officeart/2005/8/layout/process4"/>
    <dgm:cxn modelId="{DD63DD95-4322-4B14-AE90-E0E00B33ED82}" type="presParOf" srcId="{0B083060-71BF-474C-AB6A-C1918A379F4C}" destId="{2B57F813-09DF-4335-B326-A61040C60046}" srcOrd="1" destOrd="0" presId="urn:microsoft.com/office/officeart/2005/8/layout/process4"/>
    <dgm:cxn modelId="{FBF58825-8C61-48F8-A5CA-1C0964AF1626}" type="presParOf" srcId="{E2DD21BB-D634-46BE-A141-17F19D21BC8E}" destId="{13C9B5CD-6539-4AE8-B66B-55D4314BD2D7}" srcOrd="3" destOrd="0" presId="urn:microsoft.com/office/officeart/2005/8/layout/process4"/>
    <dgm:cxn modelId="{F2152217-4398-46A4-A82F-A7E678C8837F}" type="presParOf" srcId="{E2DD21BB-D634-46BE-A141-17F19D21BC8E}" destId="{5E8E53E8-206B-4FDD-85BC-EB4DCD269BFB}" srcOrd="4" destOrd="0" presId="urn:microsoft.com/office/officeart/2005/8/layout/process4"/>
    <dgm:cxn modelId="{DAD3C7A4-5EF0-49B4-8770-F66E5E139302}" type="presParOf" srcId="{5E8E53E8-206B-4FDD-85BC-EB4DCD269BFB}" destId="{1123EC1E-DE44-416C-81FE-AA9CD4B3584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814799-7A14-470A-8C69-0E8924ED80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02424-F100-4951-85EA-01F017A972BE}">
      <dgm:prSet custT="1"/>
      <dgm:spPr/>
      <dgm:t>
        <a:bodyPr/>
        <a:lstStyle/>
        <a:p>
          <a:pPr algn="ctr" rtl="0"/>
          <a:r>
            <a:rPr lang="en-US" sz="4000" b="1" i="0" dirty="0" smtClean="0"/>
            <a:t>ANALYSATION</a:t>
          </a:r>
          <a:endParaRPr lang="en-IN" sz="4000" b="1" dirty="0"/>
        </a:p>
      </dgm:t>
    </dgm:pt>
    <dgm:pt modelId="{46420F5E-D152-4CED-B0E8-5C0B9F51E200}" type="parTrans" cxnId="{EE0007F9-99BB-44D7-80F4-73C468FEE651}">
      <dgm:prSet/>
      <dgm:spPr/>
      <dgm:t>
        <a:bodyPr/>
        <a:lstStyle/>
        <a:p>
          <a:endParaRPr lang="en-US"/>
        </a:p>
      </dgm:t>
    </dgm:pt>
    <dgm:pt modelId="{6889A89F-B4CA-49E2-A2A1-604FBF5EE250}" type="sibTrans" cxnId="{EE0007F9-99BB-44D7-80F4-73C468FEE651}">
      <dgm:prSet/>
      <dgm:spPr/>
      <dgm:t>
        <a:bodyPr/>
        <a:lstStyle/>
        <a:p>
          <a:endParaRPr lang="en-US"/>
        </a:p>
      </dgm:t>
    </dgm:pt>
    <dgm:pt modelId="{1E49A099-F84F-4E6F-9CD3-B2A774A734C9}" type="pres">
      <dgm:prSet presAssocID="{4C814799-7A14-470A-8C69-0E8924ED80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CB53DA-75E2-4EA0-AE3F-ABB232243F1F}" type="pres">
      <dgm:prSet presAssocID="{52002424-F100-4951-85EA-01F017A972BE}" presName="parentText" presStyleLbl="node1" presStyleIdx="0" presStyleCnt="1" custLinFactNeighborX="16958" custLinFactNeighborY="-24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43DE1-9678-4710-9069-F65844828970}" type="presOf" srcId="{52002424-F100-4951-85EA-01F017A972BE}" destId="{FBCB53DA-75E2-4EA0-AE3F-ABB232243F1F}" srcOrd="0" destOrd="0" presId="urn:microsoft.com/office/officeart/2005/8/layout/vList2"/>
    <dgm:cxn modelId="{EE0007F9-99BB-44D7-80F4-73C468FEE651}" srcId="{4C814799-7A14-470A-8C69-0E8924ED8064}" destId="{52002424-F100-4951-85EA-01F017A972BE}" srcOrd="0" destOrd="0" parTransId="{46420F5E-D152-4CED-B0E8-5C0B9F51E200}" sibTransId="{6889A89F-B4CA-49E2-A2A1-604FBF5EE250}"/>
    <dgm:cxn modelId="{7651A389-8AD4-47B8-B909-39682CEDC5C4}" type="presOf" srcId="{4C814799-7A14-470A-8C69-0E8924ED8064}" destId="{1E49A099-F84F-4E6F-9CD3-B2A774A734C9}" srcOrd="0" destOrd="0" presId="urn:microsoft.com/office/officeart/2005/8/layout/vList2"/>
    <dgm:cxn modelId="{3903A68C-BB1E-4598-8D91-A533C6C61AD0}" type="presParOf" srcId="{1E49A099-F84F-4E6F-9CD3-B2A774A734C9}" destId="{FBCB53DA-75E2-4EA0-AE3F-ABB232243F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B298D-73CA-426A-9CAE-B08F54CB9672}">
      <dsp:nvSpPr>
        <dsp:cNvPr id="0" name=""/>
        <dsp:cNvSpPr/>
      </dsp:nvSpPr>
      <dsp:spPr>
        <a:xfrm>
          <a:off x="0" y="8804"/>
          <a:ext cx="6896331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i="0" kern="1200" baseline="0" dirty="0" smtClean="0"/>
            <a:t>Problem Statement</a:t>
          </a:r>
          <a:endParaRPr lang="en-IN" sz="4700" kern="1200" dirty="0"/>
        </a:p>
      </dsp:txBody>
      <dsp:txXfrm>
        <a:off x="55030" y="63834"/>
        <a:ext cx="6786271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D347-CAF4-4BC4-8803-B34296804D8E}">
      <dsp:nvSpPr>
        <dsp:cNvPr id="0" name=""/>
        <dsp:cNvSpPr/>
      </dsp:nvSpPr>
      <dsp:spPr>
        <a:xfrm>
          <a:off x="4092" y="2243"/>
          <a:ext cx="11077826" cy="210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Sale of which items in what type of meal generate a greater amount of sales</a:t>
          </a:r>
          <a:r>
            <a:rPr lang="en-US" sz="4300" b="1" kern="1200" smtClean="0"/>
            <a:t>? </a:t>
          </a:r>
          <a:endParaRPr lang="en-IN" sz="4300" kern="1200" dirty="0"/>
        </a:p>
      </dsp:txBody>
      <dsp:txXfrm>
        <a:off x="65712" y="63863"/>
        <a:ext cx="10954586" cy="1980632"/>
      </dsp:txXfrm>
    </dsp:sp>
    <dsp:sp modelId="{62F90898-D111-4ACF-8189-592E5A6D493F}">
      <dsp:nvSpPr>
        <dsp:cNvPr id="0" name=""/>
        <dsp:cNvSpPr/>
      </dsp:nvSpPr>
      <dsp:spPr>
        <a:xfrm>
          <a:off x="4092" y="2396215"/>
          <a:ext cx="5315655" cy="210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Tea, Coffee, and Chicken Biryani</a:t>
          </a:r>
          <a:r>
            <a:rPr lang="en-US" sz="2500" kern="1200" smtClean="0"/>
            <a:t> generate the most sales volume due to their high demand across breakfast and lunch and dinner</a:t>
          </a:r>
          <a:endParaRPr lang="en-IN" sz="2500" kern="1200" dirty="0"/>
        </a:p>
      </dsp:txBody>
      <dsp:txXfrm>
        <a:off x="65712" y="2457835"/>
        <a:ext cx="5192415" cy="1980632"/>
      </dsp:txXfrm>
    </dsp:sp>
    <dsp:sp modelId="{02778570-8C19-4CB7-9BDE-BE7CBCB2E8EA}">
      <dsp:nvSpPr>
        <dsp:cNvPr id="0" name=""/>
        <dsp:cNvSpPr/>
      </dsp:nvSpPr>
      <dsp:spPr>
        <a:xfrm>
          <a:off x="5766263" y="2396215"/>
          <a:ext cx="5315655" cy="210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Cold Coffee and Veg Biryani</a:t>
          </a:r>
          <a:r>
            <a:rPr lang="en-US" sz="2500" kern="1200" smtClean="0"/>
            <a:t> generate minimal sales, contributing less to overall revenue.</a:t>
          </a:r>
          <a:endParaRPr lang="en-IN" sz="2500" b="1" kern="1200" dirty="0"/>
        </a:p>
      </dsp:txBody>
      <dsp:txXfrm>
        <a:off x="5827883" y="2457835"/>
        <a:ext cx="5192415" cy="19806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13AC3-0F7C-45AB-9560-2E4AEA3DC087}">
      <dsp:nvSpPr>
        <dsp:cNvPr id="0" name=""/>
        <dsp:cNvSpPr/>
      </dsp:nvSpPr>
      <dsp:spPr>
        <a:xfrm>
          <a:off x="0" y="0"/>
          <a:ext cx="11721736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Should the company continue offering all items at different times of the day</a:t>
          </a:r>
          <a:endParaRPr lang="en-IN" sz="2000" b="1" kern="1200" dirty="0"/>
        </a:p>
      </dsp:txBody>
      <dsp:txXfrm>
        <a:off x="35640" y="35640"/>
        <a:ext cx="11650456" cy="658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2CE40-EC21-40C7-86B5-6DB28F456D75}">
      <dsp:nvSpPr>
        <dsp:cNvPr id="0" name=""/>
        <dsp:cNvSpPr/>
      </dsp:nvSpPr>
      <dsp:spPr>
        <a:xfrm>
          <a:off x="0" y="0"/>
          <a:ext cx="11512732" cy="15988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Actionable insights from the analysis for cost-cutting and improving the profit</a:t>
          </a:r>
          <a:endParaRPr lang="en-IN" sz="4400" kern="1200" dirty="0"/>
        </a:p>
      </dsp:txBody>
      <dsp:txXfrm>
        <a:off x="0" y="0"/>
        <a:ext cx="11512732" cy="1598893"/>
      </dsp:txXfrm>
    </dsp:sp>
    <dsp:sp modelId="{99D56033-3881-44AC-AD33-A6B86536FF1B}">
      <dsp:nvSpPr>
        <dsp:cNvPr id="0" name=""/>
        <dsp:cNvSpPr/>
      </dsp:nvSpPr>
      <dsp:spPr>
        <a:xfrm>
          <a:off x="5621" y="1598893"/>
          <a:ext cx="3833829" cy="3357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Focus on high-demand items:</a:t>
          </a:r>
          <a:r>
            <a:rPr lang="en-US" sz="2400" kern="1200" dirty="0" smtClean="0"/>
            <a:t> Prioritize stocking and promoting items like Tea, Coffee, Chicken Biryani, and Fried Rice etc.</a:t>
          </a:r>
          <a:endParaRPr lang="en-IN" sz="2400" kern="1200" dirty="0"/>
        </a:p>
      </dsp:txBody>
      <dsp:txXfrm>
        <a:off x="5621" y="1598893"/>
        <a:ext cx="3833829" cy="3357676"/>
      </dsp:txXfrm>
    </dsp:sp>
    <dsp:sp modelId="{AB62134C-F016-4279-BC1D-8A84229F3E1C}">
      <dsp:nvSpPr>
        <dsp:cNvPr id="0" name=""/>
        <dsp:cNvSpPr/>
      </dsp:nvSpPr>
      <dsp:spPr>
        <a:xfrm>
          <a:off x="3839451" y="1598893"/>
          <a:ext cx="3833829" cy="3357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Time-slot optimization:</a:t>
          </a:r>
          <a:r>
            <a:rPr lang="en-US" sz="2400" kern="1200" dirty="0" smtClean="0"/>
            <a:t> Tailor the menu to emphasize items that perform well during specific meals. Ex - push sales for sandwiches during lunch and lighter beverages during evening snacks.</a:t>
          </a:r>
          <a:endParaRPr lang="en-IN" sz="2400" kern="1200" dirty="0"/>
        </a:p>
      </dsp:txBody>
      <dsp:txXfrm>
        <a:off x="3839451" y="1598893"/>
        <a:ext cx="3833829" cy="3357676"/>
      </dsp:txXfrm>
    </dsp:sp>
    <dsp:sp modelId="{82C3DB8D-3626-4417-8912-14903A9010BD}">
      <dsp:nvSpPr>
        <dsp:cNvPr id="0" name=""/>
        <dsp:cNvSpPr/>
      </dsp:nvSpPr>
      <dsp:spPr>
        <a:xfrm>
          <a:off x="7673280" y="1598893"/>
          <a:ext cx="3833829" cy="3357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Discontinue or limit low-demand items:</a:t>
          </a:r>
          <a:r>
            <a:rPr lang="en-US" sz="2400" kern="1200" dirty="0" smtClean="0"/>
            <a:t> Consider removing or offering items like Cold Coffee and Veg Biryani only at specific times to reduce waste and operational costs.</a:t>
          </a:r>
          <a:endParaRPr lang="en-IN" sz="2400" kern="1200" dirty="0"/>
        </a:p>
      </dsp:txBody>
      <dsp:txXfrm>
        <a:off x="7673280" y="1598893"/>
        <a:ext cx="3833829" cy="3357676"/>
      </dsp:txXfrm>
    </dsp:sp>
    <dsp:sp modelId="{C7A6FCA4-8DCB-4805-B1FB-9C01FEC25894}">
      <dsp:nvSpPr>
        <dsp:cNvPr id="0" name=""/>
        <dsp:cNvSpPr/>
      </dsp:nvSpPr>
      <dsp:spPr>
        <a:xfrm>
          <a:off x="0" y="4956570"/>
          <a:ext cx="11512732" cy="3730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BF67-EE51-49DE-9260-2D54DC8B9E70}">
      <dsp:nvSpPr>
        <dsp:cNvPr id="0" name=""/>
        <dsp:cNvSpPr/>
      </dsp:nvSpPr>
      <dsp:spPr>
        <a:xfrm>
          <a:off x="34820" y="68921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D5A4B-93D2-4527-A7D3-9C5118EF1F75}">
      <dsp:nvSpPr>
        <dsp:cNvPr id="0" name=""/>
        <dsp:cNvSpPr/>
      </dsp:nvSpPr>
      <dsp:spPr>
        <a:xfrm>
          <a:off x="1828800" y="68202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/>
            <a:t>Tea:</a:t>
          </a:r>
          <a:r>
            <a:rPr lang="en-IN" sz="2200" kern="1200" dirty="0" smtClean="0"/>
            <a:t> Ordered during breakfast, evening snacks, and dinner.</a:t>
          </a:r>
          <a:endParaRPr lang="en-IN" sz="2200" kern="1200" dirty="0"/>
        </a:p>
      </dsp:txBody>
      <dsp:txXfrm>
        <a:off x="1828800" y="68202"/>
        <a:ext cx="4267200" cy="1097282"/>
      </dsp:txXfrm>
    </dsp:sp>
    <dsp:sp modelId="{77027DA5-96C9-4E60-83A4-3D1AC1E67EEB}">
      <dsp:nvSpPr>
        <dsp:cNvPr id="0" name=""/>
        <dsp:cNvSpPr/>
      </dsp:nvSpPr>
      <dsp:spPr>
        <a:xfrm>
          <a:off x="670559" y="1131383"/>
          <a:ext cx="2377437" cy="23774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6C639-4869-4247-8BC7-E88461751E88}">
      <dsp:nvSpPr>
        <dsp:cNvPr id="0" name=""/>
        <dsp:cNvSpPr/>
      </dsp:nvSpPr>
      <dsp:spPr>
        <a:xfrm>
          <a:off x="1828800" y="1131383"/>
          <a:ext cx="4267200" cy="2377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/>
            <a:t>Fried Rice:</a:t>
          </a:r>
          <a:r>
            <a:rPr lang="en-IN" sz="2200" kern="1200" dirty="0" smtClean="0"/>
            <a:t> Ordered across lunch, dinner, and snacks.</a:t>
          </a:r>
          <a:endParaRPr lang="en-IN" sz="2200" kern="1200" dirty="0"/>
        </a:p>
      </dsp:txBody>
      <dsp:txXfrm>
        <a:off x="1828800" y="1131383"/>
        <a:ext cx="4267200" cy="1097278"/>
      </dsp:txXfrm>
    </dsp:sp>
    <dsp:sp modelId="{7219C722-5991-4CFF-8792-68639FEE7882}">
      <dsp:nvSpPr>
        <dsp:cNvPr id="0" name=""/>
        <dsp:cNvSpPr/>
      </dsp:nvSpPr>
      <dsp:spPr>
        <a:xfrm>
          <a:off x="1280160" y="2228662"/>
          <a:ext cx="1097278" cy="109727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E6B5A-2C2A-47E4-969A-8628B7DB24BF}">
      <dsp:nvSpPr>
        <dsp:cNvPr id="0" name=""/>
        <dsp:cNvSpPr/>
      </dsp:nvSpPr>
      <dsp:spPr>
        <a:xfrm>
          <a:off x="1828800" y="2228662"/>
          <a:ext cx="4267200" cy="1097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smtClean="0"/>
            <a:t>Chicken Momo:</a:t>
          </a:r>
          <a:r>
            <a:rPr lang="en-IN" sz="2200" kern="1200" smtClean="0"/>
            <a:t> Appears during lunch, dinner, and snacks.</a:t>
          </a:r>
          <a:endParaRPr lang="en-IN" sz="2200" kern="1200"/>
        </a:p>
      </dsp:txBody>
      <dsp:txXfrm>
        <a:off x="1828800" y="2228662"/>
        <a:ext cx="4267200" cy="10972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1D7AC-6D7F-48E8-8647-25A3F917BB4E}">
      <dsp:nvSpPr>
        <dsp:cNvPr id="0" name=""/>
        <dsp:cNvSpPr/>
      </dsp:nvSpPr>
      <dsp:spPr>
        <a:xfrm>
          <a:off x="17446" y="34833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99B6-46BF-4735-965B-C0079784ABD9}">
      <dsp:nvSpPr>
        <dsp:cNvPr id="0" name=""/>
        <dsp:cNvSpPr/>
      </dsp:nvSpPr>
      <dsp:spPr>
        <a:xfrm>
          <a:off x="1828800" y="34101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smtClean="0"/>
            <a:t>Chicken Pizza:</a:t>
          </a:r>
          <a:r>
            <a:rPr lang="en-IN" sz="2100" kern="1200" smtClean="0"/>
            <a:t> Ordered during lunch and dinner.</a:t>
          </a:r>
          <a:endParaRPr lang="en-IN" sz="2100" kern="1200" dirty="0"/>
        </a:p>
      </dsp:txBody>
      <dsp:txXfrm>
        <a:off x="1828800" y="34101"/>
        <a:ext cx="4267200" cy="777239"/>
      </dsp:txXfrm>
    </dsp:sp>
    <dsp:sp modelId="{F7299736-FA93-4E5A-A69D-AB3C3F544322}">
      <dsp:nvSpPr>
        <dsp:cNvPr id="0" name=""/>
        <dsp:cNvSpPr/>
      </dsp:nvSpPr>
      <dsp:spPr>
        <a:xfrm>
          <a:off x="480059" y="811341"/>
          <a:ext cx="2697480" cy="26974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3B9FC-080A-457E-9547-280BA016D2D4}">
      <dsp:nvSpPr>
        <dsp:cNvPr id="0" name=""/>
        <dsp:cNvSpPr/>
      </dsp:nvSpPr>
      <dsp:spPr>
        <a:xfrm>
          <a:off x="1828800" y="811341"/>
          <a:ext cx="4267200" cy="2697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smtClean="0"/>
            <a:t>Veg Sandwich:</a:t>
          </a:r>
          <a:r>
            <a:rPr lang="en-IN" sz="2100" kern="1200" smtClean="0"/>
            <a:t> Ordered during breakfast and lunch.</a:t>
          </a:r>
          <a:endParaRPr lang="en-IN" sz="2100" kern="1200" dirty="0"/>
        </a:p>
      </dsp:txBody>
      <dsp:txXfrm>
        <a:off x="1828800" y="811341"/>
        <a:ext cx="4267200" cy="777240"/>
      </dsp:txXfrm>
    </dsp:sp>
    <dsp:sp modelId="{49285DFE-4BF6-4EC0-8CEF-C619C7BAFE9E}">
      <dsp:nvSpPr>
        <dsp:cNvPr id="0" name=""/>
        <dsp:cNvSpPr/>
      </dsp:nvSpPr>
      <dsp:spPr>
        <a:xfrm>
          <a:off x="960120" y="1588581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33817-9F7B-418B-994C-7792B2A3D47B}">
      <dsp:nvSpPr>
        <dsp:cNvPr id="0" name=""/>
        <dsp:cNvSpPr/>
      </dsp:nvSpPr>
      <dsp:spPr>
        <a:xfrm>
          <a:off x="1828800" y="1588581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smtClean="0"/>
            <a:t>Lime Soda:</a:t>
          </a:r>
          <a:r>
            <a:rPr lang="en-IN" sz="2100" kern="1200" smtClean="0"/>
            <a:t> Ordered during snacks and lunch.</a:t>
          </a:r>
          <a:endParaRPr lang="en-IN" sz="2100" kern="1200" dirty="0"/>
        </a:p>
      </dsp:txBody>
      <dsp:txXfrm>
        <a:off x="1828800" y="1588581"/>
        <a:ext cx="4267200" cy="777240"/>
      </dsp:txXfrm>
    </dsp:sp>
    <dsp:sp modelId="{A8AC154F-E092-4522-910D-37C8B99953E6}">
      <dsp:nvSpPr>
        <dsp:cNvPr id="0" name=""/>
        <dsp:cNvSpPr/>
      </dsp:nvSpPr>
      <dsp:spPr>
        <a:xfrm>
          <a:off x="1440180" y="2365821"/>
          <a:ext cx="777240" cy="7772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4A91C-E9DE-4050-BFA8-9F3F51161ED0}">
      <dsp:nvSpPr>
        <dsp:cNvPr id="0" name=""/>
        <dsp:cNvSpPr/>
      </dsp:nvSpPr>
      <dsp:spPr>
        <a:xfrm>
          <a:off x="1828800" y="2365821"/>
          <a:ext cx="4267200" cy="7772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smtClean="0"/>
            <a:t>Chilli Chicken:</a:t>
          </a:r>
          <a:r>
            <a:rPr lang="en-IN" sz="2100" kern="1200" smtClean="0"/>
            <a:t> Appears during lunch and dinner.</a:t>
          </a:r>
          <a:endParaRPr lang="en-IN" sz="2100" kern="1200" dirty="0"/>
        </a:p>
      </dsp:txBody>
      <dsp:txXfrm>
        <a:off x="1828800" y="2365821"/>
        <a:ext cx="4267200" cy="777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9D3D0-04ED-410C-A1F3-127F34F9382E}">
      <dsp:nvSpPr>
        <dsp:cNvPr id="0" name=""/>
        <dsp:cNvSpPr/>
      </dsp:nvSpPr>
      <dsp:spPr>
        <a:xfrm>
          <a:off x="0" y="0"/>
          <a:ext cx="534352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/>
            <a:t>Item Ordered most and least</a:t>
          </a:r>
          <a:endParaRPr lang="en-IN" sz="2800" kern="1200" dirty="0"/>
        </a:p>
      </dsp:txBody>
      <dsp:txXfrm>
        <a:off x="32784" y="32784"/>
        <a:ext cx="5277958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08908-4A6B-4CB1-AC3F-D2AB6EC01DED}">
      <dsp:nvSpPr>
        <dsp:cNvPr id="0" name=""/>
        <dsp:cNvSpPr/>
      </dsp:nvSpPr>
      <dsp:spPr>
        <a:xfrm>
          <a:off x="0" y="0"/>
          <a:ext cx="10220325" cy="68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More units ordered against lower-priced items or higher-priced items in a single order</a:t>
          </a:r>
          <a:endParaRPr lang="en-IN" sz="1900" kern="1200" dirty="0"/>
        </a:p>
      </dsp:txBody>
      <dsp:txXfrm>
        <a:off x="33250" y="33250"/>
        <a:ext cx="10153825" cy="61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08908-4A6B-4CB1-AC3F-D2AB6EC01DED}">
      <dsp:nvSpPr>
        <dsp:cNvPr id="0" name=""/>
        <dsp:cNvSpPr/>
      </dsp:nvSpPr>
      <dsp:spPr>
        <a:xfrm>
          <a:off x="0" y="0"/>
          <a:ext cx="8460377" cy="752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Items are sold more and less in diff. type of meal</a:t>
          </a:r>
          <a:endParaRPr lang="en-IN" sz="2100" b="1" kern="1200" dirty="0"/>
        </a:p>
      </dsp:txBody>
      <dsp:txXfrm>
        <a:off x="36750" y="36750"/>
        <a:ext cx="8386877" cy="679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08908-4A6B-4CB1-AC3F-D2AB6EC01DED}">
      <dsp:nvSpPr>
        <dsp:cNvPr id="0" name=""/>
        <dsp:cNvSpPr/>
      </dsp:nvSpPr>
      <dsp:spPr>
        <a:xfrm>
          <a:off x="0" y="0"/>
          <a:ext cx="8460377" cy="71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Items in diff. type of meal generate a greater amount of sales</a:t>
          </a:r>
          <a:endParaRPr lang="en-IN" sz="2000" b="1" kern="1200" dirty="0"/>
        </a:p>
      </dsp:txBody>
      <dsp:txXfrm>
        <a:off x="35000" y="35000"/>
        <a:ext cx="8390377" cy="6469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61037-4DC9-4FDF-9A02-110956B7171F}">
      <dsp:nvSpPr>
        <dsp:cNvPr id="0" name=""/>
        <dsp:cNvSpPr/>
      </dsp:nvSpPr>
      <dsp:spPr>
        <a:xfrm>
          <a:off x="0" y="0"/>
          <a:ext cx="311467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/>
            <a:t>DASHBOARD</a:t>
          </a:r>
          <a:endParaRPr lang="en-IN" sz="3200" b="1" kern="1200" dirty="0"/>
        </a:p>
      </dsp:txBody>
      <dsp:txXfrm>
        <a:off x="37467" y="37467"/>
        <a:ext cx="3039741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B53DA-75E2-4EA0-AE3F-ABB232243F1F}">
      <dsp:nvSpPr>
        <dsp:cNvPr id="0" name=""/>
        <dsp:cNvSpPr/>
      </dsp:nvSpPr>
      <dsp:spPr>
        <a:xfrm>
          <a:off x="0" y="0"/>
          <a:ext cx="434557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kern="1200" dirty="0" smtClean="0"/>
            <a:t>ANALYSATION</a:t>
          </a:r>
          <a:endParaRPr lang="en-IN" sz="4000" b="1" kern="1200" dirty="0"/>
        </a:p>
      </dsp:txBody>
      <dsp:txXfrm>
        <a:off x="46834" y="46834"/>
        <a:ext cx="4251909" cy="8657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CA897-7A9B-468F-9E76-00E2BA2184AF}">
      <dsp:nvSpPr>
        <dsp:cNvPr id="0" name=""/>
        <dsp:cNvSpPr/>
      </dsp:nvSpPr>
      <dsp:spPr>
        <a:xfrm>
          <a:off x="0" y="3389143"/>
          <a:ext cx="11086011" cy="1112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Least sold items</a:t>
          </a:r>
          <a:endParaRPr lang="en-IN" sz="2100" kern="1200" dirty="0"/>
        </a:p>
      </dsp:txBody>
      <dsp:txXfrm>
        <a:off x="0" y="3389143"/>
        <a:ext cx="11086011" cy="600691"/>
      </dsp:txXfrm>
    </dsp:sp>
    <dsp:sp modelId="{9E4D3340-3101-4B0C-B3E0-2C80E6D45312}">
      <dsp:nvSpPr>
        <dsp:cNvPr id="0" name=""/>
        <dsp:cNvSpPr/>
      </dsp:nvSpPr>
      <dsp:spPr>
        <a:xfrm>
          <a:off x="0" y="3967587"/>
          <a:ext cx="11086011" cy="511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smtClean="0"/>
            <a:t>Cold Coffee (2 units)</a:t>
          </a:r>
          <a:r>
            <a:rPr lang="en-US" sz="1500" b="0" i="0" kern="1200" smtClean="0"/>
            <a:t> and </a:t>
          </a:r>
          <a:r>
            <a:rPr lang="en-US" sz="1500" b="1" i="0" kern="1200" smtClean="0"/>
            <a:t>Veg Biryani (7 units)</a:t>
          </a:r>
          <a:r>
            <a:rPr lang="en-US" sz="1500" b="0" i="0" kern="1200" smtClean="0"/>
            <a:t> have the lowest sales across all meal times.</a:t>
          </a:r>
          <a:endParaRPr lang="en-IN" sz="1500" kern="1200"/>
        </a:p>
      </dsp:txBody>
      <dsp:txXfrm>
        <a:off x="0" y="3967587"/>
        <a:ext cx="11086011" cy="511700"/>
      </dsp:txXfrm>
    </dsp:sp>
    <dsp:sp modelId="{2B1ED902-1653-41B6-95EB-586DE24B35E2}">
      <dsp:nvSpPr>
        <dsp:cNvPr id="0" name=""/>
        <dsp:cNvSpPr/>
      </dsp:nvSpPr>
      <dsp:spPr>
        <a:xfrm rot="10800000">
          <a:off x="0" y="1694969"/>
          <a:ext cx="11086011" cy="171085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smtClean="0"/>
            <a:t>Most sold items</a:t>
          </a:r>
          <a:endParaRPr lang="en-IN" sz="2100" kern="1200" dirty="0"/>
        </a:p>
      </dsp:txBody>
      <dsp:txXfrm rot="-10800000">
        <a:off x="0" y="1694969"/>
        <a:ext cx="11086011" cy="600511"/>
      </dsp:txXfrm>
    </dsp:sp>
    <dsp:sp modelId="{ACF126BA-35C5-40AD-9EFE-11A6BC7EE0D2}">
      <dsp:nvSpPr>
        <dsp:cNvPr id="0" name=""/>
        <dsp:cNvSpPr/>
      </dsp:nvSpPr>
      <dsp:spPr>
        <a:xfrm>
          <a:off x="0" y="2295481"/>
          <a:ext cx="5543005" cy="5115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Tea (64 units)</a:t>
          </a:r>
          <a:r>
            <a:rPr lang="en-US" sz="1500" b="0" i="0" kern="1200" dirty="0" smtClean="0"/>
            <a:t> and </a:t>
          </a:r>
          <a:r>
            <a:rPr lang="en-US" sz="1500" b="1" i="0" kern="1200" dirty="0" smtClean="0"/>
            <a:t>Coffee (51 units)</a:t>
          </a:r>
          <a:r>
            <a:rPr lang="en-US" sz="1500" b="0" i="0" kern="1200" dirty="0" smtClean="0"/>
            <a:t> are the highest-selling items, especially during </a:t>
          </a:r>
          <a:r>
            <a:rPr lang="en-US" sz="1500" b="1" i="0" kern="1200" dirty="0" smtClean="0"/>
            <a:t>breakfast</a:t>
          </a:r>
          <a:r>
            <a:rPr lang="en-US" sz="1500" b="0" i="0" kern="1200" dirty="0" smtClean="0"/>
            <a:t> and </a:t>
          </a:r>
          <a:r>
            <a:rPr lang="en-US" sz="1500" b="1" i="0" kern="1200" dirty="0" smtClean="0"/>
            <a:t>evening snacks.</a:t>
          </a:r>
          <a:endParaRPr lang="en-IN" sz="1500" b="1" kern="1200" dirty="0"/>
        </a:p>
      </dsp:txBody>
      <dsp:txXfrm>
        <a:off x="0" y="2295481"/>
        <a:ext cx="5543005" cy="511547"/>
      </dsp:txXfrm>
    </dsp:sp>
    <dsp:sp modelId="{2B57F813-09DF-4335-B326-A61040C60046}">
      <dsp:nvSpPr>
        <dsp:cNvPr id="0" name=""/>
        <dsp:cNvSpPr/>
      </dsp:nvSpPr>
      <dsp:spPr>
        <a:xfrm>
          <a:off x="5543005" y="2295481"/>
          <a:ext cx="5543005" cy="5115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Chicken Biryani (45 units)</a:t>
          </a:r>
          <a:r>
            <a:rPr lang="en-US" sz="1500" b="0" i="0" kern="1200" dirty="0" smtClean="0"/>
            <a:t> and </a:t>
          </a:r>
          <a:r>
            <a:rPr lang="en-US" sz="1500" b="1" i="0" kern="1200" dirty="0" smtClean="0"/>
            <a:t>Fried Rice (38 units)</a:t>
          </a:r>
          <a:r>
            <a:rPr lang="en-US" sz="1500" b="0" i="0" kern="1200" dirty="0" smtClean="0"/>
            <a:t> perform well during </a:t>
          </a:r>
          <a:r>
            <a:rPr lang="en-US" sz="1500" b="1" i="0" kern="1200" dirty="0" smtClean="0"/>
            <a:t>lunch</a:t>
          </a:r>
          <a:r>
            <a:rPr lang="en-US" sz="1500" b="0" i="0" kern="1200" dirty="0" smtClean="0"/>
            <a:t> and </a:t>
          </a:r>
          <a:r>
            <a:rPr lang="en-US" sz="1500" b="1" i="0" kern="1200" dirty="0" smtClean="0"/>
            <a:t>dinner</a:t>
          </a:r>
          <a:r>
            <a:rPr lang="en-US" sz="1500" b="0" i="0" kern="1200" dirty="0" smtClean="0"/>
            <a:t>.</a:t>
          </a:r>
          <a:endParaRPr lang="en-IN" sz="1500" kern="1200" dirty="0"/>
        </a:p>
      </dsp:txBody>
      <dsp:txXfrm>
        <a:off x="5543005" y="2295481"/>
        <a:ext cx="5543005" cy="511547"/>
      </dsp:txXfrm>
    </dsp:sp>
    <dsp:sp modelId="{1123EC1E-DE44-416C-81FE-AA9CD4B3584E}">
      <dsp:nvSpPr>
        <dsp:cNvPr id="0" name=""/>
        <dsp:cNvSpPr/>
      </dsp:nvSpPr>
      <dsp:spPr>
        <a:xfrm rot="10800000">
          <a:off x="0" y="0"/>
          <a:ext cx="11086011" cy="171085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What items are sold more and what items are sold less in what type of meal </a:t>
          </a:r>
          <a:endParaRPr lang="en-IN" sz="2100" kern="1200" dirty="0"/>
        </a:p>
      </dsp:txBody>
      <dsp:txXfrm rot="10800000">
        <a:off x="0" y="0"/>
        <a:ext cx="11086011" cy="11116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B53DA-75E2-4EA0-AE3F-ABB232243F1F}">
      <dsp:nvSpPr>
        <dsp:cNvPr id="0" name=""/>
        <dsp:cNvSpPr/>
      </dsp:nvSpPr>
      <dsp:spPr>
        <a:xfrm>
          <a:off x="0" y="0"/>
          <a:ext cx="434557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kern="1200" dirty="0" smtClean="0"/>
            <a:t>ANALYSATION</a:t>
          </a:r>
          <a:endParaRPr lang="en-IN" sz="4000" b="1" kern="1200" dirty="0"/>
        </a:p>
      </dsp:txBody>
      <dsp:txXfrm>
        <a:off x="46834" y="46834"/>
        <a:ext cx="4251909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8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1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75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27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82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7525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4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11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41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305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8248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0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8506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0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08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320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90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937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270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52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543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307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477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8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  <p:sldLayoutId id="2147484409" r:id="rId12"/>
    <p:sldLayoutId id="2147484410" r:id="rId13"/>
    <p:sldLayoutId id="2147484411" r:id="rId14"/>
    <p:sldLayoutId id="2147484412" r:id="rId15"/>
    <p:sldLayoutId id="2147484413" r:id="rId16"/>
    <p:sldLayoutId id="2147484414" r:id="rId17"/>
    <p:sldLayoutId id="2147484415" r:id="rId18"/>
    <p:sldLayoutId id="2147484416" r:id="rId19"/>
    <p:sldLayoutId id="2147484417" r:id="rId20"/>
    <p:sldLayoutId id="2147484418" r:id="rId21"/>
    <p:sldLayoutId id="2147484419" r:id="rId22"/>
    <p:sldLayoutId id="2147484421" r:id="rId23"/>
    <p:sldLayoutId id="2147483710" r:id="rId24"/>
    <p:sldLayoutId id="2147483700" r:id="rId2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337" y="775063"/>
            <a:ext cx="5813787" cy="292825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Data-Driven Restaurant Sales Insights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FDA82-28DC-4806-BC4D-03B321182A8E}"/>
              </a:ext>
            </a:extLst>
          </p:cNvPr>
          <p:cNvSpPr txBox="1">
            <a:spLocks/>
          </p:cNvSpPr>
          <p:nvPr/>
        </p:nvSpPr>
        <p:spPr>
          <a:xfrm>
            <a:off x="6309904" y="4231340"/>
            <a:ext cx="5486400" cy="131220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solidFill>
                  <a:schemeClr val="tx1"/>
                </a:solidFill>
                <a:latin typeface="+mn-lt"/>
              </a:rPr>
              <a:t>Sayantan Ghosh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ID – AF0436901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WBBTI – ANP-C8484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37691113"/>
              </p:ext>
            </p:extLst>
          </p:nvPr>
        </p:nvGraphicFramePr>
        <p:xfrm>
          <a:off x="217716" y="949235"/>
          <a:ext cx="11721736" cy="731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48742" y="110307"/>
            <a:ext cx="4345577" cy="682174"/>
            <a:chOff x="0" y="0"/>
            <a:chExt cx="4345577" cy="959400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4345577" cy="959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46834" y="46834"/>
              <a:ext cx="4251909" cy="721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i="0" kern="1200" dirty="0" smtClean="0"/>
                <a:t>ANALYSATION</a:t>
              </a:r>
              <a:endParaRPr lang="en-IN" sz="4000" b="1" kern="12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17716" y="1828798"/>
            <a:ext cx="11538856" cy="48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Here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are some key insights to consider 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the Company to continue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offering all items at different 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times (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Breakfast, Lunch, Dinner, and Evening Snacks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) :</a:t>
            </a:r>
          </a:p>
          <a:p>
            <a:endParaRPr lang="en-US" sz="1300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</a:rPr>
              <a:t>High-Performing Items at Specific </a:t>
            </a:r>
            <a:r>
              <a:rPr lang="en-US" sz="13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Times :-</a:t>
            </a:r>
          </a:p>
          <a:p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Tea and Coffee have consistently high sales during breakfast and evening snacks.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Fried Rice and Chicken Biryani perform well during lunch and dinner.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Veg Sandwiches and Chicken Pizzas show good sales during lunch and dinner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</a:rPr>
              <a:t>Low-Performing </a:t>
            </a:r>
            <a:r>
              <a:rPr lang="en-US" sz="13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Items :-</a:t>
            </a:r>
          </a:p>
          <a:p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Some items, like Cold Coffee and Veg Biryani, have very low sales across all meal times.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Items like Lime Soda and Chicken </a:t>
            </a:r>
            <a:r>
              <a:rPr lang="en-US" sz="13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Momos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seem to perform poorly during specific meal times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</a:rPr>
              <a:t>Items to </a:t>
            </a:r>
            <a:r>
              <a:rPr lang="en-US" sz="13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Continue :- </a:t>
            </a:r>
          </a:p>
          <a:p>
            <a:endParaRPr lang="en-US" sz="1300" b="1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Items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like Tea, Coffee, Fried Rice, and Veg Sandwich should likely continue being offered during their high-performing meal times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</a:p>
          <a:p>
            <a:endParaRPr lang="en-US" sz="1300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</a:rPr>
              <a:t>Items to </a:t>
            </a:r>
            <a:r>
              <a:rPr lang="en-US" sz="13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Reconsider :- </a:t>
            </a:r>
          </a:p>
          <a:p>
            <a:endParaRPr lang="en-US" sz="1300" b="1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Items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with consistently low 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demand such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as Cold Coffee or Lime Soda during most meal times, could be reconsidered for discontinuation or offered during specific time slots where they show even minimal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F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ocus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on 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profitability , it </a:t>
            </a:r>
            <a:r>
              <a:rPr lang="en-US" sz="1300" dirty="0">
                <a:solidFill>
                  <a:schemeClr val="tx1"/>
                </a:solidFill>
                <a:latin typeface="Segoe UI Light" panose="020B0502040204020203" pitchFamily="34" charset="0"/>
              </a:rPr>
              <a:t>seems reasonable to limit the availability of some underperforming items during certain </a:t>
            </a:r>
            <a:r>
              <a:rPr lang="en-US" sz="13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time period.</a:t>
            </a:r>
            <a:endParaRPr lang="en-US" sz="1300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48742" y="110306"/>
            <a:ext cx="4345577" cy="856345"/>
            <a:chOff x="0" y="0"/>
            <a:chExt cx="4345577" cy="959400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4345577" cy="959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46834" y="46834"/>
              <a:ext cx="4251909" cy="721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i="0" kern="1200" dirty="0" smtClean="0"/>
                <a:t>ANALYSATION</a:t>
              </a:r>
              <a:endParaRPr lang="en-IN" sz="4000" b="1" kern="1200" dirty="0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61235255"/>
              </p:ext>
            </p:extLst>
          </p:nvPr>
        </p:nvGraphicFramePr>
        <p:xfrm>
          <a:off x="243840" y="1341120"/>
          <a:ext cx="11512732" cy="532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91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26762706"/>
              </p:ext>
            </p:extLst>
          </p:nvPr>
        </p:nvGraphicFramePr>
        <p:xfrm>
          <a:off x="2673530" y="2438400"/>
          <a:ext cx="6096000" cy="372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548742" y="110306"/>
            <a:ext cx="4345577" cy="960848"/>
            <a:chOff x="0" y="0"/>
            <a:chExt cx="4345577" cy="959400"/>
          </a:xfrm>
        </p:grpSpPr>
        <p:sp>
          <p:nvSpPr>
            <p:cNvPr id="4" name="Rounded Rectangle 3"/>
            <p:cNvSpPr/>
            <p:nvPr/>
          </p:nvSpPr>
          <p:spPr>
            <a:xfrm>
              <a:off x="0" y="0"/>
              <a:ext cx="4345577" cy="959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46834" y="46834"/>
              <a:ext cx="4251909" cy="721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i="0" kern="1200" dirty="0" smtClean="0"/>
                <a:t>ANALYSATION</a:t>
              </a:r>
              <a:endParaRPr lang="en-IN" sz="40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80457" y="1314358"/>
            <a:ext cx="8656320" cy="861070"/>
            <a:chOff x="0" y="-59881"/>
            <a:chExt cx="11956868" cy="861070"/>
          </a:xfrm>
        </p:grpSpPr>
        <p:sp>
          <p:nvSpPr>
            <p:cNvPr id="7" name="Rounded Rectangle 6"/>
            <p:cNvSpPr/>
            <p:nvPr/>
          </p:nvSpPr>
          <p:spPr>
            <a:xfrm>
              <a:off x="0" y="14949"/>
              <a:ext cx="11721736" cy="7862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311894" y="-59881"/>
              <a:ext cx="11644974" cy="709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Items being ordered by customers in at least 3 meal types: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30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34222581"/>
              </p:ext>
            </p:extLst>
          </p:nvPr>
        </p:nvGraphicFramePr>
        <p:xfrm>
          <a:off x="2673530" y="2438400"/>
          <a:ext cx="6096000" cy="372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836125" y="116545"/>
            <a:ext cx="4345577" cy="960848"/>
            <a:chOff x="0" y="0"/>
            <a:chExt cx="4345577" cy="959400"/>
          </a:xfrm>
        </p:grpSpPr>
        <p:sp>
          <p:nvSpPr>
            <p:cNvPr id="4" name="Rounded Rectangle 3"/>
            <p:cNvSpPr/>
            <p:nvPr/>
          </p:nvSpPr>
          <p:spPr>
            <a:xfrm>
              <a:off x="0" y="0"/>
              <a:ext cx="4345577" cy="959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46834" y="46834"/>
              <a:ext cx="4251909" cy="721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i="0" kern="1200" dirty="0" smtClean="0"/>
                <a:t>ANALYSATION</a:t>
              </a:r>
              <a:endParaRPr lang="en-IN" sz="4000" b="1" kern="12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846217" y="1402405"/>
            <a:ext cx="8325394" cy="710983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 being ordered in more than one meal type</a:t>
            </a:r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01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Sayantan Ghosh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</a:rPr>
              <a:t>ID – AF0436901</a:t>
            </a:r>
          </a:p>
          <a:p>
            <a:r>
              <a:rPr lang="en-US" dirty="0">
                <a:solidFill>
                  <a:schemeClr val="tx1"/>
                </a:solidFill>
              </a:rPr>
              <a:t>WBBTI – ANP-C8484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8900897"/>
              </p:ext>
            </p:extLst>
          </p:nvPr>
        </p:nvGraphicFramePr>
        <p:xfrm>
          <a:off x="485775" y="781050"/>
          <a:ext cx="6896331" cy="114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57425"/>
            <a:ext cx="6654166" cy="4257675"/>
          </a:xfrm>
        </p:spPr>
        <p:txBody>
          <a:bodyPr tIns="45720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have the sales data of a restaurant of the last 15 days. It consists of details on the time of customer visit, type of orders, the amount spent against the orders by the customers,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restaurant provides a variety of </a:t>
            </a:r>
            <a:r>
              <a:rPr lang="en-US" dirty="0" smtClean="0"/>
              <a:t>menus.</a:t>
            </a:r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the management wants to take action on cost-cutting and improving the profit.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Analyses </a:t>
            </a:r>
            <a:r>
              <a:rPr lang="en-US" dirty="0"/>
              <a:t>the data and help them by providing actionable insights with the visual representation of data analysis to justify your suggestions.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3BB6A-54E1-E56B-1810-E4E5F7D52B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8090" y="781050"/>
            <a:ext cx="3747977" cy="5528751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 prstMaterial="metal">
            <a:bevelT/>
            <a:bevelB/>
            <a:extrusionClr>
              <a:schemeClr val="tx1"/>
            </a:extrusionClr>
            <a:contourClr>
              <a:srgbClr val="E6E6E6"/>
            </a:contourClr>
          </a:sp3d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10600557"/>
              </p:ext>
            </p:extLst>
          </p:nvPr>
        </p:nvGraphicFramePr>
        <p:xfrm>
          <a:off x="209550" y="155173"/>
          <a:ext cx="5343526" cy="73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57B137-D823-4BA1-BBED-4B444E55B439}"/>
              </a:ext>
            </a:extLst>
          </p:cNvPr>
          <p:cNvSpPr txBox="1"/>
          <p:nvPr/>
        </p:nvSpPr>
        <p:spPr>
          <a:xfrm>
            <a:off x="209550" y="5645551"/>
            <a:ext cx="116776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</a:t>
            </a:r>
            <a:r>
              <a:rPr lang="en-US" sz="1400" i="0" dirty="0" smtClean="0">
                <a:effectLst/>
                <a:latin typeface="Century" panose="02040604050505020304" pitchFamily="18" charset="0"/>
              </a:rPr>
              <a:t> is the most sold item with 64 units.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i="0" dirty="0" smtClean="0">
                <a:latin typeface="Century" panose="02040604050505020304" pitchFamily="18" charset="0"/>
              </a:rPr>
              <a:t>Cold </a:t>
            </a:r>
            <a:r>
              <a:rPr lang="en-US" sz="1600" b="1" i="0" dirty="0">
                <a:latin typeface="Century" panose="02040604050505020304" pitchFamily="18" charset="0"/>
              </a:rPr>
              <a:t>Coffee </a:t>
            </a:r>
            <a:r>
              <a:rPr lang="en-US" sz="1400" i="0" dirty="0">
                <a:effectLst/>
                <a:latin typeface="Century" panose="02040604050505020304" pitchFamily="18" charset="0"/>
              </a:rPr>
              <a:t>is the least sold item with only 2 units.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0" dirty="0">
                <a:effectLst/>
                <a:latin typeface="Century" panose="02040604050505020304" pitchFamily="18" charset="0"/>
              </a:rPr>
              <a:t>This suggests that Tea is the most popular item among customers, while Cold Coffee has the lowest demand. This insight could help with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inventory decisions, marketing focus and menu adjustments </a:t>
            </a:r>
            <a:r>
              <a:rPr lang="en-US" sz="1400" i="0" dirty="0">
                <a:effectLst/>
                <a:latin typeface="Century" panose="02040604050505020304" pitchFamily="18" charset="0"/>
              </a:rPr>
              <a:t>depending on the business's objectives</a:t>
            </a:r>
            <a:r>
              <a:rPr lang="en-US" sz="1400" b="1" i="0" dirty="0">
                <a:effectLst/>
                <a:latin typeface="Segoe UI Light" panose="020B0502040204020203" pitchFamily="34" charset="0"/>
              </a:rPr>
              <a:t>.</a:t>
            </a:r>
            <a:endParaRPr lang="en-US" sz="1400" b="0" i="0" dirty="0">
              <a:effectLst/>
              <a:latin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25" y="945749"/>
            <a:ext cx="11649074" cy="4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348311"/>
              </p:ext>
            </p:extLst>
          </p:nvPr>
        </p:nvGraphicFramePr>
        <p:xfrm>
          <a:off x="152400" y="278129"/>
          <a:ext cx="10220325" cy="78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066800"/>
            <a:ext cx="11839575" cy="436244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5495925"/>
            <a:ext cx="11839575" cy="12080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Funnel chart </a:t>
            </a:r>
            <a:r>
              <a:rPr lang="en-US" dirty="0"/>
              <a:t>represents lower-priced </a:t>
            </a:r>
            <a:r>
              <a:rPr lang="en-US" dirty="0" smtClean="0"/>
              <a:t>items on </a:t>
            </a:r>
            <a:r>
              <a:rPr lang="en-US" dirty="0"/>
              <a:t>higher quantities ordered </a:t>
            </a:r>
            <a:r>
              <a:rPr lang="en-US" dirty="0" smtClean="0"/>
              <a:t>(Ex- 64,51,45), </a:t>
            </a:r>
            <a:r>
              <a:rPr lang="en-US" dirty="0"/>
              <a:t>while as the price increases (moving down the funnel), the quantity ordered decreases, with the lowest numbers at the bottom </a:t>
            </a:r>
            <a:r>
              <a:rPr lang="en-US" dirty="0" smtClean="0"/>
              <a:t>(Ex- 2,7,8)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Tea - 64 Units Order – Unit Price 20 ; Chicken Biriyani – 45 Units Order - Unit Price 160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81100710"/>
              </p:ext>
            </p:extLst>
          </p:nvPr>
        </p:nvGraphicFramePr>
        <p:xfrm>
          <a:off x="152400" y="278129"/>
          <a:ext cx="8460377" cy="78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399" y="1228725"/>
            <a:ext cx="10582276" cy="5332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2733" y="1300015"/>
            <a:ext cx="25625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5104178"/>
              </p:ext>
            </p:extLst>
          </p:nvPr>
        </p:nvGraphicFramePr>
        <p:xfrm>
          <a:off x="152400" y="278129"/>
          <a:ext cx="8460377" cy="78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066800"/>
            <a:ext cx="10431331" cy="5649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471" y="1119194"/>
            <a:ext cx="579200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160959"/>
            <a:ext cx="11289458" cy="5477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5393681"/>
              </p:ext>
            </p:extLst>
          </p:nvPr>
        </p:nvGraphicFramePr>
        <p:xfrm>
          <a:off x="238125" y="158233"/>
          <a:ext cx="3114675" cy="78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9259264"/>
              </p:ext>
            </p:extLst>
          </p:nvPr>
        </p:nvGraphicFramePr>
        <p:xfrm>
          <a:off x="3997234" y="198439"/>
          <a:ext cx="4345577" cy="95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3076943"/>
              </p:ext>
            </p:extLst>
          </p:nvPr>
        </p:nvGraphicFramePr>
        <p:xfrm>
          <a:off x="513806" y="1706880"/>
          <a:ext cx="11086011" cy="450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9259264"/>
              </p:ext>
            </p:extLst>
          </p:nvPr>
        </p:nvGraphicFramePr>
        <p:xfrm>
          <a:off x="3997234" y="198439"/>
          <a:ext cx="4345577" cy="95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70935227"/>
              </p:ext>
            </p:extLst>
          </p:nvPr>
        </p:nvGraphicFramePr>
        <p:xfrm>
          <a:off x="513806" y="1706880"/>
          <a:ext cx="11086011" cy="450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12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230e9df3-be65-4c73-a93b-d1236ebd677e"/>
    <ds:schemaRef ds:uri="16c05727-aa75-4e4a-9b5f-8a80a1165891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846</TotalTime>
  <Words>831</Words>
  <Application>Microsoft Office PowerPoint</Application>
  <PresentationFormat>Widescreen</PresentationFormat>
  <Paragraphs>85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</vt:lpstr>
      <vt:lpstr>Century Gothic</vt:lpstr>
      <vt:lpstr>Segoe UI Light</vt:lpstr>
      <vt:lpstr>Verdana</vt:lpstr>
      <vt:lpstr>Wingdings</vt:lpstr>
      <vt:lpstr>Wingdings 3</vt:lpstr>
      <vt:lpstr>Ion</vt:lpstr>
      <vt:lpstr>Data-Driven Restaurant Sales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Analysation</dc:title>
  <dc:creator>Anabil sneha de</dc:creator>
  <cp:lastModifiedBy>SAYANTAN GHOSH</cp:lastModifiedBy>
  <cp:revision>78</cp:revision>
  <dcterms:created xsi:type="dcterms:W3CDTF">2024-10-17T04:26:35Z</dcterms:created>
  <dcterms:modified xsi:type="dcterms:W3CDTF">2024-11-19T10:52:38Z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