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57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15900" y="-635"/>
            <a:ext cx="12408535" cy="6858000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endParaRPr lang="en-US" sz="3200"/>
          </a:p>
        </p:txBody>
      </p:sp>
      <p:sp>
        <p:nvSpPr>
          <p:cNvPr id="6" name="Round Single Corner Rectangle 5"/>
          <p:cNvSpPr/>
          <p:nvPr/>
        </p:nvSpPr>
        <p:spPr>
          <a:xfrm>
            <a:off x="1524000" y="935990"/>
            <a:ext cx="9230360" cy="4986655"/>
          </a:xfrm>
          <a:prstGeom prst="round1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864360" y="1309370"/>
            <a:ext cx="8363585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4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Google App Store Data Analysis</a:t>
            </a:r>
            <a:endParaRPr lang="en-US" sz="44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/>
            <a:endParaRPr lang="en-US" sz="44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/>
            <a:r>
              <a:rPr lang="en-US" sz="4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en-US" sz="36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</a:t>
            </a:r>
            <a:r>
              <a:rPr lang="en-US" sz="3600" u="sng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Author : Akash.V</a:t>
            </a:r>
            <a:endParaRPr lang="en-US" sz="3600" u="sng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/>
            <a:endParaRPr lang="en-US" sz="4400"/>
          </a:p>
          <a:p>
            <a:pPr algn="l"/>
            <a:r>
              <a:rPr lang="en-US" sz="4400">
                <a:latin typeface="Times New Roman" panose="02020603050405020304" charset="0"/>
                <a:cs typeface="Times New Roman" panose="02020603050405020304" charset="0"/>
              </a:rPr>
              <a:t>      Twilearn Internship Project</a:t>
            </a:r>
            <a:endParaRPr lang="en-US" sz="4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sz="4400"/>
          </a:p>
          <a:p>
            <a:endParaRPr lang="en-US"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635"/>
            <a:ext cx="12192635" cy="6859270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p>
            <a:pPr marL="3657600" lvl="8" indent="0">
              <a:buNone/>
            </a:pPr>
            <a:endParaRPr lang="en-US" sz="4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657600" lvl="8" indent="0">
              <a:buNone/>
            </a:pPr>
            <a:r>
              <a:rPr lang="en-US" sz="4000" b="1">
                <a:latin typeface="Times New Roman" panose="02020603050405020304" charset="0"/>
                <a:cs typeface="Times New Roman" panose="02020603050405020304" charset="0"/>
              </a:rPr>
              <a:t>PROJECT DETAIL</a:t>
            </a:r>
            <a:endParaRPr lang="en-US" sz="4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1828800" y="2476500"/>
          <a:ext cx="8544560" cy="2876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2280"/>
                <a:gridCol w="4272280"/>
              </a:tblGrid>
              <a:tr h="5753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Project Title</a:t>
                      </a:r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Google App Store Data Analysis</a:t>
                      </a:r>
                      <a:endParaRPr lang="en-US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753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Technology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Data Science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753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Domain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Technology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753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Project Difficulty Level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Intermediate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753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Programming Language Used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Python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35"/>
            <a:ext cx="12415520" cy="697103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p>
            <a:pPr marL="0" indent="0">
              <a:buNone/>
            </a:pPr>
            <a:r>
              <a:rPr lang="en-US" sz="4000">
                <a:latin typeface="Times New Roman" panose="02020603050405020304" charset="0"/>
                <a:cs typeface="Times New Roman" panose="02020603050405020304" charset="0"/>
              </a:rPr>
              <a:t>                   </a:t>
            </a:r>
            <a:endParaRPr lang="en-US" sz="4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4000">
                <a:latin typeface="Times New Roman" panose="02020603050405020304" charset="0"/>
                <a:cs typeface="Times New Roman" panose="02020603050405020304" charset="0"/>
              </a:rPr>
              <a:t>                     </a:t>
            </a:r>
            <a:r>
              <a:rPr lang="en-US" sz="4000" b="1">
                <a:latin typeface="Times New Roman" panose="02020603050405020304" charset="0"/>
                <a:cs typeface="Times New Roman" panose="02020603050405020304" charset="0"/>
              </a:rPr>
              <a:t>   PROBLEM STATEMENT </a:t>
            </a:r>
            <a:endParaRPr lang="en-US" sz="4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 	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	Technology is an increasing need nowadays and used everywhere. One of the features of Technology is android. Which we all use in our daily life. Android is a mobile operating system based on a modified version of the Linux kernel and other open-source software, designed primarily for touchscreen mobile devices such as smartphones and tablets. The project demostrate how to scrape apps data from Google Play Store by python.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35"/>
            <a:ext cx="12192635" cy="6857365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                        </a:t>
            </a: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         </a:t>
            </a:r>
            <a:r>
              <a:rPr lang="en-US" sz="4000" b="1">
                <a:latin typeface="Times New Roman" panose="02020603050405020304" charset="0"/>
                <a:cs typeface="Times New Roman" panose="02020603050405020304" charset="0"/>
              </a:rPr>
              <a:t>OBJECTIVE</a:t>
            </a:r>
            <a:endParaRPr lang="en-US" sz="4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4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	As an operating system, Android is growing. Our objective is to assist Android developers in understanding the driving force behind app downloads. Identifying the elements that influence a person's decision to download an app will also be helpful. For this reason, I want to examine the relationships between category, reviews, pricing, ratings, and installs.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18745" y="-635"/>
            <a:ext cx="12310745" cy="6859270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p>
            <a:pPr marL="0" indent="0">
              <a:buNone/>
            </a:pPr>
            <a:r>
              <a:rPr lang="en-US"/>
              <a:t>                                    </a:t>
            </a:r>
            <a:endParaRPr lang="en-US"/>
          </a:p>
          <a:p>
            <a:pPr marL="0" indent="0">
              <a:buNone/>
            </a:pPr>
            <a:r>
              <a:rPr lang="en-US"/>
              <a:t>                                   </a:t>
            </a:r>
            <a:r>
              <a:rPr lang="en-US" sz="4000" b="1">
                <a:latin typeface="Times New Roman" panose="02020603050405020304" charset="0"/>
                <a:cs typeface="Times New Roman" panose="02020603050405020304" charset="0"/>
              </a:rPr>
              <a:t>   USED TECHNIQUES</a:t>
            </a:r>
            <a:endParaRPr lang="en-US" sz="4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320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200"/>
              <a:t>This project focuses on the analysis of the Play Store data set from Twilearn. Th aim of this project is:</a:t>
            </a:r>
            <a:endParaRPr lang="en-US" sz="320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200"/>
              <a:t>• Using the data to analyze consumer trends and determine which type of apps are the most popular and profitable.</a:t>
            </a:r>
            <a:endParaRPr lang="en-US" sz="320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3200"/>
              <a:t>• Classifying applications based on their categories.</a:t>
            </a:r>
            <a:endParaRPr lang="en-US"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-635"/>
            <a:ext cx="12494895" cy="6961505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p>
            <a:pPr marL="0" indent="0">
              <a:buNone/>
            </a:pPr>
            <a:r>
              <a:rPr lang="en-US" sz="44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4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4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4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4400">
                <a:latin typeface="Times New Roman" panose="02020603050405020304" charset="0"/>
                <a:cs typeface="Times New Roman" panose="02020603050405020304" charset="0"/>
              </a:rPr>
              <a:t>                        </a:t>
            </a:r>
            <a:endParaRPr lang="en-US" sz="4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4400">
                <a:latin typeface="Times New Roman" panose="02020603050405020304" charset="0"/>
                <a:cs typeface="Times New Roman" panose="02020603050405020304" charset="0"/>
              </a:rPr>
              <a:t>                               THANKYOU</a:t>
            </a:r>
            <a:endParaRPr lang="en-US" sz="4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1641</Words>
  <Application>WPS Presentation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Times New Roman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aksha</cp:lastModifiedBy>
  <cp:revision>3</cp:revision>
  <dcterms:created xsi:type="dcterms:W3CDTF">2023-04-25T09:17:00Z</dcterms:created>
  <dcterms:modified xsi:type="dcterms:W3CDTF">2023-04-27T18:39:06Z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258F39317A1D43D8BCFF17987933BE6A</vt:lpwstr>
  </property>
  <property fmtid="{D5CDD505-2E9C-101B-9397-08002B2CF9AE}" pid="3" name="KSOProductBuildVer">
    <vt:lpwstr>1033-11.2.0.11536</vt:lpwstr>
  </property>
</Properties>
</file>