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9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 Medium" panose="020B0604020202020204" charset="0"/>
      <p:regular r:id="rId42"/>
      <p:bold r:id="rId43"/>
      <p:italic r:id="rId44"/>
      <p:boldItalic r:id="rId45"/>
    </p:embeddedFont>
    <p:embeddedFont>
      <p:font typeface="Roboto Black" panose="020B0604020202020204" charset="0"/>
      <p:bold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VCJxRH3Iektu6Acxr9v0GueW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65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82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9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18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20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94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77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42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83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28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89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297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922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849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188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687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58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72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218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39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80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829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169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900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685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008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981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56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44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0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54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04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96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6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482437" y="2050472"/>
            <a:ext cx="8686800" cy="1246909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i="0" u="none" strike="noStrike" cap="none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Bab 2. </a:t>
            </a:r>
            <a:r>
              <a:rPr lang="en-ID" sz="3900" b="1" i="0" u="none" strike="noStrike" cap="none" dirty="0" err="1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Dasar</a:t>
            </a:r>
            <a:r>
              <a:rPr lang="en-ID" sz="3900" b="1" i="0" u="none" strike="noStrike" cap="none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ID" sz="3900" b="1" i="0" u="none" strike="noStrike" cap="none" dirty="0" err="1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Dasar</a:t>
            </a:r>
            <a:r>
              <a:rPr lang="en-ID" sz="3900" b="1" i="0" u="none" strike="noStrike" cap="none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3900" b="1" i="0" u="none" strike="noStrike" cap="none" dirty="0" err="1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Pemograman</a:t>
            </a:r>
            <a:r>
              <a:rPr lang="en-ID" sz="3900" b="1" i="0" u="none" strike="noStrike" cap="none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endParaRPr sz="39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539345" y="3560620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-Name-</a:t>
            </a:r>
            <a:endParaRPr sz="24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825837" y="5458691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Date of Presentation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Location of Presentantion</a:t>
            </a:r>
            <a:endParaRPr sz="18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24544" y="415636"/>
            <a:ext cx="1371603" cy="76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40933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simbol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biasa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dilibatkan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sesuatu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menjumlahkan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membandingkan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kesamaan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jumlah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operandnya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Unary operator,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-c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operator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operand (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	   	   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operator,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+ b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Sebagian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C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tergolong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binary,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	   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dikenakan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terhadap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(operand).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Ternary operator,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(x &gt; y) ? 0 : 1;</a:t>
            </a:r>
            <a:endParaRPr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9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aritmatika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tergolong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perkalian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penjumlahan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pengurangan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Adapun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tergolong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unary.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minus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plus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Aritmatika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2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4778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/* 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diskriminan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kuadrat</a:t>
            </a:r>
            <a:endParaRPr lang="en-ID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ax^2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bx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c = 0 */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stdio.h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main()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float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Masukkan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a, b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pisahkan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koma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(“%f %f %f”, &amp;a, &amp;b, &amp;c);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d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b*b-4*a*c;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Diskriminan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=%f\n”, d);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en-ID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Contoh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Aritmatika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0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483955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dituliskan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diberi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penjelasan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lanjut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modulus/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7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 (7 % 2 à 1)</a:t>
            </a:r>
          </a:p>
          <a:p>
            <a:pPr lvl="0"/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6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 (6 % 2 à 0)</a:t>
            </a:r>
          </a:p>
          <a:p>
            <a:pPr lvl="0"/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8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 (8 % 3 à 2)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Kegunaan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diantaranya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dipakai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menentukan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ganjil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genap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logika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“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habis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dibagi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sisanya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genap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sebaliknya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ganjil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Modulus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60155"/>
            <a:ext cx="9337964" cy="40933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Masih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berkaitan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aritmatika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menyediakan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disebut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penaikan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penurunan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++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penaikan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--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penurunan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penaikan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menaikkan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sebesar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Penempatan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terhadap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muka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belakangnya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bergantung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dibutuhkan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pemrogram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x+1; à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++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x++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y-1; à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--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y--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perbedaan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pemakaian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++x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x++ (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pemakaian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y-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–y).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Penurunan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&amp;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Penaikan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7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47455"/>
            <a:ext cx="9337964" cy="40933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penggunaan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 &amp; post Increment operator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stdio.h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main()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 = 0, loop;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++count;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//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count=count+1; loop=count;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("loop = %d, count = %d\n", loop, count);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loop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count++;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//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loop=count; count=count+1;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("loop = %d, count = %d\n", loop, count);</a:t>
            </a:r>
          </a:p>
          <a:p>
            <a:pPr lvl="0"/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Contoh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Pemendekan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4" y="2365424"/>
            <a:ext cx="3076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Prioritas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Aritmatika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747837"/>
            <a:ext cx="7353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11800"/>
            <a:ext cx="9337964" cy="40318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(assignment operator)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memindahkan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ungkapan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(expression)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identifier (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pengerjaan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umum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bahasa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pemrograman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bahasa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(=).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fahrenheit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celcius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* 1.8 + 32;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‘=’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ungkapan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celcius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* 1.8 + 32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fahrenheit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ekspresi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kanan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‘=‘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diproses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tuntas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kemudian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hasilnya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di-assign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identifier/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kirinya</a:t>
            </a:r>
            <a:endParaRPr lang="en-ID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juga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memungkinkan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dibentuknya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pengerjaan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jamak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var1 </a:t>
            </a:r>
            <a:r>
              <a:rPr lang="en-ID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var2 = … = </a:t>
            </a:r>
            <a:r>
              <a:rPr lang="en-ID" sz="16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ekspresi</a:t>
            </a:r>
            <a:r>
              <a:rPr lang="en-ID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/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a = b = 15;</a:t>
            </a:r>
          </a:p>
          <a:p>
            <a:pPr lvl="0"/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‘a ‘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b‘akan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15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ID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Penugasan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b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(Assignment)</a:t>
            </a:r>
            <a:endParaRPr sz="3200" b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4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610955"/>
            <a:ext cx="9337964" cy="6462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menyediakan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yang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dimaksudkan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memendekkan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penulisan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semacam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55770"/>
            <a:ext cx="6202300" cy="99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Kombinasi</a:t>
            </a:r>
            <a:endParaRPr lang="en-ID"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Pemendekan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)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99" y="2329556"/>
            <a:ext cx="4724402" cy="33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25545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I/O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antaranya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•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tertentu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•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putchar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•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menerima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keyboard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tertentu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•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getchar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menerima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input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keyboard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I/O    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stdioh.h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30620" y="914400"/>
            <a:ext cx="30734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9364" y="2719387"/>
            <a:ext cx="26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23201" y="3019424"/>
            <a:ext cx="26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99364" y="3633787"/>
            <a:ext cx="26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23201" y="3938587"/>
            <a:ext cx="26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290710"/>
            <a:ext cx="8366340" cy="42934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Type)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Aturan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Pendefinisian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Identifier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endParaRPr lang="en-US" sz="13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Mendeklarasikan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endParaRPr lang="en-US" sz="13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Inisialisasi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Aritmatika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Penurunan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Penaikan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Prioritas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Aritmatika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Kombinasi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Pemendekan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I/O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I/O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Output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•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•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putchar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Input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•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•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getchar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b="0" u="none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Overview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0469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yang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tugas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tertentu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sudah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available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tersedia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tinggal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dipakai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compiler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diinstall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tinggal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memanggil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fungsi-fungsi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ketika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membutuhkannya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juga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menyertakan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 header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mendefinisikan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fungsi-fungsi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tsb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preprocessor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include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6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Compiler C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mendefinisikan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standart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berkenaan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I/O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tsb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prototype-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didefinisikanpada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header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stdio.h</a:t>
            </a:r>
            <a:endParaRPr lang="en-ID" sz="2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memanggil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fungsi-fungsi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I/O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tsb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menyertakan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headernya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menuliskan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&lt;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stdio.h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/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posisi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teratas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preprocessor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92270"/>
            <a:ext cx="6202300" cy="104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I/O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9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34778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Tugasnya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tertentu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umumnya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(“string kontrol”,argumen1,argumen2,…);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kontrol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keterangan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ditampilkan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beserta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%d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%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f,%c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dipakai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tahu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compiler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mengenai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ditampilkan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sesudah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kontrol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(argumen1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argumen2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,...)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ditampilkan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ekspresi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Output 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printf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Teks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apapun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petik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ganda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 “,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dicetak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TANPA MODIFIKASI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kecuali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bertemu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menandakan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sedangkan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menandakan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diterjemahkan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terlebih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dahulu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sebelum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ditampilkan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Output 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printf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1384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string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–%c	</a:t>
            </a:r>
            <a:r>
              <a:rPr lang="en-ID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endParaRPr lang="en-ID"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ID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–%s	</a:t>
            </a:r>
            <a:r>
              <a:rPr lang="en-ID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Penentu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Format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Tampilan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8309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yang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dipakai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sbb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Penentu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Format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Tampilan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62" y="2508605"/>
            <a:ext cx="5149275" cy="30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34755"/>
            <a:ext cx="9337964" cy="36932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menyisipkan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sesudah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%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yang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yang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8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(“Abad %4d”, 20);</a:t>
            </a:r>
          </a:p>
          <a:p>
            <a:pPr lvl="0"/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4d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20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sepanjang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</a:p>
          <a:p>
            <a:pPr lvl="0"/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4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yang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spesifikasi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m.n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 =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jml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digit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pecahan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Harga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Rp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%8.2f\n”, 500.0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8.2f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 yang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ditampilkan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8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jumlah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digit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pecahan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buah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Penentu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Format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Tampilan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56" y="3546203"/>
            <a:ext cx="1255082" cy="5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4778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(“%12s”, “Bahasa C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”);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Hasilnya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mengandung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default-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berbentuk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rata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kanan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terhadap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diberikan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rata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sesudahtanda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disisipkan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–(minus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(“%-12s”, “Bahasa C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”);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Hasilnya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Penentu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Format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Tampilan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2224087"/>
            <a:ext cx="2143125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4701440"/>
            <a:ext cx="2152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0469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mempunyai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makna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ID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endParaRPr lang="en-ID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antaranya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–\n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menyatajab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baris-baru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–\”	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petik-ganda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–\\ 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backslash</a:t>
            </a:r>
            <a:b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–\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tab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Karakter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Khusus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pada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Tampilan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Layar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28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43" y="3189108"/>
            <a:ext cx="298414" cy="233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43" y="3551058"/>
            <a:ext cx="298414" cy="233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43" y="3913008"/>
            <a:ext cx="298414" cy="233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50" y="4272755"/>
            <a:ext cx="298414" cy="2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26776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Penampilan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diakhiri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perpindahan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baris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putchar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(‘A</a:t>
            </a: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’);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menghasilkan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keluaran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(“%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c”,’A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’);</a:t>
            </a:r>
            <a:endParaRPr lang="en-US" sz="2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Output 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putchar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1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40933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dinyatakan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tetap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diubah-ubah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selama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eksekusi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berlangsung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tipenya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data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dibagi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lima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kelompok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yang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dinamakan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dasar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(integer) à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(short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long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signed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unsigned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presisi-tunggal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à float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presisi-ganda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à double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à char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–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Tak-bertipe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(void),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keterangan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lanjut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dijelaskan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Bab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Tipe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Data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30469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memasukkan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keyboard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tertentu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menyerupai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yang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dasarnya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umum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(“string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kontrol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”,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daftar_argumen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lang="en-US" sz="2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Input: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scanf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30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daftar_argumen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haruslah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ALAMAT/ADDRESS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alamat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di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ditambahkan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(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dinamakan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alamat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4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(“%f”, &amp;radius</a:t>
            </a: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berarti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komputer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: “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bacalah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(</a:t>
            </a: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tempatkan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alamat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&amp;radius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)”.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Input: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scanf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8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99"/>
            <a:ext cx="9337964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menerima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keyboard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4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US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getchar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diketikkan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EOF (</a:t>
            </a:r>
            <a:r>
              <a:rPr lang="en-US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of file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ditemui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akhir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file.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454170"/>
            <a:ext cx="6202300" cy="109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Standart</a:t>
            </a: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Untuk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Input: </a:t>
            </a:r>
            <a:r>
              <a:rPr lang="en-ID" sz="2800" i="1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getchar</a:t>
            </a:r>
            <a:r>
              <a:rPr lang="en-ID" sz="28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()</a:t>
            </a:r>
            <a:endParaRPr sz="28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Diketahui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variabel-variabel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var_bulat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32767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var_pecahan1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339.2345678f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var_pecahan2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3.4567e+40;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var_karakter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'S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';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Diketahui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variabel-variabel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= 12, b = 2, c = 3, d = 4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mencetak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– c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 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 d * d + a % </a:t>
            </a: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D" sz="16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d / d * a - c</a:t>
            </a:r>
            <a:endParaRPr lang="en-ID" sz="16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2062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mengkonversi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suhu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Celcius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Fahrenheit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rumus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F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C * 1.8 +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suhu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Celcius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suhu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Fahrenheit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menginputkan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keyboard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kemudian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cetak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layar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luas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lingkaran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jari-jari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diinputkan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keyboard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Definisikan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PI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3.14f</a:t>
            </a:r>
            <a:endParaRPr lang="en-ID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6931469" y="4915174"/>
            <a:ext cx="5077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Kampus PENS, Jl. Raya ITS, Sukolilo, Surabaya 60111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Jawa Timur, Indonesia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56139"/>
          <a:stretch/>
        </p:blipFill>
        <p:spPr>
          <a:xfrm>
            <a:off x="819095" y="4354601"/>
            <a:ext cx="4315583" cy="7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819095" y="3989872"/>
            <a:ext cx="18678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Social Media 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612763" y="4364464"/>
            <a:ext cx="1714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www.pens.ac.id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t="79029"/>
          <a:stretch/>
        </p:blipFill>
        <p:spPr>
          <a:xfrm>
            <a:off x="819095" y="5124044"/>
            <a:ext cx="4473813" cy="37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994850" y="1708206"/>
            <a:ext cx="6202299" cy="170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4400"/>
              <a:buFont typeface="Roboto Black"/>
              <a:buNone/>
            </a:pPr>
            <a:r>
              <a:rPr lang="en-ID" sz="440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Terima Kasih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2800"/>
              <a:buFont typeface="Roboto Black"/>
              <a:buNone/>
            </a:pPr>
            <a:r>
              <a:rPr lang="en-ID" sz="2800" i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(email presenter)</a:t>
            </a:r>
            <a:endParaRPr sz="2800" i="1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2836232"/>
            <a:ext cx="9337964" cy="58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short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signed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unsigned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ukuran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memori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diperlukan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range-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Tabel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Tipe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Data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73" y="1343718"/>
            <a:ext cx="5373052" cy="1492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71" y="3435885"/>
            <a:ext cx="5373054" cy="1599894"/>
          </a:xfrm>
          <a:prstGeom prst="rect">
            <a:avLst/>
          </a:prstGeom>
        </p:spPr>
      </p:pic>
      <p:sp>
        <p:nvSpPr>
          <p:cNvPr id="9" name="Google Shape;105;p3"/>
          <p:cNvSpPr txBox="1"/>
          <p:nvPr/>
        </p:nvSpPr>
        <p:spPr>
          <a:xfrm>
            <a:off x="1427015" y="5043106"/>
            <a:ext cx="9337964" cy="58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short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signed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unsigned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ukuran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memori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diperlukan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range-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120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788755"/>
            <a:ext cx="9337964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Identifier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diawali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huruf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(A..Z,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a..z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garis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bawah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 _ 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Selanjutnya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huruf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digit (0..9)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garis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bawah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dollar ($).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pengenal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31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tetapi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hanya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pertama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dianggap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berarti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Pengenal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tergolong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kata-kata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reserved words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if, while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sebagainya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857499" y="644670"/>
            <a:ext cx="6477002" cy="99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ID" sz="41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Aturan</a:t>
            </a:r>
            <a:r>
              <a:rPr lang="en-ID" sz="41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41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Pendefinisian</a:t>
            </a:r>
            <a:r>
              <a:rPr lang="en-ID" sz="4100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41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Identifier</a:t>
            </a:r>
          </a:p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endParaRPr lang="en-ID" sz="3200" dirty="0" smtClean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457200" lvl="0" indent="-457200" algn="ctr">
              <a:lnSpc>
                <a:spcPct val="90000"/>
              </a:lnSpc>
              <a:buClr>
                <a:srgbClr val="005392"/>
              </a:buClr>
              <a:buSzPts val="3200"/>
              <a:buFont typeface="Roboto Black" panose="020B0604020202020204" charset="0"/>
              <a:buChar char="→"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Variabel</a:t>
            </a:r>
            <a:r>
              <a:rPr lang="en-ID" sz="3200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en-ID" sz="3200" dirty="0" err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konstanta</a:t>
            </a:r>
            <a:r>
              <a:rPr lang="en-ID" sz="3200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&amp; </a:t>
            </a:r>
            <a:r>
              <a:rPr lang="en-ID" sz="3200" dirty="0" err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nama</a:t>
            </a:r>
            <a:r>
              <a:rPr lang="en-ID" sz="3200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fungsi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7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6932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menyimpan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padanya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diubah-ubah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selama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eksekusi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berlangsung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haruslah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dideklarasikan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terlebih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dahulu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Pengertian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deklarasi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berarti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memesan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memori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menentukan</a:t>
            </a:r>
            <a:r>
              <a:rPr lang="en-US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disimpan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dalamnya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umum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deklarasi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pendeklarasian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varibel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daftar-variabel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berupasebuah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dipisahkan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US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8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</a:t>
            </a:r>
            <a:r>
              <a:rPr lang="en-US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/>
            <a:r>
              <a:rPr lang="en-US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float </a:t>
            </a:r>
            <a:r>
              <a:rPr lang="en-US" sz="18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luas</a:t>
            </a:r>
            <a:r>
              <a:rPr lang="en-US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radius;</a:t>
            </a:r>
            <a:endParaRPr lang="en-US"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Mendeklarasikan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Variabel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5900" y="3670300"/>
            <a:ext cx="2324100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err="1" smtClean="0"/>
              <a:t>Tipe</a:t>
            </a:r>
            <a:r>
              <a:rPr lang="en-US" sz="1600" b="1" i="1" dirty="0" smtClean="0"/>
              <a:t> 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-variable;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6862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Adakalanya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penulisan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setelah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dideklarasikan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langsung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inisialisasi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total;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10;</a:t>
            </a:r>
          </a:p>
          <a:p>
            <a:pPr lvl="0"/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total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atas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sebenarnya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disingkat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melalui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pendeklarasian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disertai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2000" i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ID" sz="20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10, total=0;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dipakai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C, di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samping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menghemat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penulisan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juga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kejelasan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khususnya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diberi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diinisialisasi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dijadikan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penampung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ID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Inisialisasi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Variabel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0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26776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menyatakan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tetap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Berbeda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dideklarasikan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Namun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halnya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juga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Penulisan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mempunyai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aturan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tersendiri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masing-masing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Pendefinisian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preprocesor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directive 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#define ,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tanpa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diakhiri</a:t>
            </a:r>
            <a:r>
              <a:rPr lang="en-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titik</a:t>
            </a:r>
            <a:r>
              <a:rPr lang="en-ID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koma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Konstanta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407755"/>
            <a:ext cx="9337964" cy="42472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ditulis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diawali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diakhiri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petik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tunggal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/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#define HRF ‘A’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integer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ditulis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mengandung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pemisah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ribuan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mengandung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bagian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pecahan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MAX 10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(float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double)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mengandung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pecahan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titik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ditulis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eksponensial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e),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27.5f (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float)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27.5 (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double)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2.1e+5 (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maksudnya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2,1 x 105 ).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PHI 3.14f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NILAI 8.75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Konstanta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deretan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diawali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diakhiri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petik-ganda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(“), </a:t>
            </a:r>
            <a:r>
              <a:rPr lang="en-ID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</a:t>
            </a:r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/>
            <a:r>
              <a:rPr lang="en-ID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ID" sz="18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KALIMAT “</a:t>
            </a:r>
            <a:r>
              <a:rPr lang="en-ID" sz="18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Pemrograman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Dasar</a:t>
            </a:r>
            <a:r>
              <a:rPr lang="en-ID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C”</a:t>
            </a:r>
            <a:endParaRPr lang="en-ID"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Konstanta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4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1470</Words>
  <Application>Microsoft Office PowerPoint</Application>
  <PresentationFormat>Widescreen</PresentationFormat>
  <Paragraphs>315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Roboto Medium</vt:lpstr>
      <vt:lpstr>Roboto Black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PENS</dc:creator>
  <cp:lastModifiedBy>jauari</cp:lastModifiedBy>
  <cp:revision>13</cp:revision>
  <dcterms:created xsi:type="dcterms:W3CDTF">2021-03-08T02:43:30Z</dcterms:created>
  <dcterms:modified xsi:type="dcterms:W3CDTF">2024-08-21T03:21:02Z</dcterms:modified>
</cp:coreProperties>
</file>