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D3B00-DC90-472B-A4D1-A1F7B24D3F1F}" type="datetimeFigureOut">
              <a:rPr lang="en-ID" smtClean="0"/>
              <a:t>21/08/2024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AF958-9C9E-409A-8408-85E2974FABA2}" type="slidenum">
              <a:rPr lang="en-ID" smtClean="0"/>
              <a:t>‹#›</a:t>
            </a:fld>
            <a:endParaRPr lang="en-ID"/>
          </a:p>
        </p:txBody>
      </p:sp>
    </p:spTree>
    <p:extLst>
      <p:ext uri="{BB962C8B-B14F-4D97-AF65-F5344CB8AC3E}">
        <p14:creationId xmlns:p14="http://schemas.microsoft.com/office/powerpoint/2010/main" val="364148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CDED71-DB54-A7C4-4EC6-CB304249BE43}"/>
              </a:ext>
            </a:extLst>
          </p:cNvPr>
          <p:cNvSpPr>
            <a:spLocks noGrp="1" noChangeArrowheads="1"/>
          </p:cNvSpPr>
          <p:nvPr>
            <p:ph type="sldNum" sz="quarter" idx="5"/>
          </p:nvPr>
        </p:nvSpPr>
        <p:spPr>
          <a:ln/>
        </p:spPr>
        <p:txBody>
          <a:bodyPr/>
          <a:lstStyle/>
          <a:p>
            <a:fld id="{733C793D-EDA3-405F-9A7D-47753A425FD4}" type="slidenum">
              <a:rPr lang="en-US" altLang="en-US"/>
              <a:pPr/>
              <a:t>1</a:t>
            </a:fld>
            <a:endParaRPr lang="en-US" altLang="en-US"/>
          </a:p>
        </p:txBody>
      </p:sp>
      <p:sp>
        <p:nvSpPr>
          <p:cNvPr id="10242" name="Rectangle 2">
            <a:extLst>
              <a:ext uri="{FF2B5EF4-FFF2-40B4-BE49-F238E27FC236}">
                <a16:creationId xmlns:a16="http://schemas.microsoft.com/office/drawing/2014/main" id="{DD82DBB7-8E03-F433-B958-DF58149FE246}"/>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50737D82-248A-CFE6-DC3E-2D599D421D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17F623-325B-EB01-2317-DA2500D9C7E4}"/>
              </a:ext>
            </a:extLst>
          </p:cNvPr>
          <p:cNvSpPr>
            <a:spLocks noGrp="1" noChangeArrowheads="1"/>
          </p:cNvSpPr>
          <p:nvPr>
            <p:ph type="sldNum" sz="quarter" idx="5"/>
          </p:nvPr>
        </p:nvSpPr>
        <p:spPr>
          <a:ln/>
        </p:spPr>
        <p:txBody>
          <a:bodyPr/>
          <a:lstStyle/>
          <a:p>
            <a:fld id="{1BA64825-FC86-4F24-B693-E769E1B6F214}" type="slidenum">
              <a:rPr lang="en-US" altLang="en-US"/>
              <a:pPr/>
              <a:t>10</a:t>
            </a:fld>
            <a:endParaRPr lang="en-US" altLang="en-US"/>
          </a:p>
        </p:txBody>
      </p:sp>
      <p:sp>
        <p:nvSpPr>
          <p:cNvPr id="32770" name="Rectangle 2">
            <a:extLst>
              <a:ext uri="{FF2B5EF4-FFF2-40B4-BE49-F238E27FC236}">
                <a16:creationId xmlns:a16="http://schemas.microsoft.com/office/drawing/2014/main" id="{2A479F74-F69E-49F5-71B5-FAB00DA03ACD}"/>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4441D367-8F64-CB5E-6A2A-8EFAFB734E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FFD612-5C36-A79C-92BD-ECAEC4533976}"/>
              </a:ext>
            </a:extLst>
          </p:cNvPr>
          <p:cNvSpPr>
            <a:spLocks noGrp="1" noChangeArrowheads="1"/>
          </p:cNvSpPr>
          <p:nvPr>
            <p:ph type="sldNum" sz="quarter" idx="5"/>
          </p:nvPr>
        </p:nvSpPr>
        <p:spPr>
          <a:ln/>
        </p:spPr>
        <p:txBody>
          <a:bodyPr/>
          <a:lstStyle/>
          <a:p>
            <a:fld id="{22A39B40-D81C-4788-940B-1FB605EE9968}" type="slidenum">
              <a:rPr lang="en-US" altLang="en-US"/>
              <a:pPr/>
              <a:t>11</a:t>
            </a:fld>
            <a:endParaRPr lang="en-US" altLang="en-US"/>
          </a:p>
        </p:txBody>
      </p:sp>
      <p:sp>
        <p:nvSpPr>
          <p:cNvPr id="34818" name="Rectangle 2">
            <a:extLst>
              <a:ext uri="{FF2B5EF4-FFF2-40B4-BE49-F238E27FC236}">
                <a16:creationId xmlns:a16="http://schemas.microsoft.com/office/drawing/2014/main" id="{9418BB7E-0895-762B-78BA-F66A11003FFA}"/>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C5C0CF94-B0F4-61E6-7D16-E6BA36E65C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D9FFFD-C11A-D4EE-F540-A1C14158748C}"/>
              </a:ext>
            </a:extLst>
          </p:cNvPr>
          <p:cNvSpPr>
            <a:spLocks noGrp="1" noChangeArrowheads="1"/>
          </p:cNvSpPr>
          <p:nvPr>
            <p:ph type="sldNum" sz="quarter" idx="5"/>
          </p:nvPr>
        </p:nvSpPr>
        <p:spPr>
          <a:ln/>
        </p:spPr>
        <p:txBody>
          <a:bodyPr/>
          <a:lstStyle/>
          <a:p>
            <a:fld id="{82591D0F-C05D-4D8D-823C-781D9FA3BE6B}" type="slidenum">
              <a:rPr lang="en-US" altLang="en-US"/>
              <a:pPr/>
              <a:t>2</a:t>
            </a:fld>
            <a:endParaRPr lang="en-US" altLang="en-US"/>
          </a:p>
        </p:txBody>
      </p:sp>
      <p:sp>
        <p:nvSpPr>
          <p:cNvPr id="12290" name="Rectangle 2">
            <a:extLst>
              <a:ext uri="{FF2B5EF4-FFF2-40B4-BE49-F238E27FC236}">
                <a16:creationId xmlns:a16="http://schemas.microsoft.com/office/drawing/2014/main" id="{82A401DB-D07B-17D2-55CB-C2EB871BEFE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3484A63-0416-5D12-5845-6A63A5E9A0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F50B49C-AB24-A292-7806-855F587527F7}"/>
              </a:ext>
            </a:extLst>
          </p:cNvPr>
          <p:cNvSpPr>
            <a:spLocks noGrp="1" noChangeArrowheads="1"/>
          </p:cNvSpPr>
          <p:nvPr>
            <p:ph type="sldNum" sz="quarter" idx="5"/>
          </p:nvPr>
        </p:nvSpPr>
        <p:spPr>
          <a:ln/>
        </p:spPr>
        <p:txBody>
          <a:bodyPr/>
          <a:lstStyle/>
          <a:p>
            <a:fld id="{0DB3BCFD-EED6-4E79-8BAD-2D99583E3486}" type="slidenum">
              <a:rPr lang="en-US" altLang="en-US"/>
              <a:pPr/>
              <a:t>3</a:t>
            </a:fld>
            <a:endParaRPr lang="en-US" altLang="en-US"/>
          </a:p>
        </p:txBody>
      </p:sp>
      <p:sp>
        <p:nvSpPr>
          <p:cNvPr id="13314" name="Rectangle 2">
            <a:extLst>
              <a:ext uri="{FF2B5EF4-FFF2-40B4-BE49-F238E27FC236}">
                <a16:creationId xmlns:a16="http://schemas.microsoft.com/office/drawing/2014/main" id="{62B8FA80-D9AB-7394-2D3C-91D83B4EE26F}"/>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3B13F26A-EB17-68E1-8171-26B0955815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84AE72-DB16-B73D-6224-EF6E44AEC960}"/>
              </a:ext>
            </a:extLst>
          </p:cNvPr>
          <p:cNvSpPr>
            <a:spLocks noGrp="1" noChangeArrowheads="1"/>
          </p:cNvSpPr>
          <p:nvPr>
            <p:ph type="sldNum" sz="quarter" idx="5"/>
          </p:nvPr>
        </p:nvSpPr>
        <p:spPr>
          <a:ln/>
        </p:spPr>
        <p:txBody>
          <a:bodyPr/>
          <a:lstStyle/>
          <a:p>
            <a:fld id="{A9743DB8-5FD0-41DB-90E7-DDAB8723A2F8}" type="slidenum">
              <a:rPr lang="en-US" altLang="en-US"/>
              <a:pPr/>
              <a:t>4</a:t>
            </a:fld>
            <a:endParaRPr lang="en-US" altLang="en-US"/>
          </a:p>
        </p:txBody>
      </p:sp>
      <p:sp>
        <p:nvSpPr>
          <p:cNvPr id="14338" name="Rectangle 2">
            <a:extLst>
              <a:ext uri="{FF2B5EF4-FFF2-40B4-BE49-F238E27FC236}">
                <a16:creationId xmlns:a16="http://schemas.microsoft.com/office/drawing/2014/main" id="{752B6411-5392-F634-6289-70FD4E72C366}"/>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1A29B5DE-26E9-6961-EDFA-85E2F507E4E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5D8BBE-B5BD-4D72-D40C-D5DB550CC95D}"/>
              </a:ext>
            </a:extLst>
          </p:cNvPr>
          <p:cNvSpPr>
            <a:spLocks noGrp="1" noChangeArrowheads="1"/>
          </p:cNvSpPr>
          <p:nvPr>
            <p:ph type="sldNum" sz="quarter" idx="5"/>
          </p:nvPr>
        </p:nvSpPr>
        <p:spPr>
          <a:ln/>
        </p:spPr>
        <p:txBody>
          <a:bodyPr/>
          <a:lstStyle/>
          <a:p>
            <a:fld id="{E4474DE4-70F6-4FF4-A5AE-FF35129538A0}" type="slidenum">
              <a:rPr lang="en-US" altLang="en-US"/>
              <a:pPr/>
              <a:t>5</a:t>
            </a:fld>
            <a:endParaRPr lang="en-US" altLang="en-US"/>
          </a:p>
        </p:txBody>
      </p:sp>
      <p:sp>
        <p:nvSpPr>
          <p:cNvPr id="16386" name="Rectangle 2">
            <a:extLst>
              <a:ext uri="{FF2B5EF4-FFF2-40B4-BE49-F238E27FC236}">
                <a16:creationId xmlns:a16="http://schemas.microsoft.com/office/drawing/2014/main" id="{7D71BEB9-7347-2F84-8DC0-B0C5D5406A88}"/>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B749E30C-1580-57D4-4487-EBBEF9EB92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E2DEF77-03AB-E0AB-5CB4-493CF69EE06E}"/>
              </a:ext>
            </a:extLst>
          </p:cNvPr>
          <p:cNvSpPr>
            <a:spLocks noGrp="1" noChangeArrowheads="1"/>
          </p:cNvSpPr>
          <p:nvPr>
            <p:ph type="sldNum" sz="quarter" idx="5"/>
          </p:nvPr>
        </p:nvSpPr>
        <p:spPr>
          <a:ln/>
        </p:spPr>
        <p:txBody>
          <a:bodyPr/>
          <a:lstStyle/>
          <a:p>
            <a:fld id="{7201A5A0-800B-4ED2-B9BB-C618C230F189}" type="slidenum">
              <a:rPr lang="en-US" altLang="en-US"/>
              <a:pPr/>
              <a:t>6</a:t>
            </a:fld>
            <a:endParaRPr lang="en-US" altLang="en-US"/>
          </a:p>
        </p:txBody>
      </p:sp>
      <p:sp>
        <p:nvSpPr>
          <p:cNvPr id="20482" name="Rectangle 2">
            <a:extLst>
              <a:ext uri="{FF2B5EF4-FFF2-40B4-BE49-F238E27FC236}">
                <a16:creationId xmlns:a16="http://schemas.microsoft.com/office/drawing/2014/main" id="{37635D77-78F6-436F-8D32-AE98F453505D}"/>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A1A41B4-76D8-0C7E-94BD-C93D39548C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2B50C1-E906-A19B-0B5E-FA98B0616770}"/>
              </a:ext>
            </a:extLst>
          </p:cNvPr>
          <p:cNvSpPr>
            <a:spLocks noGrp="1" noChangeArrowheads="1"/>
          </p:cNvSpPr>
          <p:nvPr>
            <p:ph type="sldNum" sz="quarter" idx="5"/>
          </p:nvPr>
        </p:nvSpPr>
        <p:spPr>
          <a:ln/>
        </p:spPr>
        <p:txBody>
          <a:bodyPr/>
          <a:lstStyle/>
          <a:p>
            <a:fld id="{DC75D08B-B473-4979-AD0F-8859A5F1AD3A}" type="slidenum">
              <a:rPr lang="en-US" altLang="en-US"/>
              <a:pPr/>
              <a:t>7</a:t>
            </a:fld>
            <a:endParaRPr lang="en-US" altLang="en-US"/>
          </a:p>
        </p:txBody>
      </p:sp>
      <p:sp>
        <p:nvSpPr>
          <p:cNvPr id="21506" name="Rectangle 2">
            <a:extLst>
              <a:ext uri="{FF2B5EF4-FFF2-40B4-BE49-F238E27FC236}">
                <a16:creationId xmlns:a16="http://schemas.microsoft.com/office/drawing/2014/main" id="{25891CA9-3D3B-A53F-80E7-A25E3CDA01B7}"/>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E00EE2A6-2361-01C9-549E-559EDA1FC3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16C17F7-5807-8446-D9FF-C9202B63B573}"/>
              </a:ext>
            </a:extLst>
          </p:cNvPr>
          <p:cNvSpPr>
            <a:spLocks noGrp="1" noChangeArrowheads="1"/>
          </p:cNvSpPr>
          <p:nvPr>
            <p:ph type="sldNum" sz="quarter" idx="5"/>
          </p:nvPr>
        </p:nvSpPr>
        <p:spPr>
          <a:ln/>
        </p:spPr>
        <p:txBody>
          <a:bodyPr/>
          <a:lstStyle/>
          <a:p>
            <a:fld id="{B1F81D1B-C3DF-40B2-869C-A822FC969281}" type="slidenum">
              <a:rPr lang="en-US" altLang="en-US"/>
              <a:pPr/>
              <a:t>8</a:t>
            </a:fld>
            <a:endParaRPr lang="en-US" altLang="en-US"/>
          </a:p>
        </p:txBody>
      </p:sp>
      <p:sp>
        <p:nvSpPr>
          <p:cNvPr id="22530" name="Rectangle 2">
            <a:extLst>
              <a:ext uri="{FF2B5EF4-FFF2-40B4-BE49-F238E27FC236}">
                <a16:creationId xmlns:a16="http://schemas.microsoft.com/office/drawing/2014/main" id="{B93BD687-273D-3EB0-D26B-7791867D917A}"/>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5993250-D72A-C497-C8D4-8E5D142C3F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5E1AC1-E275-ECC0-83BE-6FE326A46F33}"/>
              </a:ext>
            </a:extLst>
          </p:cNvPr>
          <p:cNvSpPr>
            <a:spLocks noGrp="1" noChangeArrowheads="1"/>
          </p:cNvSpPr>
          <p:nvPr>
            <p:ph type="sldNum" sz="quarter" idx="5"/>
          </p:nvPr>
        </p:nvSpPr>
        <p:spPr>
          <a:ln/>
        </p:spPr>
        <p:txBody>
          <a:bodyPr/>
          <a:lstStyle/>
          <a:p>
            <a:fld id="{486772E3-CF3F-431E-95B8-FF779D8497AB}" type="slidenum">
              <a:rPr lang="en-US" altLang="en-US"/>
              <a:pPr/>
              <a:t>9</a:t>
            </a:fld>
            <a:endParaRPr lang="en-US" altLang="en-US"/>
          </a:p>
        </p:txBody>
      </p:sp>
      <p:sp>
        <p:nvSpPr>
          <p:cNvPr id="31746" name="Rectangle 2">
            <a:extLst>
              <a:ext uri="{FF2B5EF4-FFF2-40B4-BE49-F238E27FC236}">
                <a16:creationId xmlns:a16="http://schemas.microsoft.com/office/drawing/2014/main" id="{33492800-09CB-DFE3-C81E-9755DB0A097B}"/>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F5BB32E1-4EA3-5EB5-7EC4-9D546C980DCC}"/>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0197-B281-5F6F-CB24-17E80A853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2A1C037-9877-E460-2841-547AC9FE5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4D9694D-1B2A-2E33-3738-411176B2A42E}"/>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5" name="Footer Placeholder 4">
            <a:extLst>
              <a:ext uri="{FF2B5EF4-FFF2-40B4-BE49-F238E27FC236}">
                <a16:creationId xmlns:a16="http://schemas.microsoft.com/office/drawing/2014/main" id="{33837613-AF1F-2596-10F6-20B7A417159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5804556-5DF2-B9B5-67FA-C315EDC0C98F}"/>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297403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A9B3-40A5-190A-7B06-6CC506FDA9B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C4E2FA0-BBA4-18FE-271F-0818BD1B85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4F871C5-E0A7-656C-A65F-53BA1D95ED1A}"/>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5" name="Footer Placeholder 4">
            <a:extLst>
              <a:ext uri="{FF2B5EF4-FFF2-40B4-BE49-F238E27FC236}">
                <a16:creationId xmlns:a16="http://schemas.microsoft.com/office/drawing/2014/main" id="{8A1C4C5F-F3D0-B7C8-1DF9-338D8D92C61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D272725-C07D-CD90-B245-90479842DCBE}"/>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393868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0B5E6-88B1-F5DA-7DC3-53E0DA66DF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C3CA1DA-DCA7-1D2A-39B0-FCCB8C6192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3D3C835-3615-B4F2-4C07-8D0447BDD497}"/>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5" name="Footer Placeholder 4">
            <a:extLst>
              <a:ext uri="{FF2B5EF4-FFF2-40B4-BE49-F238E27FC236}">
                <a16:creationId xmlns:a16="http://schemas.microsoft.com/office/drawing/2014/main" id="{6AF75BA0-1F33-9B90-E78D-DBA211E04FD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7C4DA-3A4D-95CA-B6FD-76D6855038E3}"/>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214431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F51B-C750-67A5-6F88-8FFC5839A35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CCF3BC8-C767-D8AE-2DBF-134CBF67A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B29751F-C031-AA66-8FAB-14BDE5931D5B}"/>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5" name="Footer Placeholder 4">
            <a:extLst>
              <a:ext uri="{FF2B5EF4-FFF2-40B4-BE49-F238E27FC236}">
                <a16:creationId xmlns:a16="http://schemas.microsoft.com/office/drawing/2014/main" id="{C6A4E894-FE2C-4260-1C67-5C53ADB19FC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C262228-2C7D-D767-A770-3EF12252E5E8}"/>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80067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F563-8860-0100-C7D1-B1C65C635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7758929-EEAA-74B4-197B-56CA80E43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45F1D-0363-2A9F-662D-D0F74856A63B}"/>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5" name="Footer Placeholder 4">
            <a:extLst>
              <a:ext uri="{FF2B5EF4-FFF2-40B4-BE49-F238E27FC236}">
                <a16:creationId xmlns:a16="http://schemas.microsoft.com/office/drawing/2014/main" id="{944AA9CF-6194-D843-5FE8-83A6309385A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56C9F81-F4FA-9FB9-2618-D7C3DA6692ED}"/>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397249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0ABB-D6B0-FE9E-A7AA-7DD00DC4315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AFADDB5-F806-3589-2E31-9ABCC5640E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03A4D8E-2543-6436-462F-92215477BD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D43C5F4-1716-BC6A-0EA0-3DFC38AA1D33}"/>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6" name="Footer Placeholder 5">
            <a:extLst>
              <a:ext uri="{FF2B5EF4-FFF2-40B4-BE49-F238E27FC236}">
                <a16:creationId xmlns:a16="http://schemas.microsoft.com/office/drawing/2014/main" id="{31FC6118-4847-A9EA-3C63-92FD8CE2150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B7AF94F-2E46-2CD4-ADA3-03F96C236B4F}"/>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26603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EFAD-00D2-9861-AFEB-572523FDC850}"/>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676E1AE-75F4-6F66-EE71-3578F4805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0A10E8-002B-4350-DB3F-91B1A9817F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3BE053E1-98C5-5AF4-35D9-8D886C7657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74B996-804A-E2CE-95DC-329AECA486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6721112-BD63-E0B9-ED86-F770B354B65B}"/>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8" name="Footer Placeholder 7">
            <a:extLst>
              <a:ext uri="{FF2B5EF4-FFF2-40B4-BE49-F238E27FC236}">
                <a16:creationId xmlns:a16="http://schemas.microsoft.com/office/drawing/2014/main" id="{67CF8900-8491-C89D-6E92-C3D3E2CAE98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47F7EE6-115C-3147-C5DA-B60064BE189E}"/>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421906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33E3-F9EC-49E4-B085-271D3426E691}"/>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839C0D4-0B14-4998-B49F-69460588F562}"/>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4" name="Footer Placeholder 3">
            <a:extLst>
              <a:ext uri="{FF2B5EF4-FFF2-40B4-BE49-F238E27FC236}">
                <a16:creationId xmlns:a16="http://schemas.microsoft.com/office/drawing/2014/main" id="{C8EFD7DA-0E3F-552C-8C31-0996A5F59B7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2577EF43-F5D6-22D2-CC5C-CB2F92E63910}"/>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383750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59641-2C73-E2CF-DE76-00DF27CF04A2}"/>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3" name="Footer Placeholder 2">
            <a:extLst>
              <a:ext uri="{FF2B5EF4-FFF2-40B4-BE49-F238E27FC236}">
                <a16:creationId xmlns:a16="http://schemas.microsoft.com/office/drawing/2014/main" id="{BAF9140E-B1B4-905E-5F4A-0CDFCE06FA1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F28A71E-13CC-26F4-E9F9-489A108D9A3C}"/>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428328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404B-8D53-343B-DDBE-E818B0D73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67101CE-E656-6B68-9F04-D1E07DE661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17105BA-2FE6-6DA2-B5E3-B9B618A5E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1EA53-440C-8561-61EF-82C9D03B5D5A}"/>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6" name="Footer Placeholder 5">
            <a:extLst>
              <a:ext uri="{FF2B5EF4-FFF2-40B4-BE49-F238E27FC236}">
                <a16:creationId xmlns:a16="http://schemas.microsoft.com/office/drawing/2014/main" id="{158B5519-7A41-6A70-68F0-87553A343AC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1DDFF14-9822-E68C-6C11-FE839476D15B}"/>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78927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DFA5-3615-9730-87EE-673CF0704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D4DAD7F-6331-524E-A923-BB0B71229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CBF6A223-FA79-C09B-AED8-F3D89A536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455DA-8DC5-2A0E-A0AB-419CCBEB0C85}"/>
              </a:ext>
            </a:extLst>
          </p:cNvPr>
          <p:cNvSpPr>
            <a:spLocks noGrp="1"/>
          </p:cNvSpPr>
          <p:nvPr>
            <p:ph type="dt" sz="half" idx="10"/>
          </p:nvPr>
        </p:nvSpPr>
        <p:spPr/>
        <p:txBody>
          <a:bodyPr/>
          <a:lstStyle/>
          <a:p>
            <a:fld id="{23E078C8-1CCE-45FA-9C8C-B40FB541B5B0}" type="datetimeFigureOut">
              <a:rPr lang="en-ID" smtClean="0"/>
              <a:t>21/08/2024</a:t>
            </a:fld>
            <a:endParaRPr lang="en-ID"/>
          </a:p>
        </p:txBody>
      </p:sp>
      <p:sp>
        <p:nvSpPr>
          <p:cNvPr id="6" name="Footer Placeholder 5">
            <a:extLst>
              <a:ext uri="{FF2B5EF4-FFF2-40B4-BE49-F238E27FC236}">
                <a16:creationId xmlns:a16="http://schemas.microsoft.com/office/drawing/2014/main" id="{0DCA734E-7BE0-B02E-E0DD-E9DD040AA18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71BC4FA-2AFC-2397-8B59-45E0309D8FD8}"/>
              </a:ext>
            </a:extLst>
          </p:cNvPr>
          <p:cNvSpPr>
            <a:spLocks noGrp="1"/>
          </p:cNvSpPr>
          <p:nvPr>
            <p:ph type="sldNum" sz="quarter" idx="12"/>
          </p:nvPr>
        </p:nvSpPr>
        <p:spPr/>
        <p:txBody>
          <a:bodyPr/>
          <a:lstStyle/>
          <a:p>
            <a:fld id="{FA50404C-5A20-4401-8818-1D8B8F577676}" type="slidenum">
              <a:rPr lang="en-ID" smtClean="0"/>
              <a:t>‹#›</a:t>
            </a:fld>
            <a:endParaRPr lang="en-ID"/>
          </a:p>
        </p:txBody>
      </p:sp>
    </p:spTree>
    <p:extLst>
      <p:ext uri="{BB962C8B-B14F-4D97-AF65-F5344CB8AC3E}">
        <p14:creationId xmlns:p14="http://schemas.microsoft.com/office/powerpoint/2010/main" val="12554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308D64-8037-7E56-1E35-233108E6B8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8186A01-8549-376F-B62A-DF70EF5DA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1AE5F4C-7815-A126-55EF-370FB2FC0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E078C8-1CCE-45FA-9C8C-B40FB541B5B0}" type="datetimeFigureOut">
              <a:rPr lang="en-ID" smtClean="0"/>
              <a:t>21/08/2024</a:t>
            </a:fld>
            <a:endParaRPr lang="en-ID"/>
          </a:p>
        </p:txBody>
      </p:sp>
      <p:sp>
        <p:nvSpPr>
          <p:cNvPr id="5" name="Footer Placeholder 4">
            <a:extLst>
              <a:ext uri="{FF2B5EF4-FFF2-40B4-BE49-F238E27FC236}">
                <a16:creationId xmlns:a16="http://schemas.microsoft.com/office/drawing/2014/main" id="{ABAB9EAC-6374-1B06-D781-A1BE1D7E4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D"/>
          </a:p>
        </p:txBody>
      </p:sp>
      <p:sp>
        <p:nvSpPr>
          <p:cNvPr id="6" name="Slide Number Placeholder 5">
            <a:extLst>
              <a:ext uri="{FF2B5EF4-FFF2-40B4-BE49-F238E27FC236}">
                <a16:creationId xmlns:a16="http://schemas.microsoft.com/office/drawing/2014/main" id="{EC4DEDC3-BDDA-7F55-9000-9451D2756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50404C-5A20-4401-8818-1D8B8F577676}" type="slidenum">
              <a:rPr lang="en-ID" smtClean="0"/>
              <a:t>‹#›</a:t>
            </a:fld>
            <a:endParaRPr lang="en-ID"/>
          </a:p>
        </p:txBody>
      </p:sp>
    </p:spTree>
    <p:extLst>
      <p:ext uri="{BB962C8B-B14F-4D97-AF65-F5344CB8AC3E}">
        <p14:creationId xmlns:p14="http://schemas.microsoft.com/office/powerpoint/2010/main" val="335425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636A2A7-B1F7-5039-E0D3-6FFA8E6A7F56}"/>
              </a:ext>
            </a:extLst>
          </p:cNvPr>
          <p:cNvSpPr>
            <a:spLocks noGrp="1" noChangeArrowheads="1"/>
          </p:cNvSpPr>
          <p:nvPr>
            <p:ph type="ctrTitle"/>
          </p:nvPr>
        </p:nvSpPr>
        <p:spPr>
          <a:xfrm>
            <a:off x="2362200" y="1541054"/>
            <a:ext cx="7772400" cy="1470025"/>
          </a:xfrm>
        </p:spPr>
        <p:txBody>
          <a:bodyPr anchor="ctr"/>
          <a:lstStyle/>
          <a:p>
            <a:r>
              <a:rPr lang="en-US" altLang="en-US" sz="4400" b="1" dirty="0"/>
              <a:t>PENGANTAR KONSEP PEMROGRAMAN</a:t>
            </a:r>
          </a:p>
        </p:txBody>
      </p:sp>
      <p:sp>
        <p:nvSpPr>
          <p:cNvPr id="4099" name="Rectangle 3">
            <a:extLst>
              <a:ext uri="{FF2B5EF4-FFF2-40B4-BE49-F238E27FC236}">
                <a16:creationId xmlns:a16="http://schemas.microsoft.com/office/drawing/2014/main" id="{6FA048C3-42F9-3AF3-8671-7E0D45503517}"/>
              </a:ext>
            </a:extLst>
          </p:cNvPr>
          <p:cNvSpPr>
            <a:spLocks noGrp="1" noChangeArrowheads="1"/>
          </p:cNvSpPr>
          <p:nvPr>
            <p:ph type="subTitle" idx="1"/>
          </p:nvPr>
        </p:nvSpPr>
        <p:spPr>
          <a:xfrm>
            <a:off x="2895600" y="4643716"/>
            <a:ext cx="6400800" cy="685800"/>
          </a:xfrm>
        </p:spPr>
        <p:txBody>
          <a:bodyPr/>
          <a:lstStyle/>
          <a:p>
            <a:endParaRPr lang="en-US"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88E0DD4-BE02-49AF-9C7F-5A643A6172A5}"/>
              </a:ext>
            </a:extLst>
          </p:cNvPr>
          <p:cNvSpPr>
            <a:spLocks noGrp="1" noChangeArrowheads="1"/>
          </p:cNvSpPr>
          <p:nvPr>
            <p:ph type="title"/>
          </p:nvPr>
        </p:nvSpPr>
        <p:spPr/>
        <p:txBody>
          <a:bodyPr/>
          <a:lstStyle/>
          <a:p>
            <a:r>
              <a:rPr lang="en-US" altLang="en-US"/>
              <a:t>Flowchart</a:t>
            </a:r>
          </a:p>
        </p:txBody>
      </p:sp>
      <p:sp>
        <p:nvSpPr>
          <p:cNvPr id="30723" name="Rectangle 3">
            <a:extLst>
              <a:ext uri="{FF2B5EF4-FFF2-40B4-BE49-F238E27FC236}">
                <a16:creationId xmlns:a16="http://schemas.microsoft.com/office/drawing/2014/main" id="{E6C5F5C2-C429-B9E6-D5D8-C56271E68D2F}"/>
              </a:ext>
            </a:extLst>
          </p:cNvPr>
          <p:cNvSpPr>
            <a:spLocks noGrp="1" noChangeArrowheads="1"/>
          </p:cNvSpPr>
          <p:nvPr>
            <p:ph type="body" idx="1"/>
          </p:nvPr>
        </p:nvSpPr>
        <p:spPr>
          <a:xfrm>
            <a:off x="2057400" y="1371601"/>
            <a:ext cx="8229600" cy="4525963"/>
          </a:xfrm>
        </p:spPr>
        <p:txBody>
          <a:bodyPr/>
          <a:lstStyle/>
          <a:p>
            <a:r>
              <a:rPr lang="en-US" altLang="en-US" sz="2400"/>
              <a:t>Flowchart untuk menentukan bilangan genap/ganjil</a:t>
            </a:r>
          </a:p>
        </p:txBody>
      </p:sp>
      <p:grpSp>
        <p:nvGrpSpPr>
          <p:cNvPr id="30724" name="Group 4">
            <a:extLst>
              <a:ext uri="{FF2B5EF4-FFF2-40B4-BE49-F238E27FC236}">
                <a16:creationId xmlns:a16="http://schemas.microsoft.com/office/drawing/2014/main" id="{CB0071E5-5615-CEC6-7DB3-570B790FC23D}"/>
              </a:ext>
            </a:extLst>
          </p:cNvPr>
          <p:cNvGrpSpPr>
            <a:grpSpLocks/>
          </p:cNvGrpSpPr>
          <p:nvPr/>
        </p:nvGrpSpPr>
        <p:grpSpPr bwMode="auto">
          <a:xfrm>
            <a:off x="3352800" y="1905000"/>
            <a:ext cx="5257800" cy="3733800"/>
            <a:chOff x="2448" y="2592"/>
            <a:chExt cx="7920" cy="4896"/>
          </a:xfrm>
        </p:grpSpPr>
        <p:sp>
          <p:nvSpPr>
            <p:cNvPr id="30725" name="Text Box 5">
              <a:extLst>
                <a:ext uri="{FF2B5EF4-FFF2-40B4-BE49-F238E27FC236}">
                  <a16:creationId xmlns:a16="http://schemas.microsoft.com/office/drawing/2014/main" id="{DDBB278C-47E9-868A-DA91-4256DC4EB43B}"/>
                </a:ext>
              </a:extLst>
            </p:cNvPr>
            <p:cNvSpPr txBox="1">
              <a:spLocks noChangeArrowheads="1"/>
            </p:cNvSpPr>
            <p:nvPr/>
          </p:nvSpPr>
          <p:spPr bwMode="auto">
            <a:xfrm>
              <a:off x="6624" y="4896"/>
              <a:ext cx="864"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200">
                  <a:latin typeface="Century Gothic" panose="020B0502020202020204" pitchFamily="34" charset="0"/>
                </a:rPr>
                <a:t>Y</a:t>
              </a:r>
              <a:endParaRPr lang="en-US" altLang="en-US"/>
            </a:p>
          </p:txBody>
        </p:sp>
        <p:sp>
          <p:nvSpPr>
            <p:cNvPr id="30726" name="Text Box 6">
              <a:extLst>
                <a:ext uri="{FF2B5EF4-FFF2-40B4-BE49-F238E27FC236}">
                  <a16:creationId xmlns:a16="http://schemas.microsoft.com/office/drawing/2014/main" id="{D99D5859-79A1-7F04-8D8C-1CEA1AE63A76}"/>
                </a:ext>
              </a:extLst>
            </p:cNvPr>
            <p:cNvSpPr txBox="1">
              <a:spLocks noChangeArrowheads="1"/>
            </p:cNvSpPr>
            <p:nvPr/>
          </p:nvSpPr>
          <p:spPr bwMode="auto">
            <a:xfrm>
              <a:off x="8208" y="3888"/>
              <a:ext cx="576"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200">
                  <a:latin typeface="Century Gothic" panose="020B0502020202020204" pitchFamily="34" charset="0"/>
                </a:rPr>
                <a:t>T</a:t>
              </a:r>
              <a:endParaRPr lang="en-US" altLang="en-US"/>
            </a:p>
          </p:txBody>
        </p:sp>
        <p:sp>
          <p:nvSpPr>
            <p:cNvPr id="30727" name="AutoShape 7">
              <a:extLst>
                <a:ext uri="{FF2B5EF4-FFF2-40B4-BE49-F238E27FC236}">
                  <a16:creationId xmlns:a16="http://schemas.microsoft.com/office/drawing/2014/main" id="{A195206C-C783-87A5-F546-1ECF59337381}"/>
                </a:ext>
              </a:extLst>
            </p:cNvPr>
            <p:cNvSpPr>
              <a:spLocks noChangeArrowheads="1"/>
            </p:cNvSpPr>
            <p:nvPr/>
          </p:nvSpPr>
          <p:spPr bwMode="auto">
            <a:xfrm>
              <a:off x="2880" y="2592"/>
              <a:ext cx="1152" cy="576"/>
            </a:xfrm>
            <a:prstGeom prst="flowChartTerminator">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Start</a:t>
              </a:r>
              <a:endParaRPr lang="en-US" altLang="en-US"/>
            </a:p>
          </p:txBody>
        </p:sp>
        <p:sp>
          <p:nvSpPr>
            <p:cNvPr id="30728" name="AutoShape 8">
              <a:extLst>
                <a:ext uri="{FF2B5EF4-FFF2-40B4-BE49-F238E27FC236}">
                  <a16:creationId xmlns:a16="http://schemas.microsoft.com/office/drawing/2014/main" id="{9B697B46-AD5C-5357-07EC-585EA97041C0}"/>
                </a:ext>
              </a:extLst>
            </p:cNvPr>
            <p:cNvSpPr>
              <a:spLocks noChangeArrowheads="1"/>
            </p:cNvSpPr>
            <p:nvPr/>
          </p:nvSpPr>
          <p:spPr bwMode="auto">
            <a:xfrm>
              <a:off x="2448" y="3600"/>
              <a:ext cx="2016" cy="720"/>
            </a:xfrm>
            <a:prstGeom prst="flowChartInputOutput">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Input Bilangan</a:t>
              </a:r>
              <a:endParaRPr lang="en-US" altLang="en-US"/>
            </a:p>
          </p:txBody>
        </p:sp>
        <p:sp>
          <p:nvSpPr>
            <p:cNvPr id="30729" name="AutoShape 9">
              <a:extLst>
                <a:ext uri="{FF2B5EF4-FFF2-40B4-BE49-F238E27FC236}">
                  <a16:creationId xmlns:a16="http://schemas.microsoft.com/office/drawing/2014/main" id="{31277189-3FC8-FD20-F574-BB0A0B0E28A6}"/>
                </a:ext>
              </a:extLst>
            </p:cNvPr>
            <p:cNvSpPr>
              <a:spLocks noChangeArrowheads="1"/>
            </p:cNvSpPr>
            <p:nvPr/>
          </p:nvSpPr>
          <p:spPr bwMode="auto">
            <a:xfrm>
              <a:off x="2592" y="4896"/>
              <a:ext cx="1728" cy="1440"/>
            </a:xfrm>
            <a:prstGeom prst="flowChartProcess">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Hitung sisa bagi antara bilangan dengan 2</a:t>
              </a:r>
              <a:endParaRPr lang="en-US" altLang="en-US"/>
            </a:p>
          </p:txBody>
        </p:sp>
        <p:sp>
          <p:nvSpPr>
            <p:cNvPr id="30730" name="AutoShape 10">
              <a:extLst>
                <a:ext uri="{FF2B5EF4-FFF2-40B4-BE49-F238E27FC236}">
                  <a16:creationId xmlns:a16="http://schemas.microsoft.com/office/drawing/2014/main" id="{D2BBFDB6-57E4-C29A-192F-471E9153AB9A}"/>
                </a:ext>
              </a:extLst>
            </p:cNvPr>
            <p:cNvSpPr>
              <a:spLocks noChangeArrowheads="1"/>
            </p:cNvSpPr>
            <p:nvPr/>
          </p:nvSpPr>
          <p:spPr bwMode="auto">
            <a:xfrm>
              <a:off x="3168" y="6912"/>
              <a:ext cx="576" cy="576"/>
            </a:xfrm>
            <a:prstGeom prst="flowChartConnector">
              <a:avLst/>
            </a:prstGeom>
            <a:solidFill>
              <a:srgbClr val="FFFFFF"/>
            </a:solidFill>
            <a:ln w="9525">
              <a:solidFill>
                <a:srgbClr val="000000"/>
              </a:solidFill>
              <a:round/>
              <a:headEnd/>
              <a:tailEnd/>
            </a:ln>
          </p:spPr>
          <p:txBody>
            <a:bodyPr/>
            <a:lstStyle/>
            <a:p>
              <a:pPr algn="ctr"/>
              <a:r>
                <a:rPr lang="en-US" altLang="en-US" sz="1200">
                  <a:latin typeface="Century Gothic" panose="020B0502020202020204" pitchFamily="34" charset="0"/>
                </a:rPr>
                <a:t>A</a:t>
              </a:r>
              <a:endParaRPr lang="en-US" altLang="en-US"/>
            </a:p>
          </p:txBody>
        </p:sp>
        <p:sp>
          <p:nvSpPr>
            <p:cNvPr id="30731" name="Line 11">
              <a:extLst>
                <a:ext uri="{FF2B5EF4-FFF2-40B4-BE49-F238E27FC236}">
                  <a16:creationId xmlns:a16="http://schemas.microsoft.com/office/drawing/2014/main" id="{B32A9860-1BCE-BBFF-0724-58601F2B0152}"/>
                </a:ext>
              </a:extLst>
            </p:cNvPr>
            <p:cNvSpPr>
              <a:spLocks noChangeShapeType="1"/>
            </p:cNvSpPr>
            <p:nvPr/>
          </p:nvSpPr>
          <p:spPr bwMode="auto">
            <a:xfrm>
              <a:off x="3456" y="3168"/>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30732" name="Line 12">
              <a:extLst>
                <a:ext uri="{FF2B5EF4-FFF2-40B4-BE49-F238E27FC236}">
                  <a16:creationId xmlns:a16="http://schemas.microsoft.com/office/drawing/2014/main" id="{CA80088F-20B1-CAC5-B466-E7ADAA6513FA}"/>
                </a:ext>
              </a:extLst>
            </p:cNvPr>
            <p:cNvSpPr>
              <a:spLocks noChangeShapeType="1"/>
            </p:cNvSpPr>
            <p:nvPr/>
          </p:nvSpPr>
          <p:spPr bwMode="auto">
            <a:xfrm>
              <a:off x="3456" y="4320"/>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30733" name="Line 13">
              <a:extLst>
                <a:ext uri="{FF2B5EF4-FFF2-40B4-BE49-F238E27FC236}">
                  <a16:creationId xmlns:a16="http://schemas.microsoft.com/office/drawing/2014/main" id="{17E8DA69-B9C0-12A0-D2FD-997926AB4DD5}"/>
                </a:ext>
              </a:extLst>
            </p:cNvPr>
            <p:cNvSpPr>
              <a:spLocks noChangeShapeType="1"/>
            </p:cNvSpPr>
            <p:nvPr/>
          </p:nvSpPr>
          <p:spPr bwMode="auto">
            <a:xfrm>
              <a:off x="3456" y="6336"/>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30734" name="AutoShape 14">
              <a:extLst>
                <a:ext uri="{FF2B5EF4-FFF2-40B4-BE49-F238E27FC236}">
                  <a16:creationId xmlns:a16="http://schemas.microsoft.com/office/drawing/2014/main" id="{283496B1-85E1-A57C-AB16-FDA69EFF8144}"/>
                </a:ext>
              </a:extLst>
            </p:cNvPr>
            <p:cNvSpPr>
              <a:spLocks noChangeArrowheads="1"/>
            </p:cNvSpPr>
            <p:nvPr/>
          </p:nvSpPr>
          <p:spPr bwMode="auto">
            <a:xfrm>
              <a:off x="6480" y="2592"/>
              <a:ext cx="576" cy="576"/>
            </a:xfrm>
            <a:prstGeom prst="flowChartConnector">
              <a:avLst/>
            </a:prstGeom>
            <a:solidFill>
              <a:srgbClr val="FFFFFF"/>
            </a:solidFill>
            <a:ln w="9525">
              <a:solidFill>
                <a:srgbClr val="000000"/>
              </a:solidFill>
              <a:round/>
              <a:headEnd/>
              <a:tailEnd/>
            </a:ln>
          </p:spPr>
          <p:txBody>
            <a:bodyPr/>
            <a:lstStyle/>
            <a:p>
              <a:pPr algn="ctr"/>
              <a:r>
                <a:rPr lang="en-US" altLang="en-US" sz="1200">
                  <a:latin typeface="Century Gothic" panose="020B0502020202020204" pitchFamily="34" charset="0"/>
                </a:rPr>
                <a:t>A</a:t>
              </a:r>
              <a:endParaRPr lang="en-US" altLang="en-US"/>
            </a:p>
          </p:txBody>
        </p:sp>
        <p:sp>
          <p:nvSpPr>
            <p:cNvPr id="30735" name="AutoShape 15">
              <a:extLst>
                <a:ext uri="{FF2B5EF4-FFF2-40B4-BE49-F238E27FC236}">
                  <a16:creationId xmlns:a16="http://schemas.microsoft.com/office/drawing/2014/main" id="{443A0DAB-3AE1-51FF-3FCA-C6B5445A1987}"/>
                </a:ext>
              </a:extLst>
            </p:cNvPr>
            <p:cNvSpPr>
              <a:spLocks noChangeArrowheads="1"/>
            </p:cNvSpPr>
            <p:nvPr/>
          </p:nvSpPr>
          <p:spPr bwMode="auto">
            <a:xfrm>
              <a:off x="5616" y="3600"/>
              <a:ext cx="2304" cy="1296"/>
            </a:xfrm>
            <a:prstGeom prst="flowChartDecision">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Apakah</a:t>
              </a:r>
            </a:p>
            <a:p>
              <a:pPr algn="ctr"/>
              <a:r>
                <a:rPr lang="en-US" altLang="en-US" sz="1200">
                  <a:latin typeface="Century Gothic" panose="020B0502020202020204" pitchFamily="34" charset="0"/>
                </a:rPr>
                <a:t>Sisa = 0</a:t>
              </a:r>
              <a:endParaRPr lang="en-US" altLang="en-US"/>
            </a:p>
          </p:txBody>
        </p:sp>
        <p:sp>
          <p:nvSpPr>
            <p:cNvPr id="30736" name="Line 16">
              <a:extLst>
                <a:ext uri="{FF2B5EF4-FFF2-40B4-BE49-F238E27FC236}">
                  <a16:creationId xmlns:a16="http://schemas.microsoft.com/office/drawing/2014/main" id="{88C6E595-6571-B16C-A71D-99C3F7C44693}"/>
                </a:ext>
              </a:extLst>
            </p:cNvPr>
            <p:cNvSpPr>
              <a:spLocks noChangeShapeType="1"/>
            </p:cNvSpPr>
            <p:nvPr/>
          </p:nvSpPr>
          <p:spPr bwMode="auto">
            <a:xfrm>
              <a:off x="6768" y="3168"/>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30737" name="AutoShape 17">
              <a:extLst>
                <a:ext uri="{FF2B5EF4-FFF2-40B4-BE49-F238E27FC236}">
                  <a16:creationId xmlns:a16="http://schemas.microsoft.com/office/drawing/2014/main" id="{CCFAF168-0280-370E-E746-1C4944756306}"/>
                </a:ext>
              </a:extLst>
            </p:cNvPr>
            <p:cNvSpPr>
              <a:spLocks noChangeArrowheads="1"/>
            </p:cNvSpPr>
            <p:nvPr/>
          </p:nvSpPr>
          <p:spPr bwMode="auto">
            <a:xfrm>
              <a:off x="5760" y="5328"/>
              <a:ext cx="2160" cy="720"/>
            </a:xfrm>
            <a:prstGeom prst="flowChartInputOutput">
              <a:avLst/>
            </a:prstGeom>
            <a:solidFill>
              <a:srgbClr val="FFFFFF"/>
            </a:solidFill>
            <a:ln w="9525">
              <a:solidFill>
                <a:srgbClr val="000000"/>
              </a:solidFill>
              <a:miter lim="800000"/>
              <a:headEnd/>
              <a:tailEnd/>
            </a:ln>
          </p:spPr>
          <p:txBody>
            <a:bodyPr/>
            <a:lstStyle/>
            <a:p>
              <a:pPr algn="just"/>
              <a:r>
                <a:rPr lang="en-US" altLang="en-US" sz="1000">
                  <a:latin typeface="Century Gothic" panose="020B0502020202020204" pitchFamily="34" charset="0"/>
                </a:rPr>
                <a:t>Cetak Genap</a:t>
              </a:r>
              <a:endParaRPr lang="en-US" altLang="en-US"/>
            </a:p>
          </p:txBody>
        </p:sp>
        <p:sp>
          <p:nvSpPr>
            <p:cNvPr id="30738" name="Line 18">
              <a:extLst>
                <a:ext uri="{FF2B5EF4-FFF2-40B4-BE49-F238E27FC236}">
                  <a16:creationId xmlns:a16="http://schemas.microsoft.com/office/drawing/2014/main" id="{29D0173F-8AF1-F902-0538-5110232970CB}"/>
                </a:ext>
              </a:extLst>
            </p:cNvPr>
            <p:cNvSpPr>
              <a:spLocks noChangeShapeType="1"/>
            </p:cNvSpPr>
            <p:nvPr/>
          </p:nvSpPr>
          <p:spPr bwMode="auto">
            <a:xfrm>
              <a:off x="6768" y="4896"/>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30739" name="AutoShape 19">
              <a:extLst>
                <a:ext uri="{FF2B5EF4-FFF2-40B4-BE49-F238E27FC236}">
                  <a16:creationId xmlns:a16="http://schemas.microsoft.com/office/drawing/2014/main" id="{D31AD4B9-1BFA-E2CF-972B-3BF105CA8B63}"/>
                </a:ext>
              </a:extLst>
            </p:cNvPr>
            <p:cNvSpPr>
              <a:spLocks noChangeArrowheads="1"/>
            </p:cNvSpPr>
            <p:nvPr/>
          </p:nvSpPr>
          <p:spPr bwMode="auto">
            <a:xfrm>
              <a:off x="8352" y="5328"/>
              <a:ext cx="2016" cy="720"/>
            </a:xfrm>
            <a:prstGeom prst="flowChartInputOutput">
              <a:avLst/>
            </a:prstGeom>
            <a:solidFill>
              <a:srgbClr val="FFFFFF"/>
            </a:solidFill>
            <a:ln w="9525">
              <a:solidFill>
                <a:srgbClr val="000000"/>
              </a:solidFill>
              <a:miter lim="800000"/>
              <a:headEnd/>
              <a:tailEnd/>
            </a:ln>
          </p:spPr>
          <p:txBody>
            <a:bodyPr/>
            <a:lstStyle/>
            <a:p>
              <a:pPr algn="just"/>
              <a:r>
                <a:rPr lang="en-US" altLang="en-US" sz="1000">
                  <a:latin typeface="Century Gothic" panose="020B0502020202020204" pitchFamily="34" charset="0"/>
                </a:rPr>
                <a:t>Cetak Ganjil</a:t>
              </a:r>
              <a:endParaRPr lang="en-US" altLang="en-US"/>
            </a:p>
          </p:txBody>
        </p:sp>
        <p:sp>
          <p:nvSpPr>
            <p:cNvPr id="30740" name="AutoShape 20">
              <a:extLst>
                <a:ext uri="{FF2B5EF4-FFF2-40B4-BE49-F238E27FC236}">
                  <a16:creationId xmlns:a16="http://schemas.microsoft.com/office/drawing/2014/main" id="{933A8EE5-8B5C-656F-DC89-97539B17C986}"/>
                </a:ext>
              </a:extLst>
            </p:cNvPr>
            <p:cNvSpPr>
              <a:spLocks noChangeArrowheads="1"/>
            </p:cNvSpPr>
            <p:nvPr/>
          </p:nvSpPr>
          <p:spPr bwMode="auto">
            <a:xfrm>
              <a:off x="6192" y="6624"/>
              <a:ext cx="1296" cy="576"/>
            </a:xfrm>
            <a:prstGeom prst="flowChartTerminator">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End</a:t>
              </a:r>
              <a:endParaRPr lang="en-US" altLang="en-US"/>
            </a:p>
          </p:txBody>
        </p:sp>
        <p:sp>
          <p:nvSpPr>
            <p:cNvPr id="30741" name="Line 21">
              <a:extLst>
                <a:ext uri="{FF2B5EF4-FFF2-40B4-BE49-F238E27FC236}">
                  <a16:creationId xmlns:a16="http://schemas.microsoft.com/office/drawing/2014/main" id="{2625E3BF-859E-0097-C1DC-CBD5F3677AA2}"/>
                </a:ext>
              </a:extLst>
            </p:cNvPr>
            <p:cNvSpPr>
              <a:spLocks noChangeShapeType="1"/>
            </p:cNvSpPr>
            <p:nvPr/>
          </p:nvSpPr>
          <p:spPr bwMode="auto">
            <a:xfrm>
              <a:off x="6768" y="6048"/>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30742" name="Line 22">
              <a:extLst>
                <a:ext uri="{FF2B5EF4-FFF2-40B4-BE49-F238E27FC236}">
                  <a16:creationId xmlns:a16="http://schemas.microsoft.com/office/drawing/2014/main" id="{9A93E3C1-A5FB-1C19-6ADC-38A884026BC3}"/>
                </a:ext>
              </a:extLst>
            </p:cNvPr>
            <p:cNvSpPr>
              <a:spLocks noChangeShapeType="1"/>
            </p:cNvSpPr>
            <p:nvPr/>
          </p:nvSpPr>
          <p:spPr bwMode="auto">
            <a:xfrm>
              <a:off x="7920" y="4241"/>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0743" name="Line 23">
              <a:extLst>
                <a:ext uri="{FF2B5EF4-FFF2-40B4-BE49-F238E27FC236}">
                  <a16:creationId xmlns:a16="http://schemas.microsoft.com/office/drawing/2014/main" id="{7EFC7FA6-55A3-E4BE-596F-1627AD5FC415}"/>
                </a:ext>
              </a:extLst>
            </p:cNvPr>
            <p:cNvSpPr>
              <a:spLocks noChangeShapeType="1"/>
            </p:cNvSpPr>
            <p:nvPr/>
          </p:nvSpPr>
          <p:spPr bwMode="auto">
            <a:xfrm>
              <a:off x="9504" y="4230"/>
              <a:ext cx="0" cy="109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30744" name="Line 24">
              <a:extLst>
                <a:ext uri="{FF2B5EF4-FFF2-40B4-BE49-F238E27FC236}">
                  <a16:creationId xmlns:a16="http://schemas.microsoft.com/office/drawing/2014/main" id="{6F0FA453-DC19-6D29-7B43-66D8CE7BBFA3}"/>
                </a:ext>
              </a:extLst>
            </p:cNvPr>
            <p:cNvSpPr>
              <a:spLocks noChangeShapeType="1"/>
            </p:cNvSpPr>
            <p:nvPr/>
          </p:nvSpPr>
          <p:spPr bwMode="auto">
            <a:xfrm>
              <a:off x="9504" y="6048"/>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0745" name="Line 25">
              <a:extLst>
                <a:ext uri="{FF2B5EF4-FFF2-40B4-BE49-F238E27FC236}">
                  <a16:creationId xmlns:a16="http://schemas.microsoft.com/office/drawing/2014/main" id="{BD79D993-E191-76CC-24B0-CE33BC3C6F12}"/>
                </a:ext>
              </a:extLst>
            </p:cNvPr>
            <p:cNvSpPr>
              <a:spLocks noChangeShapeType="1"/>
            </p:cNvSpPr>
            <p:nvPr/>
          </p:nvSpPr>
          <p:spPr bwMode="auto">
            <a:xfrm flipH="1">
              <a:off x="6768" y="6336"/>
              <a:ext cx="27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A8CFBD3-7A7E-D3A4-E78F-489932658760}"/>
              </a:ext>
            </a:extLst>
          </p:cNvPr>
          <p:cNvSpPr>
            <a:spLocks noGrp="1" noChangeArrowheads="1"/>
          </p:cNvSpPr>
          <p:nvPr>
            <p:ph type="title"/>
          </p:nvPr>
        </p:nvSpPr>
        <p:spPr/>
        <p:txBody>
          <a:bodyPr/>
          <a:lstStyle/>
          <a:p>
            <a:r>
              <a:rPr lang="en-US" altLang="en-US"/>
              <a:t>Tugas</a:t>
            </a:r>
          </a:p>
        </p:txBody>
      </p:sp>
      <p:sp>
        <p:nvSpPr>
          <p:cNvPr id="33795" name="Rectangle 3">
            <a:extLst>
              <a:ext uri="{FF2B5EF4-FFF2-40B4-BE49-F238E27FC236}">
                <a16:creationId xmlns:a16="http://schemas.microsoft.com/office/drawing/2014/main" id="{04602E9C-B0DA-5C6C-BC6A-F4315E2900C1}"/>
              </a:ext>
            </a:extLst>
          </p:cNvPr>
          <p:cNvSpPr>
            <a:spLocks noGrp="1" noChangeArrowheads="1"/>
          </p:cNvSpPr>
          <p:nvPr>
            <p:ph type="body" idx="1"/>
          </p:nvPr>
        </p:nvSpPr>
        <p:spPr/>
        <p:txBody>
          <a:bodyPr/>
          <a:lstStyle/>
          <a:p>
            <a:pPr>
              <a:buFontTx/>
              <a:buNone/>
            </a:pPr>
            <a:r>
              <a:rPr lang="en-US" altLang="en-US" dirty="0" err="1"/>
              <a:t>Buatlah</a:t>
            </a:r>
            <a:r>
              <a:rPr lang="en-US" altLang="en-US" dirty="0"/>
              <a:t> </a:t>
            </a:r>
            <a:r>
              <a:rPr lang="en-US" altLang="en-US" dirty="0" err="1"/>
              <a:t>algoritma</a:t>
            </a:r>
            <a:r>
              <a:rPr lang="en-US" altLang="en-US" dirty="0"/>
              <a:t> dan flowchart</a:t>
            </a:r>
          </a:p>
          <a:p>
            <a:r>
              <a:rPr lang="en-US" altLang="en-US" dirty="0" err="1"/>
              <a:t>Menghitung</a:t>
            </a:r>
            <a:r>
              <a:rPr lang="en-US" altLang="en-US" dirty="0"/>
              <a:t> Luas </a:t>
            </a:r>
            <a:r>
              <a:rPr lang="en-US" altLang="en-US" dirty="0" err="1"/>
              <a:t>Lingkaran</a:t>
            </a:r>
            <a:r>
              <a:rPr lang="en-US" altLang="en-US" dirty="0"/>
              <a:t> dan </a:t>
            </a:r>
            <a:r>
              <a:rPr lang="en-US" altLang="en-US" dirty="0" err="1"/>
              <a:t>menampilkan</a:t>
            </a:r>
            <a:r>
              <a:rPr lang="en-US" altLang="en-US" dirty="0"/>
              <a:t> </a:t>
            </a:r>
            <a:r>
              <a:rPr lang="en-US" altLang="en-US" dirty="0" err="1"/>
              <a:t>hasilnya</a:t>
            </a:r>
            <a:endParaRPr lang="en-US" altLang="en-US" dirty="0"/>
          </a:p>
          <a:p>
            <a:r>
              <a:rPr lang="en-US" altLang="en-US" dirty="0" err="1"/>
              <a:t>Mengecek</a:t>
            </a:r>
            <a:r>
              <a:rPr lang="en-US" altLang="en-US" dirty="0"/>
              <a:t> </a:t>
            </a:r>
            <a:r>
              <a:rPr lang="en-US" altLang="en-US" dirty="0" err="1"/>
              <a:t>bilangan</a:t>
            </a:r>
            <a:r>
              <a:rPr lang="en-US" altLang="en-US" dirty="0"/>
              <a:t> di </a:t>
            </a:r>
            <a:r>
              <a:rPr lang="en-US" altLang="en-US" dirty="0" err="1"/>
              <a:t>antara</a:t>
            </a:r>
            <a:r>
              <a:rPr lang="en-US" altLang="en-US" dirty="0"/>
              <a:t> 2 </a:t>
            </a:r>
            <a:r>
              <a:rPr lang="en-US" altLang="en-US" dirty="0" err="1"/>
              <a:t>bilangan</a:t>
            </a:r>
            <a:r>
              <a:rPr lang="en-US" altLang="en-US" dirty="0"/>
              <a:t> </a:t>
            </a:r>
            <a:r>
              <a:rPr lang="en-US" altLang="en-US" dirty="0" err="1"/>
              <a:t>masukan</a:t>
            </a:r>
            <a:r>
              <a:rPr lang="en-US" altLang="en-US" dirty="0"/>
              <a:t>, </a:t>
            </a:r>
            <a:r>
              <a:rPr lang="en-US" altLang="en-US" dirty="0" err="1"/>
              <a:t>apakah</a:t>
            </a:r>
            <a:r>
              <a:rPr lang="en-US" altLang="en-US" dirty="0"/>
              <a:t> </a:t>
            </a:r>
            <a:r>
              <a:rPr lang="en-US" altLang="en-US" dirty="0" err="1"/>
              <a:t>sama</a:t>
            </a:r>
            <a:r>
              <a:rPr lang="en-US" altLang="en-US" dirty="0"/>
              <a:t> </a:t>
            </a:r>
            <a:r>
              <a:rPr lang="en-US" altLang="en-US" dirty="0" err="1"/>
              <a:t>ataukah</a:t>
            </a:r>
            <a:r>
              <a:rPr lang="en-US" altLang="en-US" dirty="0"/>
              <a:t> </a:t>
            </a:r>
            <a:r>
              <a:rPr lang="en-US" altLang="en-US" dirty="0" err="1"/>
              <a:t>lebih</a:t>
            </a:r>
            <a:r>
              <a:rPr lang="en-US" altLang="en-US" dirty="0"/>
              <a:t> </a:t>
            </a:r>
            <a:r>
              <a:rPr lang="en-US" altLang="en-US" dirty="0" err="1"/>
              <a:t>besar</a:t>
            </a:r>
            <a:r>
              <a:rPr lang="en-US" altLang="en-US" dirty="0"/>
              <a:t> salah </a:t>
            </a:r>
            <a:r>
              <a:rPr lang="en-US" altLang="en-US" dirty="0" err="1"/>
              <a:t>satunya</a:t>
            </a:r>
            <a:r>
              <a:rPr lang="en-US" altLang="en-US" dirty="0"/>
              <a:t>, dan </a:t>
            </a:r>
            <a:r>
              <a:rPr lang="en-US" altLang="en-US" dirty="0" err="1"/>
              <a:t>tampilkan</a:t>
            </a:r>
            <a:r>
              <a:rPr lang="en-US" altLang="en-US" dirty="0"/>
              <a:t> </a:t>
            </a:r>
            <a:r>
              <a:rPr lang="en-US" altLang="en-US" dirty="0" err="1"/>
              <a:t>hasilnya</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EBCDE2D-3197-E5CC-50EF-D76268B0F89B}"/>
              </a:ext>
            </a:extLst>
          </p:cNvPr>
          <p:cNvSpPr>
            <a:spLocks noGrp="1" noChangeArrowheads="1"/>
          </p:cNvSpPr>
          <p:nvPr>
            <p:ph type="title"/>
          </p:nvPr>
        </p:nvSpPr>
        <p:spPr/>
        <p:txBody>
          <a:bodyPr/>
          <a:lstStyle/>
          <a:p>
            <a:r>
              <a:rPr lang="en-US" altLang="en-US" b="1"/>
              <a:t>Pengantar Algoritma</a:t>
            </a:r>
            <a:r>
              <a:rPr lang="en-US" altLang="en-US"/>
              <a:t> </a:t>
            </a:r>
          </a:p>
        </p:txBody>
      </p:sp>
      <p:sp>
        <p:nvSpPr>
          <p:cNvPr id="6147" name="Rectangle 3">
            <a:extLst>
              <a:ext uri="{FF2B5EF4-FFF2-40B4-BE49-F238E27FC236}">
                <a16:creationId xmlns:a16="http://schemas.microsoft.com/office/drawing/2014/main" id="{8DB7B449-90EB-B0BC-7BE9-4E17A4465DBF}"/>
              </a:ext>
            </a:extLst>
          </p:cNvPr>
          <p:cNvSpPr>
            <a:spLocks noGrp="1" noChangeArrowheads="1"/>
          </p:cNvSpPr>
          <p:nvPr>
            <p:ph type="body" idx="1"/>
          </p:nvPr>
        </p:nvSpPr>
        <p:spPr/>
        <p:txBody>
          <a:bodyPr/>
          <a:lstStyle/>
          <a:p>
            <a:r>
              <a:rPr lang="en-US" altLang="en-US" b="1"/>
              <a:t>Definisi Algoritma</a:t>
            </a:r>
            <a:endParaRPr lang="en-US" altLang="en-US" i="1"/>
          </a:p>
          <a:p>
            <a:pPr>
              <a:buFontTx/>
              <a:buNone/>
            </a:pPr>
            <a:r>
              <a:rPr lang="en-US" altLang="en-US" i="1"/>
              <a:t>	“Algoritma adalah urutan langkah-langkah logis penyelesaian masalah yang disusun secara sistematis dan logis”.</a:t>
            </a:r>
            <a:endParaRPr lang="en-US" altLang="en-US"/>
          </a:p>
          <a:p>
            <a:r>
              <a:rPr lang="en-US" altLang="en-US"/>
              <a:t>Langkah-langkah dalam Algoritma harus logis dan harus dapat ditentukan bernilai salah atau benar.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2014D65-3A3F-2756-99DA-1AF53725822F}"/>
              </a:ext>
            </a:extLst>
          </p:cNvPr>
          <p:cNvSpPr>
            <a:spLocks noGrp="1" noChangeArrowheads="1"/>
          </p:cNvSpPr>
          <p:nvPr>
            <p:ph type="title"/>
          </p:nvPr>
        </p:nvSpPr>
        <p:spPr/>
        <p:txBody>
          <a:bodyPr/>
          <a:lstStyle/>
          <a:p>
            <a:r>
              <a:rPr lang="en-US" altLang="en-US" sz="4000" b="1"/>
              <a:t>Pengantar Algoritma</a:t>
            </a:r>
          </a:p>
        </p:txBody>
      </p:sp>
      <p:sp>
        <p:nvSpPr>
          <p:cNvPr id="7171" name="Rectangle 3">
            <a:extLst>
              <a:ext uri="{FF2B5EF4-FFF2-40B4-BE49-F238E27FC236}">
                <a16:creationId xmlns:a16="http://schemas.microsoft.com/office/drawing/2014/main" id="{8AED06C4-4E33-29A5-02C3-B6AEBEC20CE0}"/>
              </a:ext>
            </a:extLst>
          </p:cNvPr>
          <p:cNvSpPr>
            <a:spLocks noGrp="1" noChangeArrowheads="1"/>
          </p:cNvSpPr>
          <p:nvPr>
            <p:ph type="body" idx="1"/>
          </p:nvPr>
        </p:nvSpPr>
        <p:spPr/>
        <p:txBody>
          <a:bodyPr/>
          <a:lstStyle/>
          <a:p>
            <a:pPr>
              <a:lnSpc>
                <a:spcPct val="80000"/>
              </a:lnSpc>
            </a:pPr>
            <a:r>
              <a:rPr lang="en-US" altLang="en-US" sz="2400"/>
              <a:t>Algoritma adalah jantung ilmu komputer atau informatika. </a:t>
            </a:r>
          </a:p>
          <a:p>
            <a:pPr>
              <a:lnSpc>
                <a:spcPct val="80000"/>
              </a:lnSpc>
            </a:pPr>
            <a:r>
              <a:rPr lang="en-US" altLang="en-US" sz="2400"/>
              <a:t>Banyak cabang ilmu komputer yang diacu dalam terminologi algoritma. </a:t>
            </a:r>
          </a:p>
          <a:p>
            <a:pPr>
              <a:lnSpc>
                <a:spcPct val="80000"/>
              </a:lnSpc>
            </a:pPr>
            <a:r>
              <a:rPr lang="en-US" altLang="en-US" sz="2400"/>
              <a:t>Dalam kehidupan sehari-haripun banyak terdapat proses yang dinyatakan dalam suatu algoritma. </a:t>
            </a:r>
          </a:p>
          <a:p>
            <a:pPr>
              <a:lnSpc>
                <a:spcPct val="80000"/>
              </a:lnSpc>
              <a:buFontTx/>
              <a:buNone/>
            </a:pPr>
            <a:r>
              <a:rPr lang="en-US" altLang="en-US" sz="2400"/>
              <a:t>	Cara-cara membuat kue atau masakan yang dinyatakan dalam suatu resep juga dapat disebut sebagai algoritma. Pada setiap resep selalu ada urutan langkah-lankah membuat masakan. Bila langkah-langkahnya tidak logis, tidak dapat dihasilkan masakan yang diinginkan. Ibu-ibu yang mencoba suatu resep masakan akan membaca satu per satu langkah-langkah pembuatannya lalu ia mengerjakan proses sesuai yang ia baca.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90EB3B2-3C65-0054-B2D7-A97DA6E38F4C}"/>
              </a:ext>
            </a:extLst>
          </p:cNvPr>
          <p:cNvSpPr>
            <a:spLocks noGrp="1" noChangeArrowheads="1"/>
          </p:cNvSpPr>
          <p:nvPr>
            <p:ph type="title"/>
          </p:nvPr>
        </p:nvSpPr>
        <p:spPr/>
        <p:txBody>
          <a:bodyPr/>
          <a:lstStyle/>
          <a:p>
            <a:r>
              <a:rPr lang="en-US" altLang="en-US" b="1"/>
              <a:t>Pengantar Algoritma</a:t>
            </a:r>
          </a:p>
        </p:txBody>
      </p:sp>
      <p:sp>
        <p:nvSpPr>
          <p:cNvPr id="8195" name="Rectangle 3">
            <a:extLst>
              <a:ext uri="{FF2B5EF4-FFF2-40B4-BE49-F238E27FC236}">
                <a16:creationId xmlns:a16="http://schemas.microsoft.com/office/drawing/2014/main" id="{56C33D10-F537-4AAA-49A2-58F8821A23B8}"/>
              </a:ext>
            </a:extLst>
          </p:cNvPr>
          <p:cNvSpPr>
            <a:spLocks noGrp="1" noChangeArrowheads="1"/>
          </p:cNvSpPr>
          <p:nvPr>
            <p:ph type="body" idx="1"/>
          </p:nvPr>
        </p:nvSpPr>
        <p:spPr/>
        <p:txBody>
          <a:bodyPr/>
          <a:lstStyle/>
          <a:p>
            <a:pPr>
              <a:buFontTx/>
              <a:buNone/>
            </a:pPr>
            <a:r>
              <a:rPr lang="en-US" altLang="en-US"/>
              <a:t>Jadi dalam menjalankan algoritma harus:</a:t>
            </a:r>
          </a:p>
          <a:p>
            <a:r>
              <a:rPr lang="en-US" altLang="en-US"/>
              <a:t>Mengerti setiap langkah dalam Algoritma</a:t>
            </a:r>
          </a:p>
          <a:p>
            <a:r>
              <a:rPr lang="en-US" altLang="en-US"/>
              <a:t>Mengerjakan operasi yang bersesuaian dengan langkah tersebut.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F7C336D-EE20-067F-F033-E11977450E3C}"/>
              </a:ext>
            </a:extLst>
          </p:cNvPr>
          <p:cNvSpPr>
            <a:spLocks noGrp="1" noChangeArrowheads="1"/>
          </p:cNvSpPr>
          <p:nvPr>
            <p:ph type="title"/>
          </p:nvPr>
        </p:nvSpPr>
        <p:spPr/>
        <p:txBody>
          <a:bodyPr/>
          <a:lstStyle/>
          <a:p>
            <a:r>
              <a:rPr lang="en-US" altLang="en-US" b="1"/>
              <a:t>Pengantar Algoritma</a:t>
            </a:r>
          </a:p>
        </p:txBody>
      </p:sp>
      <p:sp>
        <p:nvSpPr>
          <p:cNvPr id="15363" name="Rectangle 3">
            <a:extLst>
              <a:ext uri="{FF2B5EF4-FFF2-40B4-BE49-F238E27FC236}">
                <a16:creationId xmlns:a16="http://schemas.microsoft.com/office/drawing/2014/main" id="{81F44836-D97E-2D99-1B86-00BFC79D04C6}"/>
              </a:ext>
            </a:extLst>
          </p:cNvPr>
          <p:cNvSpPr>
            <a:spLocks noGrp="1" noChangeArrowheads="1"/>
          </p:cNvSpPr>
          <p:nvPr>
            <p:ph type="body" idx="1"/>
          </p:nvPr>
        </p:nvSpPr>
        <p:spPr/>
        <p:txBody>
          <a:bodyPr/>
          <a:lstStyle/>
          <a:p>
            <a:pPr>
              <a:lnSpc>
                <a:spcPct val="90000"/>
              </a:lnSpc>
            </a:pPr>
            <a:r>
              <a:rPr lang="en-US" altLang="en-US"/>
              <a:t>Agar dapat dilaksanakan oleh komputer, algoritma harus ditulis dalam notasi bahasa pemrograman disebut dengan program. </a:t>
            </a:r>
          </a:p>
          <a:p>
            <a:pPr>
              <a:lnSpc>
                <a:spcPct val="90000"/>
              </a:lnSpc>
            </a:pPr>
            <a:r>
              <a:rPr lang="en-US" altLang="en-US"/>
              <a:t>Jadi program adalah perwujudan atau implementasi teknis Algoritma yang ditulis dalam bahasa pemrogaman tertentu sehingga dapat dilaksanakan oleh komputer.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E0B7AC6-497A-BD6E-2A26-ABDD08E5CD10}"/>
              </a:ext>
            </a:extLst>
          </p:cNvPr>
          <p:cNvSpPr>
            <a:spLocks noGrp="1" noChangeArrowheads="1"/>
          </p:cNvSpPr>
          <p:nvPr>
            <p:ph type="title"/>
          </p:nvPr>
        </p:nvSpPr>
        <p:spPr/>
        <p:txBody>
          <a:bodyPr/>
          <a:lstStyle/>
          <a:p>
            <a:r>
              <a:rPr lang="en-US" altLang="en-US" sz="4000"/>
              <a:t>Langkah dalam Proses </a:t>
            </a:r>
            <a:br>
              <a:rPr lang="en-US" altLang="en-US" sz="4000"/>
            </a:br>
            <a:r>
              <a:rPr lang="en-US" altLang="en-US" sz="4000"/>
              <a:t>Pembuatan Program</a:t>
            </a:r>
          </a:p>
        </p:txBody>
      </p:sp>
      <p:sp>
        <p:nvSpPr>
          <p:cNvPr id="17411" name="Rectangle 3">
            <a:extLst>
              <a:ext uri="{FF2B5EF4-FFF2-40B4-BE49-F238E27FC236}">
                <a16:creationId xmlns:a16="http://schemas.microsoft.com/office/drawing/2014/main" id="{0CF49D7A-24DA-34DA-25AF-E428F3D26991}"/>
              </a:ext>
            </a:extLst>
          </p:cNvPr>
          <p:cNvSpPr>
            <a:spLocks noGrp="1" noChangeArrowheads="1"/>
          </p:cNvSpPr>
          <p:nvPr>
            <p:ph type="body" idx="1"/>
          </p:nvPr>
        </p:nvSpPr>
        <p:spPr/>
        <p:txBody>
          <a:bodyPr/>
          <a:lstStyle/>
          <a:p>
            <a:pPr>
              <a:lnSpc>
                <a:spcPct val="90000"/>
              </a:lnSpc>
            </a:pPr>
            <a:r>
              <a:rPr lang="en-US" altLang="en-US" b="1"/>
              <a:t>Mendefinisikan masalah dan menganalisanya</a:t>
            </a:r>
            <a:endParaRPr lang="en-US" altLang="en-US"/>
          </a:p>
          <a:p>
            <a:pPr>
              <a:lnSpc>
                <a:spcPct val="90000"/>
              </a:lnSpc>
              <a:buFontTx/>
              <a:buNone/>
            </a:pPr>
            <a:r>
              <a:rPr lang="en-US" altLang="en-US"/>
              <a:t>	Langkah awal yang harus dilakukan adalah mengidentifikasikan masalah antara lain tujuan dari pembuatan program, parameter-parameter yang digunakan, fasilitas apa saja yang akan disediakan oleh program. Kemudian menentukan metode atau algoritma apa yang akan diterapkan untuk menyelesaikan masalah tersebut dan terakhir menentukan bahasa program  yang digunakan untuk pembuatan program.</a:t>
            </a:r>
            <a:endParaRPr lang="en-US"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00D8BEB-A7A9-3692-47F6-345482DC1CF5}"/>
              </a:ext>
            </a:extLst>
          </p:cNvPr>
          <p:cNvSpPr>
            <a:spLocks noGrp="1" noChangeArrowheads="1"/>
          </p:cNvSpPr>
          <p:nvPr>
            <p:ph type="title"/>
          </p:nvPr>
        </p:nvSpPr>
        <p:spPr/>
        <p:txBody>
          <a:bodyPr/>
          <a:lstStyle/>
          <a:p>
            <a:r>
              <a:rPr lang="en-US" altLang="en-US" sz="4000"/>
              <a:t>Langkah dalam Proses </a:t>
            </a:r>
            <a:br>
              <a:rPr lang="en-US" altLang="en-US" sz="4000"/>
            </a:br>
            <a:r>
              <a:rPr lang="en-US" altLang="en-US" sz="4000"/>
              <a:t>Pembuatan Program</a:t>
            </a:r>
          </a:p>
        </p:txBody>
      </p:sp>
      <p:sp>
        <p:nvSpPr>
          <p:cNvPr id="18435" name="Rectangle 3">
            <a:extLst>
              <a:ext uri="{FF2B5EF4-FFF2-40B4-BE49-F238E27FC236}">
                <a16:creationId xmlns:a16="http://schemas.microsoft.com/office/drawing/2014/main" id="{09F67470-0B0E-60A6-4577-C18C6C84EA97}"/>
              </a:ext>
            </a:extLst>
          </p:cNvPr>
          <p:cNvSpPr>
            <a:spLocks noGrp="1" noChangeArrowheads="1"/>
          </p:cNvSpPr>
          <p:nvPr>
            <p:ph type="body" idx="1"/>
          </p:nvPr>
        </p:nvSpPr>
        <p:spPr/>
        <p:txBody>
          <a:bodyPr/>
          <a:lstStyle/>
          <a:p>
            <a:r>
              <a:rPr lang="en-US" altLang="en-US" sz="2400" b="1"/>
              <a:t>Merealisasikan </a:t>
            </a:r>
            <a:r>
              <a:rPr lang="en-US" altLang="en-US" sz="2400"/>
              <a:t>dengan langkah-langkah :</a:t>
            </a:r>
          </a:p>
          <a:p>
            <a:endParaRPr lang="en-US" altLang="en-US" sz="2400"/>
          </a:p>
        </p:txBody>
      </p:sp>
      <p:grpSp>
        <p:nvGrpSpPr>
          <p:cNvPr id="18436" name="Group 4">
            <a:extLst>
              <a:ext uri="{FF2B5EF4-FFF2-40B4-BE49-F238E27FC236}">
                <a16:creationId xmlns:a16="http://schemas.microsoft.com/office/drawing/2014/main" id="{D9FF41A4-252C-C2DC-62F2-B7D4EDB252C1}"/>
              </a:ext>
            </a:extLst>
          </p:cNvPr>
          <p:cNvGrpSpPr>
            <a:grpSpLocks/>
          </p:cNvGrpSpPr>
          <p:nvPr/>
        </p:nvGrpSpPr>
        <p:grpSpPr bwMode="auto">
          <a:xfrm>
            <a:off x="4114800" y="2057400"/>
            <a:ext cx="3810000" cy="4114800"/>
            <a:chOff x="3888" y="6480"/>
            <a:chExt cx="5472" cy="5904"/>
          </a:xfrm>
        </p:grpSpPr>
        <p:sp>
          <p:nvSpPr>
            <p:cNvPr id="18437" name="AutoShape 5">
              <a:extLst>
                <a:ext uri="{FF2B5EF4-FFF2-40B4-BE49-F238E27FC236}">
                  <a16:creationId xmlns:a16="http://schemas.microsoft.com/office/drawing/2014/main" id="{88EF7EB0-56F6-9834-C409-342009D4682E}"/>
                </a:ext>
              </a:extLst>
            </p:cNvPr>
            <p:cNvSpPr>
              <a:spLocks noChangeArrowheads="1"/>
            </p:cNvSpPr>
            <p:nvPr/>
          </p:nvSpPr>
          <p:spPr bwMode="auto">
            <a:xfrm>
              <a:off x="5040" y="6480"/>
              <a:ext cx="1008" cy="432"/>
            </a:xfrm>
            <a:prstGeom prst="flowChartAlternateProcess">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Start</a:t>
              </a:r>
              <a:endParaRPr lang="en-US" altLang="en-US"/>
            </a:p>
          </p:txBody>
        </p:sp>
        <p:sp>
          <p:nvSpPr>
            <p:cNvPr id="18438" name="AutoShape 6">
              <a:extLst>
                <a:ext uri="{FF2B5EF4-FFF2-40B4-BE49-F238E27FC236}">
                  <a16:creationId xmlns:a16="http://schemas.microsoft.com/office/drawing/2014/main" id="{49D2CF3D-BD67-3AED-21D4-0DBF087BBEDE}"/>
                </a:ext>
              </a:extLst>
            </p:cNvPr>
            <p:cNvSpPr>
              <a:spLocks noChangeArrowheads="1"/>
            </p:cNvSpPr>
            <p:nvPr/>
          </p:nvSpPr>
          <p:spPr bwMode="auto">
            <a:xfrm>
              <a:off x="4032" y="7488"/>
              <a:ext cx="3024" cy="864"/>
            </a:xfrm>
            <a:prstGeom prst="flowChartProcess">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Desain</a:t>
              </a:r>
            </a:p>
            <a:p>
              <a:pPr algn="ctr"/>
              <a:r>
                <a:rPr lang="en-US" altLang="en-US" sz="1200">
                  <a:latin typeface="Century Gothic" panose="020B0502020202020204" pitchFamily="34" charset="0"/>
                </a:rPr>
                <a:t>Algoritma &amp; Flowchart</a:t>
              </a:r>
              <a:endParaRPr lang="en-US" altLang="en-US"/>
            </a:p>
          </p:txBody>
        </p:sp>
        <p:sp>
          <p:nvSpPr>
            <p:cNvPr id="18439" name="AutoShape 7">
              <a:extLst>
                <a:ext uri="{FF2B5EF4-FFF2-40B4-BE49-F238E27FC236}">
                  <a16:creationId xmlns:a16="http://schemas.microsoft.com/office/drawing/2014/main" id="{1B89057D-78C8-8CAD-B163-8D980A85408C}"/>
                </a:ext>
              </a:extLst>
            </p:cNvPr>
            <p:cNvSpPr>
              <a:spLocks noChangeArrowheads="1"/>
            </p:cNvSpPr>
            <p:nvPr/>
          </p:nvSpPr>
          <p:spPr bwMode="auto">
            <a:xfrm>
              <a:off x="4320" y="8928"/>
              <a:ext cx="2448" cy="432"/>
            </a:xfrm>
            <a:prstGeom prst="flowChartProcess">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Menulis program</a:t>
              </a:r>
              <a:endParaRPr lang="en-US" altLang="en-US"/>
            </a:p>
          </p:txBody>
        </p:sp>
        <p:sp>
          <p:nvSpPr>
            <p:cNvPr id="18440" name="AutoShape 8">
              <a:extLst>
                <a:ext uri="{FF2B5EF4-FFF2-40B4-BE49-F238E27FC236}">
                  <a16:creationId xmlns:a16="http://schemas.microsoft.com/office/drawing/2014/main" id="{B0A54578-C37D-9866-2AD4-A1D371C79DC8}"/>
                </a:ext>
              </a:extLst>
            </p:cNvPr>
            <p:cNvSpPr>
              <a:spLocks noChangeArrowheads="1"/>
            </p:cNvSpPr>
            <p:nvPr/>
          </p:nvSpPr>
          <p:spPr bwMode="auto">
            <a:xfrm>
              <a:off x="3888" y="9936"/>
              <a:ext cx="3312" cy="432"/>
            </a:xfrm>
            <a:prstGeom prst="flowChartProcess">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Test Kebenaran Program</a:t>
              </a:r>
              <a:endParaRPr lang="en-US" altLang="en-US"/>
            </a:p>
          </p:txBody>
        </p:sp>
        <p:sp>
          <p:nvSpPr>
            <p:cNvPr id="18441" name="AutoShape 9">
              <a:extLst>
                <a:ext uri="{FF2B5EF4-FFF2-40B4-BE49-F238E27FC236}">
                  <a16:creationId xmlns:a16="http://schemas.microsoft.com/office/drawing/2014/main" id="{62023A4E-3A6B-CF4E-5665-69B4FFADBCDE}"/>
                </a:ext>
              </a:extLst>
            </p:cNvPr>
            <p:cNvSpPr>
              <a:spLocks noChangeArrowheads="1"/>
            </p:cNvSpPr>
            <p:nvPr/>
          </p:nvSpPr>
          <p:spPr bwMode="auto">
            <a:xfrm>
              <a:off x="4608" y="10944"/>
              <a:ext cx="1872" cy="432"/>
            </a:xfrm>
            <a:prstGeom prst="flowChartProcess">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Dokumentasi</a:t>
              </a:r>
              <a:endParaRPr lang="en-US" altLang="en-US"/>
            </a:p>
          </p:txBody>
        </p:sp>
        <p:sp>
          <p:nvSpPr>
            <p:cNvPr id="18442" name="AutoShape 10">
              <a:extLst>
                <a:ext uri="{FF2B5EF4-FFF2-40B4-BE49-F238E27FC236}">
                  <a16:creationId xmlns:a16="http://schemas.microsoft.com/office/drawing/2014/main" id="{80D31FA0-D97D-7180-B406-B9E389EFF659}"/>
                </a:ext>
              </a:extLst>
            </p:cNvPr>
            <p:cNvSpPr>
              <a:spLocks noChangeArrowheads="1"/>
            </p:cNvSpPr>
            <p:nvPr/>
          </p:nvSpPr>
          <p:spPr bwMode="auto">
            <a:xfrm>
              <a:off x="5040" y="11952"/>
              <a:ext cx="1008" cy="432"/>
            </a:xfrm>
            <a:prstGeom prst="flowChartProcess">
              <a:avLst/>
            </a:prstGeom>
            <a:solidFill>
              <a:srgbClr val="FFFFFF"/>
            </a:solidFill>
            <a:ln w="9525">
              <a:solidFill>
                <a:srgbClr val="000000"/>
              </a:solidFill>
              <a:miter lim="800000"/>
              <a:headEnd/>
              <a:tailEnd/>
            </a:ln>
          </p:spPr>
          <p:txBody>
            <a:bodyPr/>
            <a:lstStyle/>
            <a:p>
              <a:pPr algn="ctr"/>
              <a:r>
                <a:rPr lang="en-US" altLang="en-US" sz="1200">
                  <a:latin typeface="Century Gothic" panose="020B0502020202020204" pitchFamily="34" charset="0"/>
                </a:rPr>
                <a:t>Arsip</a:t>
              </a:r>
              <a:endParaRPr lang="en-US" altLang="en-US"/>
            </a:p>
          </p:txBody>
        </p:sp>
        <p:sp>
          <p:nvSpPr>
            <p:cNvPr id="18443" name="Line 11">
              <a:extLst>
                <a:ext uri="{FF2B5EF4-FFF2-40B4-BE49-F238E27FC236}">
                  <a16:creationId xmlns:a16="http://schemas.microsoft.com/office/drawing/2014/main" id="{F61AE84B-C641-9DC6-8E9C-BECFA50BF3D2}"/>
                </a:ext>
              </a:extLst>
            </p:cNvPr>
            <p:cNvSpPr>
              <a:spLocks noChangeShapeType="1"/>
            </p:cNvSpPr>
            <p:nvPr/>
          </p:nvSpPr>
          <p:spPr bwMode="auto">
            <a:xfrm>
              <a:off x="5616" y="6912"/>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44" name="Line 12">
              <a:extLst>
                <a:ext uri="{FF2B5EF4-FFF2-40B4-BE49-F238E27FC236}">
                  <a16:creationId xmlns:a16="http://schemas.microsoft.com/office/drawing/2014/main" id="{E3FE6EC4-80EA-7B30-9BA4-424AD5A86AA7}"/>
                </a:ext>
              </a:extLst>
            </p:cNvPr>
            <p:cNvSpPr>
              <a:spLocks noChangeShapeType="1"/>
            </p:cNvSpPr>
            <p:nvPr/>
          </p:nvSpPr>
          <p:spPr bwMode="auto">
            <a:xfrm>
              <a:off x="5616" y="8352"/>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45" name="Line 13">
              <a:extLst>
                <a:ext uri="{FF2B5EF4-FFF2-40B4-BE49-F238E27FC236}">
                  <a16:creationId xmlns:a16="http://schemas.microsoft.com/office/drawing/2014/main" id="{64FED101-DF61-0098-1241-46F22F2C099F}"/>
                </a:ext>
              </a:extLst>
            </p:cNvPr>
            <p:cNvSpPr>
              <a:spLocks noChangeShapeType="1"/>
            </p:cNvSpPr>
            <p:nvPr/>
          </p:nvSpPr>
          <p:spPr bwMode="auto">
            <a:xfrm>
              <a:off x="5616" y="9360"/>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46" name="Line 14">
              <a:extLst>
                <a:ext uri="{FF2B5EF4-FFF2-40B4-BE49-F238E27FC236}">
                  <a16:creationId xmlns:a16="http://schemas.microsoft.com/office/drawing/2014/main" id="{23FC3A35-CA25-EB28-97B0-C14CEC3A9352}"/>
                </a:ext>
              </a:extLst>
            </p:cNvPr>
            <p:cNvSpPr>
              <a:spLocks noChangeShapeType="1"/>
            </p:cNvSpPr>
            <p:nvPr/>
          </p:nvSpPr>
          <p:spPr bwMode="auto">
            <a:xfrm>
              <a:off x="5616" y="10368"/>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47" name="Line 15">
              <a:extLst>
                <a:ext uri="{FF2B5EF4-FFF2-40B4-BE49-F238E27FC236}">
                  <a16:creationId xmlns:a16="http://schemas.microsoft.com/office/drawing/2014/main" id="{338473A1-527A-BECD-38A7-0B035C903542}"/>
                </a:ext>
              </a:extLst>
            </p:cNvPr>
            <p:cNvSpPr>
              <a:spLocks noChangeShapeType="1"/>
            </p:cNvSpPr>
            <p:nvPr/>
          </p:nvSpPr>
          <p:spPr bwMode="auto">
            <a:xfrm>
              <a:off x="5616" y="11376"/>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48" name="Line 16">
              <a:extLst>
                <a:ext uri="{FF2B5EF4-FFF2-40B4-BE49-F238E27FC236}">
                  <a16:creationId xmlns:a16="http://schemas.microsoft.com/office/drawing/2014/main" id="{0D7A2798-03EC-B054-69A0-7863E5BCD3C8}"/>
                </a:ext>
              </a:extLst>
            </p:cNvPr>
            <p:cNvSpPr>
              <a:spLocks noChangeShapeType="1"/>
            </p:cNvSpPr>
            <p:nvPr/>
          </p:nvSpPr>
          <p:spPr bwMode="auto">
            <a:xfrm>
              <a:off x="6048" y="12240"/>
              <a:ext cx="33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49" name="Line 17">
              <a:extLst>
                <a:ext uri="{FF2B5EF4-FFF2-40B4-BE49-F238E27FC236}">
                  <a16:creationId xmlns:a16="http://schemas.microsoft.com/office/drawing/2014/main" id="{E6BDB45C-0552-32A4-E76C-2AC4B2406069}"/>
                </a:ext>
              </a:extLst>
            </p:cNvPr>
            <p:cNvSpPr>
              <a:spLocks noChangeShapeType="1"/>
            </p:cNvSpPr>
            <p:nvPr/>
          </p:nvSpPr>
          <p:spPr bwMode="auto">
            <a:xfrm flipV="1">
              <a:off x="9360" y="7200"/>
              <a:ext cx="0" cy="50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50" name="Line 18">
              <a:extLst>
                <a:ext uri="{FF2B5EF4-FFF2-40B4-BE49-F238E27FC236}">
                  <a16:creationId xmlns:a16="http://schemas.microsoft.com/office/drawing/2014/main" id="{45664347-B09A-22E8-B464-0F2ACBBB13E1}"/>
                </a:ext>
              </a:extLst>
            </p:cNvPr>
            <p:cNvSpPr>
              <a:spLocks noChangeShapeType="1"/>
            </p:cNvSpPr>
            <p:nvPr/>
          </p:nvSpPr>
          <p:spPr bwMode="auto">
            <a:xfrm flipH="1">
              <a:off x="5616" y="7200"/>
              <a:ext cx="37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51" name="Line 19">
              <a:extLst>
                <a:ext uri="{FF2B5EF4-FFF2-40B4-BE49-F238E27FC236}">
                  <a16:creationId xmlns:a16="http://schemas.microsoft.com/office/drawing/2014/main" id="{0F7F663C-28A8-A0A6-0048-D1F3BBECCC52}"/>
                </a:ext>
              </a:extLst>
            </p:cNvPr>
            <p:cNvSpPr>
              <a:spLocks noChangeShapeType="1"/>
            </p:cNvSpPr>
            <p:nvPr/>
          </p:nvSpPr>
          <p:spPr bwMode="auto">
            <a:xfrm flipH="1">
              <a:off x="6768" y="9216"/>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52" name="Line 20">
              <a:extLst>
                <a:ext uri="{FF2B5EF4-FFF2-40B4-BE49-F238E27FC236}">
                  <a16:creationId xmlns:a16="http://schemas.microsoft.com/office/drawing/2014/main" id="{7E9DAF2C-59C6-908E-EF1D-F0FD0EF100B7}"/>
                </a:ext>
              </a:extLst>
            </p:cNvPr>
            <p:cNvSpPr>
              <a:spLocks noChangeShapeType="1"/>
            </p:cNvSpPr>
            <p:nvPr/>
          </p:nvSpPr>
          <p:spPr bwMode="auto">
            <a:xfrm>
              <a:off x="8208" y="9216"/>
              <a:ext cx="11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53" name="Line 21">
              <a:extLst>
                <a:ext uri="{FF2B5EF4-FFF2-40B4-BE49-F238E27FC236}">
                  <a16:creationId xmlns:a16="http://schemas.microsoft.com/office/drawing/2014/main" id="{41A50648-BB71-4ED6-37A5-551FB694E68A}"/>
                </a:ext>
              </a:extLst>
            </p:cNvPr>
            <p:cNvSpPr>
              <a:spLocks noChangeShapeType="1"/>
            </p:cNvSpPr>
            <p:nvPr/>
          </p:nvSpPr>
          <p:spPr bwMode="auto">
            <a:xfrm flipH="1">
              <a:off x="7200" y="10224"/>
              <a:ext cx="10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54" name="Line 22">
              <a:extLst>
                <a:ext uri="{FF2B5EF4-FFF2-40B4-BE49-F238E27FC236}">
                  <a16:creationId xmlns:a16="http://schemas.microsoft.com/office/drawing/2014/main" id="{7C2A79F5-8C61-D19D-EB2D-A204D0840B6E}"/>
                </a:ext>
              </a:extLst>
            </p:cNvPr>
            <p:cNvSpPr>
              <a:spLocks noChangeShapeType="1"/>
            </p:cNvSpPr>
            <p:nvPr/>
          </p:nvSpPr>
          <p:spPr bwMode="auto">
            <a:xfrm>
              <a:off x="8208" y="10224"/>
              <a:ext cx="11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55" name="Line 23">
              <a:extLst>
                <a:ext uri="{FF2B5EF4-FFF2-40B4-BE49-F238E27FC236}">
                  <a16:creationId xmlns:a16="http://schemas.microsoft.com/office/drawing/2014/main" id="{6F50D06C-9067-4E87-23A8-A12B84A79F5D}"/>
                </a:ext>
              </a:extLst>
            </p:cNvPr>
            <p:cNvSpPr>
              <a:spLocks noChangeShapeType="1"/>
            </p:cNvSpPr>
            <p:nvPr/>
          </p:nvSpPr>
          <p:spPr bwMode="auto">
            <a:xfrm flipH="1">
              <a:off x="6480" y="11232"/>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8456" name="Line 24">
              <a:extLst>
                <a:ext uri="{FF2B5EF4-FFF2-40B4-BE49-F238E27FC236}">
                  <a16:creationId xmlns:a16="http://schemas.microsoft.com/office/drawing/2014/main" id="{A5F8A4A1-0356-61CB-7B64-6BB7B83DACAC}"/>
                </a:ext>
              </a:extLst>
            </p:cNvPr>
            <p:cNvSpPr>
              <a:spLocks noChangeShapeType="1"/>
            </p:cNvSpPr>
            <p:nvPr/>
          </p:nvSpPr>
          <p:spPr bwMode="auto">
            <a:xfrm>
              <a:off x="7920" y="11232"/>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FD619D1-0594-1569-F332-A1391518B950}"/>
              </a:ext>
            </a:extLst>
          </p:cNvPr>
          <p:cNvSpPr>
            <a:spLocks noGrp="1" noChangeArrowheads="1"/>
          </p:cNvSpPr>
          <p:nvPr>
            <p:ph type="title"/>
          </p:nvPr>
        </p:nvSpPr>
        <p:spPr/>
        <p:txBody>
          <a:bodyPr/>
          <a:lstStyle/>
          <a:p>
            <a:r>
              <a:rPr lang="en-US" altLang="en-US" b="1"/>
              <a:t>Pengantar Algoritma</a:t>
            </a:r>
          </a:p>
        </p:txBody>
      </p:sp>
      <p:sp>
        <p:nvSpPr>
          <p:cNvPr id="19459" name="Rectangle 3">
            <a:extLst>
              <a:ext uri="{FF2B5EF4-FFF2-40B4-BE49-F238E27FC236}">
                <a16:creationId xmlns:a16="http://schemas.microsoft.com/office/drawing/2014/main" id="{9B6754E0-F335-A378-1AA8-539CD4792D2A}"/>
              </a:ext>
            </a:extLst>
          </p:cNvPr>
          <p:cNvSpPr>
            <a:spLocks noGrp="1" noChangeArrowheads="1"/>
          </p:cNvSpPr>
          <p:nvPr>
            <p:ph type="body" idx="1"/>
          </p:nvPr>
        </p:nvSpPr>
        <p:spPr/>
        <p:txBody>
          <a:bodyPr/>
          <a:lstStyle/>
          <a:p>
            <a:pPr>
              <a:lnSpc>
                <a:spcPct val="80000"/>
              </a:lnSpc>
            </a:pPr>
            <a:r>
              <a:rPr lang="en-US" altLang="en-US"/>
              <a:t>Buat algoritma untuk menentukan apakah suatu bilangan merupakan bilangan ganjil atau bilangan genap.</a:t>
            </a:r>
          </a:p>
          <a:p>
            <a:pPr>
              <a:lnSpc>
                <a:spcPct val="80000"/>
              </a:lnSpc>
            </a:pPr>
            <a:endParaRPr lang="en-US" altLang="en-US"/>
          </a:p>
          <a:p>
            <a:pPr>
              <a:lnSpc>
                <a:spcPct val="80000"/>
              </a:lnSpc>
            </a:pPr>
            <a:r>
              <a:rPr lang="en-US" altLang="en-US"/>
              <a:t>Algoritmanya :</a:t>
            </a:r>
          </a:p>
          <a:p>
            <a:pPr lvl="1">
              <a:lnSpc>
                <a:spcPct val="80000"/>
              </a:lnSpc>
            </a:pPr>
            <a:r>
              <a:rPr lang="en-US" altLang="en-US"/>
              <a:t>Masukkan sebuah bilangan sembarang</a:t>
            </a:r>
          </a:p>
          <a:p>
            <a:pPr lvl="1">
              <a:lnSpc>
                <a:spcPct val="80000"/>
              </a:lnSpc>
            </a:pPr>
            <a:r>
              <a:rPr lang="en-US" altLang="en-US"/>
              <a:t>Bagi bilangan tersebut dengan bilangan 2</a:t>
            </a:r>
          </a:p>
          <a:p>
            <a:pPr lvl="1">
              <a:lnSpc>
                <a:spcPct val="80000"/>
              </a:lnSpc>
            </a:pPr>
            <a:r>
              <a:rPr lang="en-US" altLang="en-US"/>
              <a:t>Hitung sisa hasil bagi pada langkah 2.</a:t>
            </a:r>
          </a:p>
          <a:p>
            <a:pPr lvl="1">
              <a:lnSpc>
                <a:spcPct val="80000"/>
              </a:lnSpc>
            </a:pPr>
            <a:r>
              <a:rPr lang="en-US" altLang="en-US"/>
              <a:t>Bila sisa hasil bagi sama dengan 0 maka bilangan itu adalah bilangan genap tetapi bila sisa hasil bagi sama dengan 1 maka bilangan itu adalah bilangan ganjil.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Line 11">
            <a:extLst>
              <a:ext uri="{FF2B5EF4-FFF2-40B4-BE49-F238E27FC236}">
                <a16:creationId xmlns:a16="http://schemas.microsoft.com/office/drawing/2014/main" id="{300A52F7-D971-F077-CF93-72AA0FCC44F7}"/>
              </a:ext>
            </a:extLst>
          </p:cNvPr>
          <p:cNvSpPr>
            <a:spLocks noChangeShapeType="1"/>
          </p:cNvSpPr>
          <p:nvPr/>
        </p:nvSpPr>
        <p:spPr bwMode="auto">
          <a:xfrm>
            <a:off x="3659189" y="1539875"/>
            <a:ext cx="10064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29706" name="AutoShape 10">
            <a:extLst>
              <a:ext uri="{FF2B5EF4-FFF2-40B4-BE49-F238E27FC236}">
                <a16:creationId xmlns:a16="http://schemas.microsoft.com/office/drawing/2014/main" id="{04AA0DB7-84FD-B9CA-9E54-9B78217A2BBA}"/>
              </a:ext>
            </a:extLst>
          </p:cNvPr>
          <p:cNvSpPr>
            <a:spLocks noChangeArrowheads="1"/>
          </p:cNvSpPr>
          <p:nvPr/>
        </p:nvSpPr>
        <p:spPr bwMode="auto">
          <a:xfrm>
            <a:off x="3659189" y="1990726"/>
            <a:ext cx="1006475" cy="365125"/>
          </a:xfrm>
          <a:prstGeom prst="flowChartPreparation">
            <a:avLst/>
          </a:prstGeom>
          <a:solidFill>
            <a:srgbClr val="FFFFFF"/>
          </a:solidFill>
          <a:ln w="9525">
            <a:solidFill>
              <a:srgbClr val="000000"/>
            </a:solidFill>
            <a:miter lim="800000"/>
            <a:headEnd/>
            <a:tailEnd/>
          </a:ln>
        </p:spPr>
        <p:txBody>
          <a:bodyPr/>
          <a:lstStyle/>
          <a:p>
            <a:endParaRPr lang="en-ID"/>
          </a:p>
        </p:txBody>
      </p:sp>
      <p:sp>
        <p:nvSpPr>
          <p:cNvPr id="29708" name="AutoShape 12">
            <a:extLst>
              <a:ext uri="{FF2B5EF4-FFF2-40B4-BE49-F238E27FC236}">
                <a16:creationId xmlns:a16="http://schemas.microsoft.com/office/drawing/2014/main" id="{5946D912-65B7-22B6-6566-96549827F46A}"/>
              </a:ext>
            </a:extLst>
          </p:cNvPr>
          <p:cNvSpPr>
            <a:spLocks noChangeArrowheads="1"/>
          </p:cNvSpPr>
          <p:nvPr/>
        </p:nvSpPr>
        <p:spPr bwMode="auto">
          <a:xfrm>
            <a:off x="3751264" y="715964"/>
            <a:ext cx="822325" cy="274637"/>
          </a:xfrm>
          <a:prstGeom prst="flowChartTerminator">
            <a:avLst/>
          </a:prstGeom>
          <a:solidFill>
            <a:srgbClr val="FFFFFF"/>
          </a:solidFill>
          <a:ln w="9525">
            <a:solidFill>
              <a:srgbClr val="000000"/>
            </a:solidFill>
            <a:miter lim="800000"/>
            <a:headEnd/>
            <a:tailEnd/>
          </a:ln>
        </p:spPr>
        <p:txBody>
          <a:bodyPr/>
          <a:lstStyle/>
          <a:p>
            <a:endParaRPr lang="en-ID"/>
          </a:p>
        </p:txBody>
      </p:sp>
      <p:sp>
        <p:nvSpPr>
          <p:cNvPr id="29705" name="AutoShape 9">
            <a:extLst>
              <a:ext uri="{FF2B5EF4-FFF2-40B4-BE49-F238E27FC236}">
                <a16:creationId xmlns:a16="http://schemas.microsoft.com/office/drawing/2014/main" id="{BD37C583-5B7F-6900-4004-B83E9652F1F7}"/>
              </a:ext>
            </a:extLst>
          </p:cNvPr>
          <p:cNvSpPr>
            <a:spLocks noChangeArrowheads="1"/>
          </p:cNvSpPr>
          <p:nvPr/>
        </p:nvSpPr>
        <p:spPr bwMode="auto">
          <a:xfrm>
            <a:off x="3751264" y="2624139"/>
            <a:ext cx="822325" cy="365125"/>
          </a:xfrm>
          <a:prstGeom prst="flowChartProcess">
            <a:avLst/>
          </a:prstGeom>
          <a:solidFill>
            <a:srgbClr val="FFFFFF"/>
          </a:solidFill>
          <a:ln w="9525">
            <a:solidFill>
              <a:srgbClr val="000000"/>
            </a:solidFill>
            <a:miter lim="800000"/>
            <a:headEnd/>
            <a:tailEnd/>
          </a:ln>
        </p:spPr>
        <p:txBody>
          <a:bodyPr/>
          <a:lstStyle/>
          <a:p>
            <a:endParaRPr lang="en-ID"/>
          </a:p>
        </p:txBody>
      </p:sp>
      <p:sp>
        <p:nvSpPr>
          <p:cNvPr id="29704" name="AutoShape 8">
            <a:extLst>
              <a:ext uri="{FF2B5EF4-FFF2-40B4-BE49-F238E27FC236}">
                <a16:creationId xmlns:a16="http://schemas.microsoft.com/office/drawing/2014/main" id="{1354443E-A309-726D-9B19-76EE595A5770}"/>
              </a:ext>
            </a:extLst>
          </p:cNvPr>
          <p:cNvSpPr>
            <a:spLocks noChangeArrowheads="1"/>
          </p:cNvSpPr>
          <p:nvPr/>
        </p:nvSpPr>
        <p:spPr bwMode="auto">
          <a:xfrm>
            <a:off x="3659189" y="3257551"/>
            <a:ext cx="1006475" cy="365125"/>
          </a:xfrm>
          <a:prstGeom prst="flowChartInputOutput">
            <a:avLst/>
          </a:prstGeom>
          <a:solidFill>
            <a:srgbClr val="FFFFFF"/>
          </a:solidFill>
          <a:ln w="9525">
            <a:solidFill>
              <a:srgbClr val="000000"/>
            </a:solidFill>
            <a:miter lim="800000"/>
            <a:headEnd/>
            <a:tailEnd/>
          </a:ln>
        </p:spPr>
        <p:txBody>
          <a:bodyPr/>
          <a:lstStyle/>
          <a:p>
            <a:endParaRPr lang="en-ID"/>
          </a:p>
        </p:txBody>
      </p:sp>
      <p:sp>
        <p:nvSpPr>
          <p:cNvPr id="29703" name="AutoShape 7">
            <a:extLst>
              <a:ext uri="{FF2B5EF4-FFF2-40B4-BE49-F238E27FC236}">
                <a16:creationId xmlns:a16="http://schemas.microsoft.com/office/drawing/2014/main" id="{3DDB4134-0E19-8E38-B120-BCCC6528C72F}"/>
              </a:ext>
            </a:extLst>
          </p:cNvPr>
          <p:cNvSpPr>
            <a:spLocks noChangeArrowheads="1"/>
          </p:cNvSpPr>
          <p:nvPr/>
        </p:nvSpPr>
        <p:spPr bwMode="auto">
          <a:xfrm>
            <a:off x="3751264" y="3890964"/>
            <a:ext cx="822325" cy="365125"/>
          </a:xfrm>
          <a:prstGeom prst="flowChartPredefinedProcess">
            <a:avLst/>
          </a:prstGeom>
          <a:solidFill>
            <a:srgbClr val="FFFFFF"/>
          </a:solidFill>
          <a:ln w="9525">
            <a:solidFill>
              <a:srgbClr val="000000"/>
            </a:solidFill>
            <a:miter lim="800000"/>
            <a:headEnd/>
            <a:tailEnd/>
          </a:ln>
        </p:spPr>
        <p:txBody>
          <a:bodyPr/>
          <a:lstStyle/>
          <a:p>
            <a:endParaRPr lang="en-ID"/>
          </a:p>
        </p:txBody>
      </p:sp>
      <p:sp>
        <p:nvSpPr>
          <p:cNvPr id="29702" name="AutoShape 6">
            <a:extLst>
              <a:ext uri="{FF2B5EF4-FFF2-40B4-BE49-F238E27FC236}">
                <a16:creationId xmlns:a16="http://schemas.microsoft.com/office/drawing/2014/main" id="{E9C01064-0E99-4C0B-691B-0D48F17CC6A9}"/>
              </a:ext>
            </a:extLst>
          </p:cNvPr>
          <p:cNvSpPr>
            <a:spLocks noChangeArrowheads="1"/>
          </p:cNvSpPr>
          <p:nvPr/>
        </p:nvSpPr>
        <p:spPr bwMode="auto">
          <a:xfrm>
            <a:off x="3751264" y="4524376"/>
            <a:ext cx="822325" cy="365125"/>
          </a:xfrm>
          <a:prstGeom prst="flowChartDecision">
            <a:avLst/>
          </a:prstGeom>
          <a:solidFill>
            <a:srgbClr val="FFFFFF"/>
          </a:solidFill>
          <a:ln w="9525">
            <a:solidFill>
              <a:srgbClr val="000000"/>
            </a:solidFill>
            <a:miter lim="800000"/>
            <a:headEnd/>
            <a:tailEnd/>
          </a:ln>
        </p:spPr>
        <p:txBody>
          <a:bodyPr/>
          <a:lstStyle/>
          <a:p>
            <a:endParaRPr lang="en-ID"/>
          </a:p>
        </p:txBody>
      </p:sp>
      <p:sp>
        <p:nvSpPr>
          <p:cNvPr id="29701" name="AutoShape 5">
            <a:extLst>
              <a:ext uri="{FF2B5EF4-FFF2-40B4-BE49-F238E27FC236}">
                <a16:creationId xmlns:a16="http://schemas.microsoft.com/office/drawing/2014/main" id="{1E9C6640-BDDF-2781-BA60-256206A3FD88}"/>
              </a:ext>
            </a:extLst>
          </p:cNvPr>
          <p:cNvSpPr>
            <a:spLocks noChangeArrowheads="1"/>
          </p:cNvSpPr>
          <p:nvPr/>
        </p:nvSpPr>
        <p:spPr bwMode="auto">
          <a:xfrm>
            <a:off x="3933826" y="5265739"/>
            <a:ext cx="365125" cy="365125"/>
          </a:xfrm>
          <a:prstGeom prst="flowChartConnector">
            <a:avLst/>
          </a:prstGeom>
          <a:solidFill>
            <a:srgbClr val="FFFFFF"/>
          </a:solidFill>
          <a:ln w="9525">
            <a:solidFill>
              <a:srgbClr val="000000"/>
            </a:solidFill>
            <a:round/>
            <a:headEnd/>
            <a:tailEnd/>
          </a:ln>
        </p:spPr>
        <p:txBody>
          <a:bodyPr/>
          <a:lstStyle/>
          <a:p>
            <a:endParaRPr lang="en-ID"/>
          </a:p>
        </p:txBody>
      </p:sp>
      <p:sp>
        <p:nvSpPr>
          <p:cNvPr id="29700" name="AutoShape 4">
            <a:extLst>
              <a:ext uri="{FF2B5EF4-FFF2-40B4-BE49-F238E27FC236}">
                <a16:creationId xmlns:a16="http://schemas.microsoft.com/office/drawing/2014/main" id="{2A4A4730-6A4E-8495-8630-07104214244A}"/>
              </a:ext>
            </a:extLst>
          </p:cNvPr>
          <p:cNvSpPr>
            <a:spLocks noChangeArrowheads="1"/>
          </p:cNvSpPr>
          <p:nvPr/>
        </p:nvSpPr>
        <p:spPr bwMode="auto">
          <a:xfrm>
            <a:off x="3933826" y="5900739"/>
            <a:ext cx="365125" cy="365125"/>
          </a:xfrm>
          <a:prstGeom prst="flowChartOffpageConnector">
            <a:avLst/>
          </a:prstGeom>
          <a:solidFill>
            <a:srgbClr val="FFFFFF"/>
          </a:solidFill>
          <a:ln w="9525">
            <a:solidFill>
              <a:srgbClr val="000000"/>
            </a:solidFill>
            <a:miter lim="800000"/>
            <a:headEnd/>
            <a:tailEnd/>
          </a:ln>
        </p:spPr>
        <p:txBody>
          <a:bodyPr/>
          <a:lstStyle/>
          <a:p>
            <a:endParaRPr lang="en-ID"/>
          </a:p>
        </p:txBody>
      </p:sp>
      <p:sp>
        <p:nvSpPr>
          <p:cNvPr id="29712" name="Rectangle 16">
            <a:extLst>
              <a:ext uri="{FF2B5EF4-FFF2-40B4-BE49-F238E27FC236}">
                <a16:creationId xmlns:a16="http://schemas.microsoft.com/office/drawing/2014/main" id="{29F1D404-0C06-5323-1559-F18BF9101B22}"/>
              </a:ext>
            </a:extLst>
          </p:cNvPr>
          <p:cNvSpPr>
            <a:spLocks noChangeArrowheads="1"/>
          </p:cNvSpPr>
          <p:nvPr/>
        </p:nvSpPr>
        <p:spPr bwMode="auto">
          <a:xfrm>
            <a:off x="3429001" y="304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D"/>
          </a:p>
        </p:txBody>
      </p:sp>
      <p:sp>
        <p:nvSpPr>
          <p:cNvPr id="29716" name="Rectangle 20">
            <a:extLst>
              <a:ext uri="{FF2B5EF4-FFF2-40B4-BE49-F238E27FC236}">
                <a16:creationId xmlns:a16="http://schemas.microsoft.com/office/drawing/2014/main" id="{65DA7807-B48B-8CFA-12D4-598F02356065}"/>
              </a:ext>
            </a:extLst>
          </p:cNvPr>
          <p:cNvSpPr>
            <a:spLocks noChangeArrowheads="1"/>
          </p:cNvSpPr>
          <p:nvPr/>
        </p:nvSpPr>
        <p:spPr bwMode="auto">
          <a:xfrm>
            <a:off x="3429001" y="304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D"/>
          </a:p>
        </p:txBody>
      </p:sp>
      <p:sp>
        <p:nvSpPr>
          <p:cNvPr id="29720" name="Rectangle 24">
            <a:extLst>
              <a:ext uri="{FF2B5EF4-FFF2-40B4-BE49-F238E27FC236}">
                <a16:creationId xmlns:a16="http://schemas.microsoft.com/office/drawing/2014/main" id="{CF7CD373-CE6D-A984-CD79-4AFEDDD944E0}"/>
              </a:ext>
            </a:extLst>
          </p:cNvPr>
          <p:cNvSpPr>
            <a:spLocks noChangeArrowheads="1"/>
          </p:cNvSpPr>
          <p:nvPr/>
        </p:nvSpPr>
        <p:spPr bwMode="auto">
          <a:xfrm>
            <a:off x="3429001" y="304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D"/>
          </a:p>
        </p:txBody>
      </p:sp>
      <p:sp>
        <p:nvSpPr>
          <p:cNvPr id="29724" name="Rectangle 28">
            <a:extLst>
              <a:ext uri="{FF2B5EF4-FFF2-40B4-BE49-F238E27FC236}">
                <a16:creationId xmlns:a16="http://schemas.microsoft.com/office/drawing/2014/main" id="{72A955C0-D8FC-4049-9835-00127D774FB6}"/>
              </a:ext>
            </a:extLst>
          </p:cNvPr>
          <p:cNvSpPr>
            <a:spLocks noChangeArrowheads="1"/>
          </p:cNvSpPr>
          <p:nvPr/>
        </p:nvSpPr>
        <p:spPr bwMode="auto">
          <a:xfrm>
            <a:off x="3429001" y="304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D"/>
          </a:p>
        </p:txBody>
      </p:sp>
      <p:sp>
        <p:nvSpPr>
          <p:cNvPr id="29728" name="Rectangle 32">
            <a:extLst>
              <a:ext uri="{FF2B5EF4-FFF2-40B4-BE49-F238E27FC236}">
                <a16:creationId xmlns:a16="http://schemas.microsoft.com/office/drawing/2014/main" id="{03331894-7CE2-44D2-5775-39A42C6ECBF3}"/>
              </a:ext>
            </a:extLst>
          </p:cNvPr>
          <p:cNvSpPr>
            <a:spLocks noChangeArrowheads="1"/>
          </p:cNvSpPr>
          <p:nvPr/>
        </p:nvSpPr>
        <p:spPr bwMode="auto">
          <a:xfrm>
            <a:off x="3429001" y="304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D"/>
          </a:p>
        </p:txBody>
      </p:sp>
      <p:sp>
        <p:nvSpPr>
          <p:cNvPr id="29732" name="Rectangle 36">
            <a:extLst>
              <a:ext uri="{FF2B5EF4-FFF2-40B4-BE49-F238E27FC236}">
                <a16:creationId xmlns:a16="http://schemas.microsoft.com/office/drawing/2014/main" id="{C940E082-25C6-08F1-D581-4562814A51F6}"/>
              </a:ext>
            </a:extLst>
          </p:cNvPr>
          <p:cNvSpPr>
            <a:spLocks noChangeArrowheads="1"/>
          </p:cNvSpPr>
          <p:nvPr/>
        </p:nvSpPr>
        <p:spPr bwMode="auto">
          <a:xfrm>
            <a:off x="3429001" y="304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D"/>
          </a:p>
        </p:txBody>
      </p:sp>
      <p:sp>
        <p:nvSpPr>
          <p:cNvPr id="29736" name="Rectangle 40">
            <a:extLst>
              <a:ext uri="{FF2B5EF4-FFF2-40B4-BE49-F238E27FC236}">
                <a16:creationId xmlns:a16="http://schemas.microsoft.com/office/drawing/2014/main" id="{3133B6EB-AA15-9F90-96A1-A59D1CB655A0}"/>
              </a:ext>
            </a:extLst>
          </p:cNvPr>
          <p:cNvSpPr>
            <a:spLocks noChangeArrowheads="1"/>
          </p:cNvSpPr>
          <p:nvPr/>
        </p:nvSpPr>
        <p:spPr bwMode="auto">
          <a:xfrm>
            <a:off x="3429001" y="304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D"/>
          </a:p>
        </p:txBody>
      </p:sp>
      <p:sp>
        <p:nvSpPr>
          <p:cNvPr id="29740" name="Rectangle 44">
            <a:extLst>
              <a:ext uri="{FF2B5EF4-FFF2-40B4-BE49-F238E27FC236}">
                <a16:creationId xmlns:a16="http://schemas.microsoft.com/office/drawing/2014/main" id="{25DDF6A0-6777-A6F2-E8CA-64650D7BAEB2}"/>
              </a:ext>
            </a:extLst>
          </p:cNvPr>
          <p:cNvSpPr>
            <a:spLocks noChangeArrowheads="1"/>
          </p:cNvSpPr>
          <p:nvPr/>
        </p:nvSpPr>
        <p:spPr bwMode="auto">
          <a:xfrm>
            <a:off x="3429001" y="304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D"/>
          </a:p>
        </p:txBody>
      </p:sp>
      <p:sp>
        <p:nvSpPr>
          <p:cNvPr id="29744" name="Rectangle 48">
            <a:extLst>
              <a:ext uri="{FF2B5EF4-FFF2-40B4-BE49-F238E27FC236}">
                <a16:creationId xmlns:a16="http://schemas.microsoft.com/office/drawing/2014/main" id="{B9BDD351-8E0F-6E25-8319-F21F71E83418}"/>
              </a:ext>
            </a:extLst>
          </p:cNvPr>
          <p:cNvSpPr>
            <a:spLocks noChangeArrowheads="1"/>
          </p:cNvSpPr>
          <p:nvPr/>
        </p:nvSpPr>
        <p:spPr bwMode="auto">
          <a:xfrm>
            <a:off x="3429001" y="3048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D"/>
          </a:p>
        </p:txBody>
      </p:sp>
      <p:graphicFrame>
        <p:nvGraphicFramePr>
          <p:cNvPr id="29905" name="Group 209">
            <a:extLst>
              <a:ext uri="{FF2B5EF4-FFF2-40B4-BE49-F238E27FC236}">
                <a16:creationId xmlns:a16="http://schemas.microsoft.com/office/drawing/2014/main" id="{05ACF5A0-BE04-C7BD-748F-01C9161AA100}"/>
              </a:ext>
            </a:extLst>
          </p:cNvPr>
          <p:cNvGraphicFramePr>
            <a:graphicFrameLocks noGrp="1"/>
          </p:cNvGraphicFramePr>
          <p:nvPr/>
        </p:nvGraphicFramePr>
        <p:xfrm>
          <a:off x="3429000" y="304800"/>
          <a:ext cx="5829300" cy="6102350"/>
        </p:xfrm>
        <a:graphic>
          <a:graphicData uri="http://schemas.openxmlformats.org/drawingml/2006/table">
            <a:tbl>
              <a:tblPr/>
              <a:tblGrid>
                <a:gridCol w="1598613">
                  <a:extLst>
                    <a:ext uri="{9D8B030D-6E8A-4147-A177-3AD203B41FA5}">
                      <a16:colId xmlns:a16="http://schemas.microsoft.com/office/drawing/2014/main" val="4262831395"/>
                    </a:ext>
                  </a:extLst>
                </a:gridCol>
                <a:gridCol w="1800225">
                  <a:extLst>
                    <a:ext uri="{9D8B030D-6E8A-4147-A177-3AD203B41FA5}">
                      <a16:colId xmlns:a16="http://schemas.microsoft.com/office/drawing/2014/main" val="1476256641"/>
                    </a:ext>
                  </a:extLst>
                </a:gridCol>
                <a:gridCol w="2430462">
                  <a:extLst>
                    <a:ext uri="{9D8B030D-6E8A-4147-A177-3AD203B41FA5}">
                      <a16:colId xmlns:a16="http://schemas.microsoft.com/office/drawing/2014/main" val="3390651817"/>
                    </a:ext>
                  </a:extLst>
                </a:gridCol>
              </a:tblGrid>
              <a:tr h="260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Tahoma" panose="020B0604030504040204" pitchFamily="34" charset="0"/>
                          <a:ea typeface="Times New Roman" panose="02020603050405020304" pitchFamily="18" charset="0"/>
                          <a:cs typeface="Tahoma" panose="020B0604030504040204" pitchFamily="34" charset="0"/>
                        </a:rPr>
                        <a:t>SIMBOL</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Tahoma" panose="020B0604030504040204" pitchFamily="34" charset="0"/>
                          <a:ea typeface="Times New Roman" panose="02020603050405020304" pitchFamily="18" charset="0"/>
                          <a:cs typeface="Tahoma" panose="020B0604030504040204" pitchFamily="34" charset="0"/>
                        </a:rPr>
                        <a:t>NAMA</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Tahoma" panose="020B0604030504040204" pitchFamily="34" charset="0"/>
                          <a:ea typeface="Times New Roman" panose="02020603050405020304" pitchFamily="18" charset="0"/>
                          <a:cs typeface="Tahoma" panose="020B0604030504040204" pitchFamily="34" charset="0"/>
                        </a:rPr>
                        <a:t>FUNGSI</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385180723"/>
                  </a:ext>
                </a:extLst>
              </a:tr>
              <a:tr h="63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TERMINATOR</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Permulaan/akhir program</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4583047"/>
                  </a:ext>
                </a:extLst>
              </a:tr>
              <a:tr h="63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GARIS ALIR</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(FLOW LINE)</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Arah aliran program</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6627498"/>
                  </a:ext>
                </a:extLst>
              </a:tr>
              <a:tr h="63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PREPARATION</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Proses inisialisasi/</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pemberian harga awal</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2339391"/>
                  </a:ext>
                </a:extLst>
              </a:tr>
              <a:tr h="63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PROSES</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Proses perhitungan/</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proses pengolahan data</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1852607"/>
                  </a:ext>
                </a:extLst>
              </a:tr>
              <a:tr h="63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INPUT/OUTPUT DATA</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Proses input/output data, </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parameter, informasi</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839458"/>
                  </a:ext>
                </a:extLst>
              </a:tr>
              <a:tr h="63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PREDEFINED PROCESS</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(SUB PROGRAM)</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Permulaan sub program/</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proses menjalankan sub program</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9350402"/>
                  </a:ext>
                </a:extLst>
              </a:tr>
              <a:tr h="63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DECISION</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Perbandingan pernyataan, </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penyeleksian data yang memberikan </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pilihan untuk langkah selanjutnya</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7113843"/>
                  </a:ext>
                </a:extLst>
              </a:tr>
              <a:tr h="63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ON PAGE </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CONNECTOR</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Penghubung bagian-bagian flowchart </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yang berada pada satu halaman</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5755907"/>
                  </a:ext>
                </a:extLst>
              </a:tr>
              <a:tr h="635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OFF PAGE </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CONNECTOR</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Penghubung bagian-bagian flowchart </a:t>
                      </a:r>
                      <a:endPar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yang berada pada halaman berbeda</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6078937"/>
                  </a:ext>
                </a:extLst>
              </a:tr>
            </a:tbl>
          </a:graphicData>
        </a:graphic>
      </p:graphicFrame>
      <p:sp>
        <p:nvSpPr>
          <p:cNvPr id="29906" name="Rectangle 210">
            <a:extLst>
              <a:ext uri="{FF2B5EF4-FFF2-40B4-BE49-F238E27FC236}">
                <a16:creationId xmlns:a16="http://schemas.microsoft.com/office/drawing/2014/main" id="{A5C4ACF4-6F31-19EC-8B2D-A180720630C1}"/>
              </a:ext>
            </a:extLst>
          </p:cNvPr>
          <p:cNvSpPr>
            <a:spLocks noChangeArrowheads="1"/>
          </p:cNvSpPr>
          <p:nvPr/>
        </p:nvSpPr>
        <p:spPr bwMode="auto">
          <a:xfrm>
            <a:off x="1524001" y="62955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503</Words>
  <Application>Microsoft Office PowerPoint</Application>
  <PresentationFormat>Widescreen</PresentationFormat>
  <Paragraphs>99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Century Gothic</vt:lpstr>
      <vt:lpstr>Tahoma</vt:lpstr>
      <vt:lpstr>Times New Roman</vt:lpstr>
      <vt:lpstr>Office Theme</vt:lpstr>
      <vt:lpstr>PENGANTAR KONSEP PEMROGRAMAN</vt:lpstr>
      <vt:lpstr>Pengantar Algoritma </vt:lpstr>
      <vt:lpstr>Pengantar Algoritma</vt:lpstr>
      <vt:lpstr>Pengantar Algoritma</vt:lpstr>
      <vt:lpstr>Pengantar Algoritma</vt:lpstr>
      <vt:lpstr>Langkah dalam Proses  Pembuatan Program</vt:lpstr>
      <vt:lpstr>Langkah dalam Proses  Pembuatan Program</vt:lpstr>
      <vt:lpstr>Pengantar Algoritma</vt:lpstr>
      <vt:lpstr>PowerPoint Presentation</vt:lpstr>
      <vt:lpstr>Flowchart</vt:lpstr>
      <vt:lpstr>Tugas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jauari akhmad</dc:creator>
  <cp:lastModifiedBy>jauari akhmad</cp:lastModifiedBy>
  <cp:revision>1</cp:revision>
  <dcterms:created xsi:type="dcterms:W3CDTF">2024-08-21T01:08:22Z</dcterms:created>
  <dcterms:modified xsi:type="dcterms:W3CDTF">2024-08-21T01:49:15Z</dcterms:modified>
</cp:coreProperties>
</file>