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0" r:id="rId3"/>
    <p:sldId id="276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6" autoAdjust="0"/>
    <p:restoredTop sz="85199" autoAdjust="0"/>
  </p:normalViewPr>
  <p:slideViewPr>
    <p:cSldViewPr snapToGrid="0">
      <p:cViewPr varScale="1">
        <p:scale>
          <a:sx n="102" d="100"/>
          <a:sy n="102" d="100"/>
        </p:scale>
        <p:origin x="1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08E00-C108-9E4E-A6D7-1BBA06A097B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BBCB-B40C-6F4C-A24E-396F3EB6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FBBCB-B40C-6F4C-A24E-396F3EB65F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PVC: Persistent</a:t>
            </a:r>
            <a:r>
              <a:rPr lang="en-US" baseline="0" dirty="0" smtClean="0"/>
              <a:t> Volume Claim</a:t>
            </a:r>
            <a:endParaRPr lang="en-US" dirty="0" smtClean="0"/>
          </a:p>
          <a:p>
            <a:r>
              <a:rPr lang="en-US" dirty="0" smtClean="0"/>
              <a:t>NLB for </a:t>
            </a:r>
            <a:r>
              <a:rPr lang="en-US" dirty="0" err="1" smtClean="0"/>
              <a:t>Grpc</a:t>
            </a:r>
            <a:r>
              <a:rPr lang="en-US" baseline="0" dirty="0" smtClean="0"/>
              <a:t> (for peer)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FBBCB-B40C-6F4C-A24E-396F3EB65F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99E-082B-4C9D-8220-F70577862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7DBB95-1A31-47FD-912F-0EC3725AE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AA036F-652D-4DA7-A75C-DE48936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7D6B72-0842-43BF-A162-BD7847B5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213031-61A8-4C36-9A37-C3CDA162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1B543A-1600-4631-BFE1-177A430B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21C0DA-E31F-4A4D-A92E-3E93FCA9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829521-1371-4507-A15D-8144A347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7F829B-E04D-4595-8EC2-2CF41F07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776669-2513-4A50-B995-737CE78C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583229-147C-4764-99B6-752273291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B0EF42-E364-4826-A6DC-74A5A751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086FCA-0D37-44B1-AED7-C5B983E0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06C217-C449-4CD9-A17B-BCE6379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87473A-5FFF-46E6-97EB-A60B3BFC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DC22F-BE4B-4665-B12A-DB3094E1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A221EA-A40F-4BBE-B59A-C38D3872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525BB1-A494-425B-A147-AC38780B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050B-B435-434C-A550-73D97EB0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2262E6-5D6F-4C99-8747-5C1B8FCE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0808A-E08B-47C5-BCEA-79B26B9E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4BC2DA-F895-4D1A-8517-FDB1A5C3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27D28F-6027-4EDC-90DE-3ECF67BC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7299BA-CB65-4625-B583-EFDFB8A3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CF2DA2-FFF3-440E-A75A-00CDBE38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1C9BEB-0E3B-47FE-A3C0-B0C4D075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F68FAA-454C-42E2-AE91-C8988610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4A29D7-49D5-48CB-88E5-239C545C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36019-8E1B-4E0B-9694-CC10A53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456E99-113F-44D3-850D-8F0A87A3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6D633C-C37E-419D-9532-F63075F3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CF515E-530E-4462-B5A6-DACFEF3E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488745-B0AB-4273-8AB6-8C11AAB7F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D6081-9360-4320-B616-B18D8368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656E0CD-DAFF-4529-8F25-A079C5605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D1DC3C-4753-43F2-8EDC-2BFC10E67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6BD0C92-BAA7-4E50-B834-EDCFED23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0ABA9D8-0C5B-4A6C-8F61-E903EC35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4A072AA-62A8-46DB-8B57-F2B3D9B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8A7AB-F1E2-422B-B8EC-C19A6260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4D5A49B-ECB9-4FF0-A573-76D6E8BA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104F65-D2B4-4606-99BA-1EA57E2F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F62571-5880-4E13-B06C-7D23BC6F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1176F06-007A-47CA-994B-F983C7CC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9E07C4-4632-4E08-B29B-AB646D65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B5016E-39B9-44CB-9C47-9A90D8C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011CB5-06E5-40A3-9873-B1C1C4BB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7EAF76-A322-489A-A394-C71FC84B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2036B-6B29-46AF-A851-38D43A1A1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173B58-D033-4C44-85E1-46E9C0C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7FA1C2-3A02-418F-B0A9-DED98602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6E4D9C-DA27-4275-B1BA-B80ECB85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1D195B-8D13-4D49-A45C-CA5AE264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59CB9D5-771E-4D52-92CB-0F1BBC313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575A025-64CF-4435-A7AF-43C3162F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62DB51-5AC2-4765-92AB-9D90F03B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80D815-31C6-4783-96D5-4A48E9B5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FEF16C-2B28-42E5-8488-D84C6C6C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86E906C-FB80-44A0-B53E-640CFBC3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8F77F1-9AFE-44AD-A985-BACBB4000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931F26-B7E8-4365-8BEE-C1514A1B2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452A-A161-4036-A576-988E83EEFA1A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E527E5-E932-494C-9B96-2752E4A9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312AB4-AB44-466E-80D3-FB2C892F0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A002-57CB-4EA0-99AC-095E8B144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61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5.svg"/><Relationship Id="rId39" Type="http://schemas.openxmlformats.org/officeDocument/2006/relationships/image" Target="../media/image15.png"/><Relationship Id="rId18" Type="http://schemas.openxmlformats.org/officeDocument/2006/relationships/image" Target="../media/image16.svg"/><Relationship Id="rId3" Type="http://schemas.openxmlformats.org/officeDocument/2006/relationships/image" Target="../media/image5.png"/><Relationship Id="rId34" Type="http://schemas.openxmlformats.org/officeDocument/2006/relationships/image" Target="../media/image425.svg"/><Relationship Id="rId42" Type="http://schemas.openxmlformats.org/officeDocument/2006/relationships/image" Target="../media/image18.png"/><Relationship Id="rId12" Type="http://schemas.openxmlformats.org/officeDocument/2006/relationships/image" Target="../media/image57.svg"/><Relationship Id="rId7" Type="http://schemas.openxmlformats.org/officeDocument/2006/relationships/image" Target="../media/image12.svg"/><Relationship Id="rId33" Type="http://schemas.openxmlformats.org/officeDocument/2006/relationships/image" Target="../media/image12.png"/><Relationship Id="rId38" Type="http://schemas.openxmlformats.org/officeDocument/2006/relationships/image" Target="../media/image14.png"/><Relationship Id="rId25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9" Type="http://schemas.openxmlformats.org/officeDocument/2006/relationships/image" Target="../media/image2.png"/><Relationship Id="rId41" Type="http://schemas.openxmlformats.org/officeDocument/2006/relationships/image" Target="../media/image17.png"/><Relationship Id="rId20" Type="http://schemas.openxmlformats.org/officeDocument/2006/relationships/image" Target="../media/image1101.sv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.png"/><Relationship Id="rId37" Type="http://schemas.openxmlformats.org/officeDocument/2006/relationships/image" Target="../media/image4.png"/><Relationship Id="rId24" Type="http://schemas.openxmlformats.org/officeDocument/2006/relationships/image" Target="../media/image1035.svg"/><Relationship Id="rId40" Type="http://schemas.openxmlformats.org/officeDocument/2006/relationships/image" Target="../media/image16.png"/><Relationship Id="rId15" Type="http://schemas.openxmlformats.org/officeDocument/2006/relationships/image" Target="../media/image6.png"/><Relationship Id="rId28" Type="http://schemas.openxmlformats.org/officeDocument/2006/relationships/image" Target="../media/image8.png"/><Relationship Id="rId23" Type="http://schemas.openxmlformats.org/officeDocument/2006/relationships/image" Target="../media/image14.svg"/><Relationship Id="rId5" Type="http://schemas.openxmlformats.org/officeDocument/2006/relationships/image" Target="../media/image361.svg"/><Relationship Id="rId36" Type="http://schemas.openxmlformats.org/officeDocument/2006/relationships/image" Target="../media/image1209.svg"/><Relationship Id="rId31" Type="http://schemas.openxmlformats.org/officeDocument/2006/relationships/image" Target="../media/image10.png"/><Relationship Id="rId14" Type="http://schemas.openxmlformats.org/officeDocument/2006/relationships/image" Target="../media/image59.svg"/><Relationship Id="rId27" Type="http://schemas.openxmlformats.org/officeDocument/2006/relationships/image" Target="../media/image55.svg"/><Relationship Id="rId30" Type="http://schemas.openxmlformats.org/officeDocument/2006/relationships/image" Target="../media/image9.png"/><Relationship Id="rId9" Type="http://schemas.openxmlformats.org/officeDocument/2006/relationships/image" Target="../media/image1241.svg"/><Relationship Id="rId35" Type="http://schemas.openxmlformats.org/officeDocument/2006/relationships/image" Target="../media/image13.png"/><Relationship Id="rId43" Type="http://schemas.openxmlformats.org/officeDocument/2006/relationships/image" Target="../media/image19.png"/><Relationship Id="rId22" Type="http://schemas.openxmlformats.org/officeDocument/2006/relationships/image" Target="../media/image1103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5.svg"/><Relationship Id="rId39" Type="http://schemas.openxmlformats.org/officeDocument/2006/relationships/image" Target="../media/image14.png"/><Relationship Id="rId18" Type="http://schemas.openxmlformats.org/officeDocument/2006/relationships/image" Target="../media/image16.svg"/><Relationship Id="rId34" Type="http://schemas.openxmlformats.org/officeDocument/2006/relationships/image" Target="../media/image425.svg"/><Relationship Id="rId42" Type="http://schemas.openxmlformats.org/officeDocument/2006/relationships/image" Target="../media/image17.png"/><Relationship Id="rId12" Type="http://schemas.openxmlformats.org/officeDocument/2006/relationships/image" Target="../media/image57.svg"/><Relationship Id="rId7" Type="http://schemas.openxmlformats.org/officeDocument/2006/relationships/image" Target="../media/image12.svg"/><Relationship Id="rId33" Type="http://schemas.openxmlformats.org/officeDocument/2006/relationships/image" Target="../media/image12.png"/><Relationship Id="rId38" Type="http://schemas.openxmlformats.org/officeDocument/2006/relationships/image" Target="../media/image4.png"/><Relationship Id="rId25" Type="http://schemas.openxmlformats.org/officeDocument/2006/relationships/image" Target="../media/image31.svg"/><Relationship Id="rId2" Type="http://schemas.openxmlformats.org/officeDocument/2006/relationships/image" Target="../media/image5.png"/><Relationship Id="rId16" Type="http://schemas.openxmlformats.org/officeDocument/2006/relationships/image" Target="../media/image7.png"/><Relationship Id="rId29" Type="http://schemas.openxmlformats.org/officeDocument/2006/relationships/image" Target="../media/image2.png"/><Relationship Id="rId41" Type="http://schemas.openxmlformats.org/officeDocument/2006/relationships/image" Target="../media/image16.png"/><Relationship Id="rId20" Type="http://schemas.openxmlformats.org/officeDocument/2006/relationships/image" Target="../media/image1101.sv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.png"/><Relationship Id="rId37" Type="http://schemas.openxmlformats.org/officeDocument/2006/relationships/image" Target="../media/image20.png"/><Relationship Id="rId24" Type="http://schemas.openxmlformats.org/officeDocument/2006/relationships/image" Target="../media/image1035.svg"/><Relationship Id="rId40" Type="http://schemas.openxmlformats.org/officeDocument/2006/relationships/image" Target="../media/image15.png"/><Relationship Id="rId15" Type="http://schemas.openxmlformats.org/officeDocument/2006/relationships/image" Target="../media/image6.png"/><Relationship Id="rId28" Type="http://schemas.openxmlformats.org/officeDocument/2006/relationships/image" Target="../media/image8.png"/><Relationship Id="rId23" Type="http://schemas.openxmlformats.org/officeDocument/2006/relationships/image" Target="../media/image14.svg"/><Relationship Id="rId5" Type="http://schemas.openxmlformats.org/officeDocument/2006/relationships/image" Target="../media/image361.svg"/><Relationship Id="rId36" Type="http://schemas.openxmlformats.org/officeDocument/2006/relationships/image" Target="../media/image1209.svg"/><Relationship Id="rId31" Type="http://schemas.openxmlformats.org/officeDocument/2006/relationships/image" Target="../media/image10.png"/><Relationship Id="rId14" Type="http://schemas.openxmlformats.org/officeDocument/2006/relationships/image" Target="../media/image59.svg"/><Relationship Id="rId27" Type="http://schemas.openxmlformats.org/officeDocument/2006/relationships/image" Target="../media/image55.svg"/><Relationship Id="rId30" Type="http://schemas.openxmlformats.org/officeDocument/2006/relationships/image" Target="../media/image9.png"/><Relationship Id="rId9" Type="http://schemas.openxmlformats.org/officeDocument/2006/relationships/image" Target="../media/image1241.svg"/><Relationship Id="rId35" Type="http://schemas.openxmlformats.org/officeDocument/2006/relationships/image" Target="../media/image13.png"/><Relationship Id="rId4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38635" y="5456145"/>
            <a:ext cx="1156150" cy="1071770"/>
            <a:chOff x="5559298" y="4084090"/>
            <a:chExt cx="1156150" cy="107177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7D9A1FFE-63EE-3C43-ACDD-721D0CCA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88795" y="4084090"/>
              <a:ext cx="733216" cy="73321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5F6AA9C-5575-264C-96E1-8A59D1D43A31}"/>
                </a:ext>
              </a:extLst>
            </p:cNvPr>
            <p:cNvSpPr/>
            <p:nvPr/>
          </p:nvSpPr>
          <p:spPr>
            <a:xfrm>
              <a:off x="5559298" y="4817306"/>
              <a:ext cx="11561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Application</a:t>
              </a:r>
              <a:endParaRPr 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76453" y="3590933"/>
            <a:ext cx="1633928" cy="125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917456" y="2211852"/>
            <a:ext cx="1633928" cy="125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Organization 1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708238" y="2211852"/>
            <a:ext cx="1633928" cy="125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 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>
            <a:off x="4414604" y="3577406"/>
            <a:ext cx="907954" cy="7078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 flipV="1">
            <a:off x="7056781" y="3493510"/>
            <a:ext cx="775580" cy="8304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16200000" flipH="1">
            <a:off x="3625413" y="3580033"/>
            <a:ext cx="2351727" cy="213371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 flipV="1">
            <a:off x="6206609" y="4909279"/>
            <a:ext cx="0" cy="4720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 flipV="1">
            <a:off x="6601348" y="3471026"/>
            <a:ext cx="1923854" cy="235172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>
            <a:off x="4644618" y="2862132"/>
            <a:ext cx="2970386" cy="102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367690" y="453006"/>
            <a:ext cx="1633928" cy="125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AKC </a:t>
            </a:r>
          </a:p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599590" y="1712182"/>
            <a:ext cx="776863" cy="49967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172040" y="1771352"/>
            <a:ext cx="12614" cy="173843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7001620" y="1709406"/>
            <a:ext cx="706618" cy="502446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0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104"/>
          <p:cNvCxnSpPr>
            <a:stCxn id="175" idx="0"/>
            <a:endCxn id="5" idx="2"/>
          </p:cNvCxnSpPr>
          <p:nvPr/>
        </p:nvCxnSpPr>
        <p:spPr>
          <a:xfrm flipV="1">
            <a:off x="4898146" y="3965299"/>
            <a:ext cx="20121" cy="193542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690466" y="194936"/>
            <a:ext cx="0" cy="5426377"/>
          </a:xfrm>
          <a:prstGeom prst="line">
            <a:avLst/>
          </a:prstGeom>
          <a:ln w="254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1">
            <a:extLst>
              <a:ext uri="{FF2B5EF4-FFF2-40B4-BE49-F238E27FC236}">
                <a16:creationId xmlns:a16="http://schemas.microsoft.com/office/drawing/2014/main" xmlns="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85528" y="1229637"/>
            <a:ext cx="432414" cy="4324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ACBA13-C3E5-5E49-BCE3-05065653E0D2}"/>
              </a:ext>
            </a:extLst>
          </p:cNvPr>
          <p:cNvSpPr/>
          <p:nvPr/>
        </p:nvSpPr>
        <p:spPr>
          <a:xfrm>
            <a:off x="3882915" y="1230520"/>
            <a:ext cx="2070704" cy="273477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942" y="1335138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EKS Cluster</a:t>
            </a:r>
            <a:endParaRPr lang="en-US" sz="11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1ACBA13-C3E5-5E49-BCE3-05065653E0D2}"/>
              </a:ext>
            </a:extLst>
          </p:cNvPr>
          <p:cNvSpPr/>
          <p:nvPr/>
        </p:nvSpPr>
        <p:spPr>
          <a:xfrm>
            <a:off x="8168031" y="1647417"/>
            <a:ext cx="3366904" cy="373420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8255" y="17295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EKS Cluster</a:t>
            </a:r>
            <a:endParaRPr lang="en-US" sz="11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8585539" y="4845386"/>
            <a:ext cx="1371464" cy="32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Fabric Peer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585539" y="4071755"/>
            <a:ext cx="1371465" cy="32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1345" y="2403546"/>
            <a:ext cx="2462784" cy="5697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Front end components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(web portals, mobile apps)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104"/>
          <p:cNvCxnSpPr>
            <a:stCxn id="22" idx="0"/>
            <a:endCxn id="25" idx="2"/>
          </p:cNvCxnSpPr>
          <p:nvPr/>
        </p:nvCxnSpPr>
        <p:spPr>
          <a:xfrm flipV="1">
            <a:off x="9271271" y="4396575"/>
            <a:ext cx="1" cy="44881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04"/>
          <p:cNvCxnSpPr>
            <a:stCxn id="25" idx="1"/>
            <a:endCxn id="5" idx="2"/>
          </p:cNvCxnSpPr>
          <p:nvPr/>
        </p:nvCxnSpPr>
        <p:spPr>
          <a:xfrm rot="10800000">
            <a:off x="4918267" y="3965299"/>
            <a:ext cx="3667272" cy="268866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215512" y="111599"/>
            <a:ext cx="0" cy="5509714"/>
          </a:xfrm>
          <a:prstGeom prst="line">
            <a:avLst/>
          </a:prstGeom>
          <a:ln w="254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8585539" y="3399117"/>
            <a:ext cx="1371464" cy="32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NodeJS Daemon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Arrow Connector 104"/>
          <p:cNvCxnSpPr>
            <a:endCxn id="122" idx="1"/>
          </p:cNvCxnSpPr>
          <p:nvPr/>
        </p:nvCxnSpPr>
        <p:spPr>
          <a:xfrm flipV="1">
            <a:off x="5953619" y="3561527"/>
            <a:ext cx="2631920" cy="1192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907475" y="104104"/>
            <a:ext cx="0" cy="5517209"/>
          </a:xfrm>
          <a:prstGeom prst="line">
            <a:avLst/>
          </a:prstGeom>
          <a:ln w="2540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0D4E7541-6289-234B-B08B-C1CDA465D10F}"/>
              </a:ext>
            </a:extLst>
          </p:cNvPr>
          <p:cNvSpPr txBox="1"/>
          <p:nvPr/>
        </p:nvSpPr>
        <p:spPr>
          <a:xfrm>
            <a:off x="1418922" y="410320"/>
            <a:ext cx="11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Front End 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0D4E7541-6289-234B-B08B-C1CDA465D10F}"/>
              </a:ext>
            </a:extLst>
          </p:cNvPr>
          <p:cNvSpPr txBox="1"/>
          <p:nvPr/>
        </p:nvSpPr>
        <p:spPr>
          <a:xfrm>
            <a:off x="3877557" y="410320"/>
            <a:ext cx="19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Application Cluster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0D4E7541-6289-234B-B08B-C1CDA465D10F}"/>
              </a:ext>
            </a:extLst>
          </p:cNvPr>
          <p:cNvSpPr txBox="1"/>
          <p:nvPr/>
        </p:nvSpPr>
        <p:spPr>
          <a:xfrm>
            <a:off x="6501531" y="410320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Databases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3036" y="2086340"/>
            <a:ext cx="743949" cy="799178"/>
            <a:chOff x="6941804" y="2550986"/>
            <a:chExt cx="743949" cy="799178"/>
          </a:xfrm>
        </p:grpSpPr>
        <p:pic>
          <p:nvPicPr>
            <p:cNvPr id="159" name="Graphic 13">
              <a:extLst>
                <a:ext uri="{FF2B5EF4-FFF2-40B4-BE49-F238E27FC236}">
                  <a16:creationId xmlns="" xmlns:a16="http://schemas.microsoft.com/office/drawing/2014/main" id="{944DE95A-7C95-1E4F-98C7-C6892787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41804" y="2550986"/>
              <a:ext cx="469900" cy="469900"/>
            </a:xfrm>
            <a:prstGeom prst="rect">
              <a:avLst/>
            </a:prstGeom>
          </p:spPr>
        </p:pic>
        <p:pic>
          <p:nvPicPr>
            <p:cNvPr id="104" name="Picture 14" descr="Image result for postgresql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389" y="2723800"/>
              <a:ext cx="626364" cy="626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0D4E7541-6289-234B-B08B-C1CDA465D10F}"/>
              </a:ext>
            </a:extLst>
          </p:cNvPr>
          <p:cNvSpPr txBox="1"/>
          <p:nvPr/>
        </p:nvSpPr>
        <p:spPr>
          <a:xfrm>
            <a:off x="8848283" y="410320"/>
            <a:ext cx="192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Blockchain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Cluster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533058" y="4458175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Invoke Chaincode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0D4E7541-6289-234B-B08B-C1CDA465D10F}"/>
              </a:ext>
            </a:extLst>
          </p:cNvPr>
          <p:cNvSpPr txBox="1"/>
          <p:nvPr/>
        </p:nvSpPr>
        <p:spPr>
          <a:xfrm>
            <a:off x="6061106" y="6052589"/>
            <a:ext cx="179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External Systems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3893805" y="5900724"/>
            <a:ext cx="2008682" cy="753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Existing </a:t>
            </a:r>
            <a:r>
              <a:rPr lang="en-US" sz="1200" b="1" dirty="0">
                <a:solidFill>
                  <a:schemeClr val="tx1"/>
                </a:solidFill>
              </a:rPr>
              <a:t>E</a:t>
            </a:r>
            <a:r>
              <a:rPr lang="en-US" sz="1200" b="1" dirty="0" smtClean="0">
                <a:solidFill>
                  <a:schemeClr val="tx1"/>
                </a:solidFill>
              </a:rPr>
              <a:t>xternal Systems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607106" y="5621313"/>
            <a:ext cx="11132539" cy="0"/>
          </a:xfrm>
          <a:prstGeom prst="line">
            <a:avLst/>
          </a:prstGeom>
          <a:ln w="254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8585539" y="5900724"/>
            <a:ext cx="1371464" cy="7534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Blockchain Network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7" name="Straight Arrow Connector 104"/>
          <p:cNvCxnSpPr>
            <a:stCxn id="196" idx="0"/>
            <a:endCxn id="22" idx="2"/>
          </p:cNvCxnSpPr>
          <p:nvPr/>
        </p:nvCxnSpPr>
        <p:spPr>
          <a:xfrm flipV="1">
            <a:off x="9271271" y="5170206"/>
            <a:ext cx="0" cy="73051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4"/>
          <p:cNvCxnSpPr>
            <a:stCxn id="53" idx="3"/>
            <a:endCxn id="68" idx="1"/>
          </p:cNvCxnSpPr>
          <p:nvPr/>
        </p:nvCxnSpPr>
        <p:spPr>
          <a:xfrm flipV="1">
            <a:off x="3274129" y="2671324"/>
            <a:ext cx="936321" cy="1711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209311" y="3071483"/>
            <a:ext cx="1371465" cy="307069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Application - API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967329" y="2647267"/>
            <a:ext cx="1371464" cy="32482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DataSync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104"/>
          <p:cNvCxnSpPr>
            <a:stCxn id="25" idx="0"/>
            <a:endCxn id="122" idx="2"/>
          </p:cNvCxnSpPr>
          <p:nvPr/>
        </p:nvCxnSpPr>
        <p:spPr>
          <a:xfrm flipH="1" flipV="1">
            <a:off x="9271271" y="3723937"/>
            <a:ext cx="1" cy="34781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04"/>
          <p:cNvCxnSpPr>
            <a:stCxn id="67" idx="2"/>
            <a:endCxn id="25" idx="3"/>
          </p:cNvCxnSpPr>
          <p:nvPr/>
        </p:nvCxnSpPr>
        <p:spPr>
          <a:xfrm rot="5400000">
            <a:off x="9673994" y="3255098"/>
            <a:ext cx="1262078" cy="696057"/>
          </a:xfrm>
          <a:prstGeom prst="bentConnector2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11">
            <a:extLst>
              <a:ext uri="{FF2B5EF4-FFF2-40B4-BE49-F238E27FC236}">
                <a16:creationId xmlns:a16="http://schemas.microsoft.com/office/drawing/2014/main" xmlns="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174286" y="1655243"/>
            <a:ext cx="432414" cy="432414"/>
          </a:xfrm>
          <a:prstGeom prst="rect">
            <a:avLst/>
          </a:prstGeom>
        </p:spPr>
      </p:pic>
      <p:cxnSp>
        <p:nvCxnSpPr>
          <p:cNvPr id="90" name="Straight Arrow Connector 104"/>
          <p:cNvCxnSpPr>
            <a:stCxn id="67" idx="1"/>
            <a:endCxn id="104" idx="3"/>
          </p:cNvCxnSpPr>
          <p:nvPr/>
        </p:nvCxnSpPr>
        <p:spPr>
          <a:xfrm flipH="1" flipV="1">
            <a:off x="7476985" y="2572336"/>
            <a:ext cx="2490344" cy="2373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04"/>
          <p:cNvCxnSpPr>
            <a:endCxn id="57" idx="1"/>
          </p:cNvCxnSpPr>
          <p:nvPr/>
        </p:nvCxnSpPr>
        <p:spPr>
          <a:xfrm>
            <a:off x="3278048" y="2874555"/>
            <a:ext cx="931263" cy="35046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04"/>
          <p:cNvCxnSpPr>
            <a:stCxn id="159" idx="1"/>
          </p:cNvCxnSpPr>
          <p:nvPr/>
        </p:nvCxnSpPr>
        <p:spPr>
          <a:xfrm flipH="1">
            <a:off x="5953619" y="2321290"/>
            <a:ext cx="779417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283114" y="3232306"/>
            <a:ext cx="112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Subscribe to </a:t>
            </a:r>
          </a:p>
          <a:p>
            <a:pPr algn="ctr"/>
            <a:r>
              <a:rPr lang="en-US" sz="1400" dirty="0" smtClean="0"/>
              <a:t>Block event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601077" y="3721424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every x seconds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527025" y="2880761"/>
            <a:ext cx="117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Off-chain </a:t>
            </a:r>
            <a:r>
              <a:rPr lang="en-US" sz="1400" dirty="0" smtClean="0"/>
              <a:t>DBs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4210450" y="2485210"/>
            <a:ext cx="1371465" cy="37222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Access Control- API 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98010" y="1601566"/>
            <a:ext cx="7234128" cy="428107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966152" y="1610924"/>
            <a:ext cx="1326551" cy="42797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1ACBA13-C3E5-5E49-BCE3-05065653E0D2}"/>
              </a:ext>
            </a:extLst>
          </p:cNvPr>
          <p:cNvSpPr/>
          <p:nvPr/>
        </p:nvSpPr>
        <p:spPr>
          <a:xfrm>
            <a:off x="415812" y="1240466"/>
            <a:ext cx="9054580" cy="473874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674" y="1245270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VPC-1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3143698" y="2077709"/>
            <a:ext cx="1991726" cy="2612172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90590" y="2222490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Fabric Peers * 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90590" y="2540710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CouchDB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90589" y="2849491"/>
            <a:ext cx="1371466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NodeJS Daemon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90589" y="3158444"/>
            <a:ext cx="1371465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DAPP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290590" y="3467397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Explorer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90590" y="3776350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DataSync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0590" y="4080142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8938" y="4382104"/>
            <a:ext cx="171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Microservices (Pods)</a:t>
            </a:r>
            <a:endParaRPr lang="en-US" sz="1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815641" y="2065054"/>
            <a:ext cx="1665245" cy="2637483"/>
            <a:chOff x="4279828" y="2131148"/>
            <a:chExt cx="1665245" cy="2637483"/>
          </a:xfrm>
        </p:grpSpPr>
        <p:sp>
          <p:nvSpPr>
            <p:cNvPr id="17" name="Rectangle 16"/>
            <p:cNvSpPr/>
            <p:nvPr/>
          </p:nvSpPr>
          <p:spPr>
            <a:xfrm>
              <a:off x="4299100" y="2131148"/>
              <a:ext cx="1553060" cy="2637483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  <a:alpha val="8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F21FF26A-6362-4E4E-AB0F-F9A9235D6FA5}"/>
                </a:ext>
              </a:extLst>
            </p:cNvPr>
            <p:cNvSpPr/>
            <p:nvPr/>
          </p:nvSpPr>
          <p:spPr>
            <a:xfrm>
              <a:off x="4464329" y="2359276"/>
              <a:ext cx="1206258" cy="722052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19" name="Graphic 67">
              <a:extLst>
                <a:ext uri="{FF2B5EF4-FFF2-40B4-BE49-F238E27FC236}">
                  <a16:creationId xmlns="" xmlns:a16="http://schemas.microsoft.com/office/drawing/2014/main" id="{61F43D68-FE2A-3040-A512-97A290679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94210" y="3196270"/>
              <a:ext cx="330200" cy="330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F21FF26A-6362-4E4E-AB0F-F9A9235D6FA5}"/>
                </a:ext>
              </a:extLst>
            </p:cNvPr>
            <p:cNvSpPr/>
            <p:nvPr/>
          </p:nvSpPr>
          <p:spPr>
            <a:xfrm>
              <a:off x="4464329" y="3640436"/>
              <a:ext cx="1206258" cy="69534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1" name="Graphic 54">
              <a:extLst>
                <a:ext uri="{FF2B5EF4-FFF2-40B4-BE49-F238E27FC236}">
                  <a16:creationId xmlns="" xmlns:a16="http://schemas.microsoft.com/office/drawing/2014/main" id="{E16E92D9-F291-E347-AC05-33C65F2D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4360" y="2483571"/>
              <a:ext cx="469900" cy="469900"/>
            </a:xfrm>
            <a:prstGeom prst="rect">
              <a:avLst/>
            </a:prstGeom>
          </p:spPr>
        </p:pic>
        <p:pic>
          <p:nvPicPr>
            <p:cNvPr id="22" name="Graphic 66">
              <a:extLst>
                <a:ext uri="{FF2B5EF4-FFF2-40B4-BE49-F238E27FC236}">
                  <a16:creationId xmlns="" xmlns:a16="http://schemas.microsoft.com/office/drawing/2014/main" id="{794F82DE-CD52-6C45-AF82-D1F78E32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4360" y="3741319"/>
              <a:ext cx="469900" cy="46990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A3CF5AD-4781-104E-A690-84F3495C04E3}"/>
                </a:ext>
              </a:extLst>
            </p:cNvPr>
            <p:cNvSpPr/>
            <p:nvPr/>
          </p:nvSpPr>
          <p:spPr>
            <a:xfrm>
              <a:off x="4809119" y="2251056"/>
              <a:ext cx="689770" cy="2194559"/>
            </a:xfrm>
            <a:prstGeom prst="rect">
              <a:avLst/>
            </a:prstGeom>
            <a:noFill/>
            <a:ln w="12700" cap="flat" cmpd="sng" algn="ctr">
              <a:solidFill>
                <a:srgbClr val="D86613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5944" y="2587641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AZ1</a:t>
              </a:r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35944" y="3855101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AZ2</a:t>
              </a:r>
              <a:endParaRPr 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9828" y="4460854"/>
              <a:ext cx="1665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Worker Nodes</a:t>
              </a:r>
              <a:endParaRPr lang="en-US" sz="1400" b="1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46276" y="4858856"/>
            <a:ext cx="4293593" cy="897370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>
            <a:off x="2476464" y="3368459"/>
            <a:ext cx="59168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21487" y="308190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Mapping</a:t>
            </a:r>
            <a:endParaRPr lang="en-US" sz="1200" b="1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="" xmlns:a16="http://schemas.microsoft.com/office/drawing/2014/main" id="{647BEA25-07EA-5747-AF67-FAC60AF29869}"/>
              </a:ext>
            </a:extLst>
          </p:cNvPr>
          <p:cNvSpPr/>
          <p:nvPr/>
        </p:nvSpPr>
        <p:spPr>
          <a:xfrm>
            <a:off x="980261" y="5192562"/>
            <a:ext cx="1221425" cy="458590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</a:t>
            </a:r>
            <a:endParaRPr lang="en-US" sz="1400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="" xmlns:a16="http://schemas.microsoft.com/office/drawing/2014/main" id="{647BEA25-07EA-5747-AF67-FAC60AF29869}"/>
              </a:ext>
            </a:extLst>
          </p:cNvPr>
          <p:cNvSpPr/>
          <p:nvPr/>
        </p:nvSpPr>
        <p:spPr>
          <a:xfrm>
            <a:off x="2360163" y="5192562"/>
            <a:ext cx="1266957" cy="458590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HPA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7025" y="4878584"/>
            <a:ext cx="1314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Control Plane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69599" y="351237"/>
            <a:ext cx="257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Organization Blockchain </a:t>
            </a:r>
            <a:r>
              <a:rPr lang="en-US" sz="1400" b="1" dirty="0" smtClean="0"/>
              <a:t>Cluster</a:t>
            </a:r>
            <a:endParaRPr lang="en-US" sz="1400" b="1" dirty="0"/>
          </a:p>
        </p:txBody>
      </p:sp>
      <p:pic>
        <p:nvPicPr>
          <p:cNvPr id="48" name="Graphic 13">
            <a:extLst>
              <a:ext uri="{FF2B5EF4-FFF2-40B4-BE49-F238E27FC236}">
                <a16:creationId xmlns=""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3877" y="1598116"/>
            <a:ext cx="274320" cy="274320"/>
          </a:xfrm>
          <a:prstGeom prst="rect">
            <a:avLst/>
          </a:prstGeom>
        </p:spPr>
      </p:pic>
      <p:pic>
        <p:nvPicPr>
          <p:cNvPr id="49" name="Graphic 66">
            <a:extLst>
              <a:ext uri="{FF2B5EF4-FFF2-40B4-BE49-F238E27FC236}">
                <a16:creationId xmlns=""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3125" y="1243148"/>
            <a:ext cx="330200" cy="3302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46276" y="1610925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Private Subnets</a:t>
            </a:r>
            <a:endParaRPr lang="en-US" sz="1100" b="1" dirty="0"/>
          </a:p>
        </p:txBody>
      </p:sp>
      <p:pic>
        <p:nvPicPr>
          <p:cNvPr id="55" name="Graphic 11">
            <a:extLst>
              <a:ext uri="{FF2B5EF4-FFF2-40B4-BE49-F238E27FC236}">
                <a16:creationId xmlns="" xmlns:a16="http://schemas.microsoft.com/office/drawing/2014/main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59" y="703850"/>
            <a:ext cx="432414" cy="43241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1ACBA13-C3E5-5E49-BCE3-05065653E0D2}"/>
              </a:ext>
            </a:extLst>
          </p:cNvPr>
          <p:cNvSpPr/>
          <p:nvPr/>
        </p:nvSpPr>
        <p:spPr>
          <a:xfrm>
            <a:off x="280346" y="704733"/>
            <a:ext cx="5307784" cy="539745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5373" y="809351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EKS Cluster</a:t>
            </a:r>
            <a:endParaRPr lang="en-US" sz="1100" b="1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6078930" y="695564"/>
            <a:ext cx="4416748" cy="5390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60" name="Graphic 11">
            <a:extLst>
              <a:ext uri="{FF2B5EF4-FFF2-40B4-BE49-F238E27FC236}">
                <a16:creationId xmlns=""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4379" y="694679"/>
            <a:ext cx="422809" cy="422809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871322" y="3120727"/>
            <a:ext cx="1049210" cy="836973"/>
            <a:chOff x="7800615" y="3674455"/>
            <a:chExt cx="1049210" cy="836973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800615" y="4234429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EFS</a:t>
              </a:r>
              <a:endParaRPr lang="en-US" sz="1200" dirty="0"/>
            </a:p>
          </p:txBody>
        </p:sp>
        <p:pic>
          <p:nvPicPr>
            <p:cNvPr id="62" name="Graphic 28">
              <a:extLst>
                <a:ext uri="{FF2B5EF4-FFF2-40B4-BE49-F238E27FC236}">
                  <a16:creationId xmlns="" xmlns:a16="http://schemas.microsoft.com/office/drawing/2014/main" id="{FA68D6BE-A3F0-7949-9701-6EA19E41D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46777" y="3674455"/>
              <a:ext cx="556887" cy="556887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5978921" y="4195265"/>
            <a:ext cx="1147481" cy="1026674"/>
            <a:chOff x="7767322" y="4614641"/>
            <a:chExt cx="1147481" cy="1026674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767322" y="5179650"/>
              <a:ext cx="114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EBS</a:t>
              </a:r>
            </a:p>
            <a:p>
              <a:pPr algn="ctr"/>
              <a:r>
                <a:rPr lang="en-US" sz="1200" dirty="0" smtClean="0"/>
                <a:t>(PVC)</a:t>
              </a:r>
            </a:p>
          </p:txBody>
        </p:sp>
        <p:pic>
          <p:nvPicPr>
            <p:cNvPr id="89" name="Graphic 24">
              <a:extLst>
                <a:ext uri="{FF2B5EF4-FFF2-40B4-BE49-F238E27FC236}">
                  <a16:creationId xmlns="" xmlns:a16="http://schemas.microsoft.com/office/drawing/2014/main" id="{490C4EBC-0EC2-F34B-B735-BF9350C8B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45291" y="4614641"/>
              <a:ext cx="565009" cy="565009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6053972" y="2495913"/>
            <a:ext cx="10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Aurora</a:t>
            </a:r>
            <a:endParaRPr lang="en-US" sz="1200" dirty="0"/>
          </a:p>
        </p:txBody>
      </p:sp>
      <p:pic>
        <p:nvPicPr>
          <p:cNvPr id="98" name="Graphic 27">
            <a:extLst>
              <a:ext uri="{FF2B5EF4-FFF2-40B4-BE49-F238E27FC236}">
                <a16:creationId xmlns=""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291155" y="1918156"/>
            <a:ext cx="574845" cy="57484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6019946" y="3118508"/>
            <a:ext cx="1049210" cy="875804"/>
            <a:chOff x="7800615" y="2729907"/>
            <a:chExt cx="1049210" cy="875804"/>
          </a:xfrm>
        </p:grpSpPr>
        <p:pic>
          <p:nvPicPr>
            <p:cNvPr id="96" name="Graphic 33">
              <a:extLst>
                <a:ext uri="{FF2B5EF4-FFF2-40B4-BE49-F238E27FC236}">
                  <a16:creationId xmlns="" xmlns:a16="http://schemas.microsoft.com/office/drawing/2014/main" id="{CA8733F1-1CBF-494B-B1CC-CBCDB7037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=""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8020895" y="2729907"/>
              <a:ext cx="582769" cy="58276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800615" y="3328712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KMS</a:t>
              </a:r>
              <a:endParaRPr lang="en-US" sz="1200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>
            <a:off x="5135424" y="3628168"/>
            <a:ext cx="9772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57718" y="3373724"/>
            <a:ext cx="794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Request/</a:t>
            </a:r>
          </a:p>
          <a:p>
            <a:r>
              <a:rPr lang="en-US" sz="1200" b="1" dirty="0" smtClean="0"/>
              <a:t>Response</a:t>
            </a:r>
            <a:endParaRPr lang="en-US" sz="1200" b="1" dirty="0"/>
          </a:p>
        </p:txBody>
      </p:sp>
      <p:pic>
        <p:nvPicPr>
          <p:cNvPr id="1038" name="Picture 14" descr="Image result for postgresql icon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65" y="1933843"/>
            <a:ext cx="626364" cy="6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Arrow Connector 104"/>
          <p:cNvCxnSpPr>
            <a:stCxn id="194" idx="3"/>
            <a:endCxn id="108" idx="1"/>
          </p:cNvCxnSpPr>
          <p:nvPr/>
        </p:nvCxnSpPr>
        <p:spPr>
          <a:xfrm>
            <a:off x="8841194" y="5400242"/>
            <a:ext cx="764680" cy="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04"/>
          <p:cNvCxnSpPr>
            <a:stCxn id="108" idx="3"/>
            <a:endCxn id="1040" idx="1"/>
          </p:cNvCxnSpPr>
          <p:nvPr/>
        </p:nvCxnSpPr>
        <p:spPr>
          <a:xfrm flipV="1">
            <a:off x="10256905" y="4540114"/>
            <a:ext cx="644286" cy="860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8092406" y="5647220"/>
            <a:ext cx="10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LB</a:t>
            </a:r>
            <a:endParaRPr lang="en-US" sz="1200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9396337" y="5074727"/>
            <a:ext cx="1049210" cy="892283"/>
            <a:chOff x="7745395" y="5006618"/>
            <a:chExt cx="1049210" cy="892283"/>
          </a:xfrm>
        </p:grpSpPr>
        <p:pic>
          <p:nvPicPr>
            <p:cNvPr id="108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954932" y="5006618"/>
              <a:ext cx="651031" cy="651031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745395" y="5621902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Route 53</a:t>
              </a:r>
              <a:endParaRPr lang="en-US" sz="1200" b="1" dirty="0"/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10744447" y="4154528"/>
            <a:ext cx="1049210" cy="959413"/>
            <a:chOff x="9198247" y="5053558"/>
            <a:chExt cx="1049210" cy="959413"/>
          </a:xfrm>
        </p:grpSpPr>
        <p:pic>
          <p:nvPicPr>
            <p:cNvPr id="1040" name="Picture 16" descr="applications, internet icon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991" y="5053558"/>
              <a:ext cx="771170" cy="77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9198247" y="5735972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Internet</a:t>
              </a:r>
              <a:endParaRPr lang="en-US" sz="1200" b="1" dirty="0"/>
            </a:p>
          </p:txBody>
        </p:sp>
      </p:grpSp>
      <p:pic>
        <p:nvPicPr>
          <p:cNvPr id="152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66152" y="1608566"/>
            <a:ext cx="274320" cy="27432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8178500" y="1626737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Public Subnet</a:t>
            </a:r>
            <a:endParaRPr lang="en-US" sz="1100" b="1" dirty="0"/>
          </a:p>
        </p:txBody>
      </p:sp>
      <p:pic>
        <p:nvPicPr>
          <p:cNvPr id="156" name="Graphic 40">
            <a:extLst>
              <a:ext uri="{FF2B5EF4-FFF2-40B4-BE49-F238E27FC236}">
                <a16:creationId xmlns=""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10616" y="3529422"/>
            <a:ext cx="469900" cy="469900"/>
          </a:xfrm>
          <a:prstGeom prst="rect">
            <a:avLst/>
          </a:prstGeom>
        </p:spPr>
      </p:pic>
      <p:cxnSp>
        <p:nvCxnSpPr>
          <p:cNvPr id="162" name="Straight Arrow Connector 104"/>
          <p:cNvCxnSpPr/>
          <p:nvPr/>
        </p:nvCxnSpPr>
        <p:spPr>
          <a:xfrm flipV="1">
            <a:off x="7803422" y="3761608"/>
            <a:ext cx="624775" cy="263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04"/>
          <p:cNvCxnSpPr>
            <a:stCxn id="169" idx="3"/>
            <a:endCxn id="194" idx="1"/>
          </p:cNvCxnSpPr>
          <p:nvPr/>
        </p:nvCxnSpPr>
        <p:spPr>
          <a:xfrm flipV="1">
            <a:off x="5014089" y="5400242"/>
            <a:ext cx="3357205" cy="207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8133262" y="3993541"/>
            <a:ext cx="10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NAT Gateway</a:t>
            </a:r>
            <a:endParaRPr lang="en-US" sz="1200" dirty="0"/>
          </a:p>
        </p:txBody>
      </p:sp>
      <p:sp>
        <p:nvSpPr>
          <p:cNvPr id="169" name="Rounded Rectangle 168">
            <a:extLst>
              <a:ext uri="{FF2B5EF4-FFF2-40B4-BE49-F238E27FC236}">
                <a16:creationId xmlns="" xmlns:a16="http://schemas.microsoft.com/office/drawing/2014/main" id="{647BEA25-07EA-5747-AF67-FAC60AF29869}"/>
              </a:ext>
            </a:extLst>
          </p:cNvPr>
          <p:cNvSpPr/>
          <p:nvPr/>
        </p:nvSpPr>
        <p:spPr>
          <a:xfrm>
            <a:off x="3747132" y="5191704"/>
            <a:ext cx="1266957" cy="458590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Ingress Controller</a:t>
            </a:r>
            <a:endParaRPr lang="en-US" sz="1400" b="1" dirty="0"/>
          </a:p>
        </p:txBody>
      </p:sp>
      <p:cxnSp>
        <p:nvCxnSpPr>
          <p:cNvPr id="175" name="Straight Arrow Connector 104"/>
          <p:cNvCxnSpPr>
            <a:stCxn id="156" idx="3"/>
            <a:endCxn id="1040" idx="1"/>
          </p:cNvCxnSpPr>
          <p:nvPr/>
        </p:nvCxnSpPr>
        <p:spPr>
          <a:xfrm>
            <a:off x="8880516" y="3764372"/>
            <a:ext cx="2020675" cy="7757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056"/>
          <p:cNvCxnSpPr>
            <a:stCxn id="12" idx="3"/>
            <a:endCxn id="169" idx="0"/>
          </p:cNvCxnSpPr>
          <p:nvPr/>
        </p:nvCxnSpPr>
        <p:spPr>
          <a:xfrm flipH="1">
            <a:off x="4380611" y="3596937"/>
            <a:ext cx="281443" cy="1594767"/>
          </a:xfrm>
          <a:prstGeom prst="bentConnector4">
            <a:avLst>
              <a:gd name="adj1" fmla="val -81224"/>
              <a:gd name="adj2" fmla="val 8703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Graphic 16">
            <a:extLst>
              <a:ext uri="{FF2B5EF4-FFF2-40B4-BE49-F238E27FC236}">
                <a16:creationId xmlns=""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71294" y="5165292"/>
            <a:ext cx="469900" cy="469900"/>
          </a:xfrm>
          <a:prstGeom prst="rect">
            <a:avLst/>
          </a:prstGeom>
        </p:spPr>
      </p:pic>
      <p:grpSp>
        <p:nvGrpSpPr>
          <p:cNvPr id="1074" name="Group 1073"/>
          <p:cNvGrpSpPr/>
          <p:nvPr/>
        </p:nvGrpSpPr>
        <p:grpSpPr>
          <a:xfrm>
            <a:off x="6842365" y="4210027"/>
            <a:ext cx="1049210" cy="802387"/>
            <a:chOff x="6842365" y="4133827"/>
            <a:chExt cx="1049210" cy="802387"/>
          </a:xfrm>
        </p:grpSpPr>
        <p:pic>
          <p:nvPicPr>
            <p:cNvPr id="197" name="Graphic 29">
              <a:extLst>
                <a:ext uri="{FF2B5EF4-FFF2-40B4-BE49-F238E27FC236}">
                  <a16:creationId xmlns="" xmlns:a16="http://schemas.microsoft.com/office/drawing/2014/main" id="{1B447C9F-AE22-5D49-8823-1DF2B21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41087" y="4133827"/>
              <a:ext cx="469900" cy="469900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6842365" y="4659215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NLB</a:t>
              </a:r>
              <a:endParaRPr lang="en-US" sz="12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6531610" y="786562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AWS Services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82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98010" y="1601566"/>
            <a:ext cx="7234128" cy="428107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7966152" y="1610924"/>
            <a:ext cx="1326551" cy="42797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1ACBA13-C3E5-5E49-BCE3-05065653E0D2}"/>
              </a:ext>
            </a:extLst>
          </p:cNvPr>
          <p:cNvSpPr/>
          <p:nvPr/>
        </p:nvSpPr>
        <p:spPr>
          <a:xfrm>
            <a:off x="415812" y="1240466"/>
            <a:ext cx="9054580" cy="473874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674" y="1245270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VPC-1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3143698" y="2077709"/>
            <a:ext cx="1991726" cy="2612172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90589" y="3150949"/>
            <a:ext cx="1371465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Access Control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90590" y="3459902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Application - </a:t>
            </a:r>
            <a:r>
              <a:rPr lang="en-US" sz="1200" b="1" dirty="0" smtClean="0">
                <a:solidFill>
                  <a:schemeClr val="bg1"/>
                </a:solidFill>
              </a:rPr>
              <a:t>API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8938" y="4382104"/>
            <a:ext cx="171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Microservices (Pods)</a:t>
            </a:r>
            <a:endParaRPr lang="en-US" sz="1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815641" y="2065054"/>
            <a:ext cx="1665245" cy="2637483"/>
            <a:chOff x="4279828" y="2131148"/>
            <a:chExt cx="1665245" cy="2637483"/>
          </a:xfrm>
        </p:grpSpPr>
        <p:sp>
          <p:nvSpPr>
            <p:cNvPr id="18" name="Rectangle 17"/>
            <p:cNvSpPr/>
            <p:nvPr/>
          </p:nvSpPr>
          <p:spPr>
            <a:xfrm>
              <a:off x="4299100" y="2131148"/>
              <a:ext cx="1553060" cy="2637483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  <a:alpha val="8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F21FF26A-6362-4E4E-AB0F-F9A9235D6FA5}"/>
                </a:ext>
              </a:extLst>
            </p:cNvPr>
            <p:cNvSpPr/>
            <p:nvPr/>
          </p:nvSpPr>
          <p:spPr>
            <a:xfrm>
              <a:off x="4464329" y="2359276"/>
              <a:ext cx="1206258" cy="722052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0" name="Graphic 67">
              <a:extLst>
                <a:ext uri="{FF2B5EF4-FFF2-40B4-BE49-F238E27FC236}">
                  <a16:creationId xmlns="" xmlns:a16="http://schemas.microsoft.com/office/drawing/2014/main" id="{61F43D68-FE2A-3040-A512-97A290679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94210" y="3196270"/>
              <a:ext cx="330200" cy="330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21FF26A-6362-4E4E-AB0F-F9A9235D6FA5}"/>
                </a:ext>
              </a:extLst>
            </p:cNvPr>
            <p:cNvSpPr/>
            <p:nvPr/>
          </p:nvSpPr>
          <p:spPr>
            <a:xfrm>
              <a:off x="4464329" y="3640436"/>
              <a:ext cx="1206258" cy="69534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7CB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2" name="Graphic 54">
              <a:extLst>
                <a:ext uri="{FF2B5EF4-FFF2-40B4-BE49-F238E27FC236}">
                  <a16:creationId xmlns="" xmlns:a16="http://schemas.microsoft.com/office/drawing/2014/main" id="{E16E92D9-F291-E347-AC05-33C65F2D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4360" y="2483571"/>
              <a:ext cx="469900" cy="469900"/>
            </a:xfrm>
            <a:prstGeom prst="rect">
              <a:avLst/>
            </a:prstGeom>
          </p:spPr>
        </p:pic>
        <p:pic>
          <p:nvPicPr>
            <p:cNvPr id="23" name="Graphic 66">
              <a:extLst>
                <a:ext uri="{FF2B5EF4-FFF2-40B4-BE49-F238E27FC236}">
                  <a16:creationId xmlns="" xmlns:a16="http://schemas.microsoft.com/office/drawing/2014/main" id="{794F82DE-CD52-6C45-AF82-D1F78E32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24360" y="3741319"/>
              <a:ext cx="469900" cy="4699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A3CF5AD-4781-104E-A690-84F3495C04E3}"/>
                </a:ext>
              </a:extLst>
            </p:cNvPr>
            <p:cNvSpPr/>
            <p:nvPr/>
          </p:nvSpPr>
          <p:spPr>
            <a:xfrm>
              <a:off x="4809119" y="2251056"/>
              <a:ext cx="689770" cy="2194559"/>
            </a:xfrm>
            <a:prstGeom prst="rect">
              <a:avLst/>
            </a:prstGeom>
            <a:noFill/>
            <a:ln w="12700" cap="flat" cmpd="sng" algn="ctr">
              <a:solidFill>
                <a:srgbClr val="D86613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35944" y="2587641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AZ1</a:t>
              </a:r>
              <a:endParaRPr lang="en-US" sz="1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35944" y="3855101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AZ2</a:t>
              </a:r>
              <a:endParaRPr lang="en-US" sz="1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9828" y="4460854"/>
              <a:ext cx="1665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Worker Nodes</a:t>
              </a:r>
              <a:endParaRPr lang="en-US" sz="1400" b="1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846276" y="4858856"/>
            <a:ext cx="4293593" cy="897370"/>
          </a:xfrm>
          <a:prstGeom prst="rect">
            <a:avLst/>
          </a:prstGeom>
          <a:noFill/>
          <a:ln w="25400">
            <a:solidFill>
              <a:schemeClr val="accent2">
                <a:lumMod val="75000"/>
                <a:alpha val="8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>
            <a:off x="2476464" y="3368459"/>
            <a:ext cx="59168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21487" y="308190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Mapping</a:t>
            </a:r>
            <a:endParaRPr lang="en-US" sz="1200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="" xmlns:a16="http://schemas.microsoft.com/office/drawing/2014/main" id="{647BEA25-07EA-5747-AF67-FAC60AF29869}"/>
              </a:ext>
            </a:extLst>
          </p:cNvPr>
          <p:cNvSpPr/>
          <p:nvPr/>
        </p:nvSpPr>
        <p:spPr>
          <a:xfrm>
            <a:off x="980261" y="5192562"/>
            <a:ext cx="1221425" cy="458590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</a:t>
            </a:r>
            <a:endParaRPr lang="en-US" sz="1400" b="1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="" xmlns:a16="http://schemas.microsoft.com/office/drawing/2014/main" id="{647BEA25-07EA-5747-AF67-FAC60AF29869}"/>
              </a:ext>
            </a:extLst>
          </p:cNvPr>
          <p:cNvSpPr/>
          <p:nvPr/>
        </p:nvSpPr>
        <p:spPr>
          <a:xfrm>
            <a:off x="2360163" y="5192562"/>
            <a:ext cx="1266957" cy="458590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HPA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7025" y="4878584"/>
            <a:ext cx="1314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Control Plane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69599" y="351237"/>
            <a:ext cx="257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Organization Application Cluster</a:t>
            </a:r>
            <a:endParaRPr lang="en-US" sz="1400" b="1" dirty="0"/>
          </a:p>
        </p:txBody>
      </p:sp>
      <p:pic>
        <p:nvPicPr>
          <p:cNvPr id="35" name="Graphic 13">
            <a:extLst>
              <a:ext uri="{FF2B5EF4-FFF2-40B4-BE49-F238E27FC236}">
                <a16:creationId xmlns=""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3877" y="1598116"/>
            <a:ext cx="274320" cy="274320"/>
          </a:xfrm>
          <a:prstGeom prst="rect">
            <a:avLst/>
          </a:prstGeom>
        </p:spPr>
      </p:pic>
      <p:pic>
        <p:nvPicPr>
          <p:cNvPr id="36" name="Graphic 66">
            <a:extLst>
              <a:ext uri="{FF2B5EF4-FFF2-40B4-BE49-F238E27FC236}">
                <a16:creationId xmlns=""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3125" y="1243148"/>
            <a:ext cx="330200" cy="3302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46276" y="1610925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Private Subnets</a:t>
            </a:r>
            <a:endParaRPr lang="en-US" sz="1100" b="1" dirty="0"/>
          </a:p>
        </p:txBody>
      </p:sp>
      <p:pic>
        <p:nvPicPr>
          <p:cNvPr id="38" name="Graphic 11">
            <a:extLst>
              <a:ext uri="{FF2B5EF4-FFF2-40B4-BE49-F238E27FC236}">
                <a16:creationId xmlns="" xmlns:a16="http://schemas.microsoft.com/office/drawing/2014/main" id="{31C651FF-0712-064B-AE14-D671A461CF7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959" y="703850"/>
            <a:ext cx="432414" cy="43241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51ACBA13-C3E5-5E49-BCE3-05065653E0D2}"/>
              </a:ext>
            </a:extLst>
          </p:cNvPr>
          <p:cNvSpPr/>
          <p:nvPr/>
        </p:nvSpPr>
        <p:spPr>
          <a:xfrm>
            <a:off x="280346" y="704733"/>
            <a:ext cx="5307784" cy="539745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5373" y="809351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EKS Cluster</a:t>
            </a:r>
            <a:endParaRPr lang="en-US" sz="11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6078930" y="695564"/>
            <a:ext cx="4416748" cy="5390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2" name="Graphic 11">
            <a:extLst>
              <a:ext uri="{FF2B5EF4-FFF2-40B4-BE49-F238E27FC236}">
                <a16:creationId xmlns=""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4379" y="694679"/>
            <a:ext cx="422809" cy="422809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6871322" y="3120727"/>
            <a:ext cx="1049210" cy="836973"/>
            <a:chOff x="7800615" y="3674455"/>
            <a:chExt cx="1049210" cy="836973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800615" y="4234429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EFS</a:t>
              </a:r>
              <a:endParaRPr lang="en-US" sz="1200" dirty="0"/>
            </a:p>
          </p:txBody>
        </p:sp>
        <p:pic>
          <p:nvPicPr>
            <p:cNvPr id="45" name="Graphic 28">
              <a:extLst>
                <a:ext uri="{FF2B5EF4-FFF2-40B4-BE49-F238E27FC236}">
                  <a16:creationId xmlns="" xmlns:a16="http://schemas.microsoft.com/office/drawing/2014/main" id="{FA68D6BE-A3F0-7949-9701-6EA19E41D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046777" y="3674455"/>
              <a:ext cx="556887" cy="55688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5978921" y="4195265"/>
            <a:ext cx="1147481" cy="1026674"/>
            <a:chOff x="7767322" y="4614641"/>
            <a:chExt cx="1147481" cy="1026674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767322" y="5179650"/>
              <a:ext cx="114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EBS</a:t>
              </a:r>
            </a:p>
            <a:p>
              <a:pPr algn="ctr"/>
              <a:r>
                <a:rPr lang="en-US" sz="1200" dirty="0" smtClean="0"/>
                <a:t>(PVC)</a:t>
              </a:r>
            </a:p>
          </p:txBody>
        </p:sp>
        <p:pic>
          <p:nvPicPr>
            <p:cNvPr id="48" name="Graphic 24">
              <a:extLst>
                <a:ext uri="{FF2B5EF4-FFF2-40B4-BE49-F238E27FC236}">
                  <a16:creationId xmlns="" xmlns:a16="http://schemas.microsoft.com/office/drawing/2014/main" id="{490C4EBC-0EC2-F34B-B735-BF9350C8B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45291" y="4614641"/>
              <a:ext cx="565009" cy="56500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6053972" y="2495913"/>
            <a:ext cx="10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Aurora</a:t>
            </a:r>
            <a:endParaRPr lang="en-US" sz="1200" dirty="0"/>
          </a:p>
        </p:txBody>
      </p:sp>
      <p:pic>
        <p:nvPicPr>
          <p:cNvPr id="50" name="Graphic 27">
            <a:extLst>
              <a:ext uri="{FF2B5EF4-FFF2-40B4-BE49-F238E27FC236}">
                <a16:creationId xmlns=""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291155" y="1918156"/>
            <a:ext cx="574845" cy="574845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019946" y="3118508"/>
            <a:ext cx="1049210" cy="875804"/>
            <a:chOff x="7800615" y="2729907"/>
            <a:chExt cx="1049210" cy="875804"/>
          </a:xfrm>
        </p:grpSpPr>
        <p:pic>
          <p:nvPicPr>
            <p:cNvPr id="52" name="Graphic 33">
              <a:extLst>
                <a:ext uri="{FF2B5EF4-FFF2-40B4-BE49-F238E27FC236}">
                  <a16:creationId xmlns="" xmlns:a16="http://schemas.microsoft.com/office/drawing/2014/main" id="{CA8733F1-1CBF-494B-B1CC-CBCDB7037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=""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8020895" y="2729907"/>
              <a:ext cx="582769" cy="58276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800615" y="3328712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KMS</a:t>
              </a:r>
              <a:endParaRPr lang="en-US" sz="1200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F2E56DA4-60F0-3442-B99E-0D37BF7CE867}"/>
              </a:ext>
            </a:extLst>
          </p:cNvPr>
          <p:cNvCxnSpPr>
            <a:cxnSpLocks/>
          </p:cNvCxnSpPr>
          <p:nvPr/>
        </p:nvCxnSpPr>
        <p:spPr>
          <a:xfrm>
            <a:off x="5135424" y="3628168"/>
            <a:ext cx="97721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57718" y="3373724"/>
            <a:ext cx="794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Request/</a:t>
            </a:r>
          </a:p>
          <a:p>
            <a:r>
              <a:rPr lang="en-US" sz="1200" b="1" dirty="0" smtClean="0"/>
              <a:t>Response</a:t>
            </a:r>
            <a:endParaRPr lang="en-US" sz="1200" b="1" dirty="0"/>
          </a:p>
        </p:txBody>
      </p:sp>
      <p:pic>
        <p:nvPicPr>
          <p:cNvPr id="56" name="Picture 12" descr="code, development, logo, mysql icon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82" y="1681936"/>
            <a:ext cx="759560" cy="39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Image result for postgresql icon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515" y="2210299"/>
            <a:ext cx="626364" cy="6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104"/>
          <p:cNvCxnSpPr>
            <a:stCxn id="77" idx="3"/>
            <a:endCxn id="62" idx="1"/>
          </p:cNvCxnSpPr>
          <p:nvPr/>
        </p:nvCxnSpPr>
        <p:spPr>
          <a:xfrm>
            <a:off x="8841194" y="5400242"/>
            <a:ext cx="764680" cy="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04"/>
          <p:cNvCxnSpPr>
            <a:stCxn id="62" idx="3"/>
            <a:endCxn id="65" idx="1"/>
          </p:cNvCxnSpPr>
          <p:nvPr/>
        </p:nvCxnSpPr>
        <p:spPr>
          <a:xfrm flipV="1">
            <a:off x="10256905" y="4540114"/>
            <a:ext cx="644286" cy="8601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8092406" y="5647220"/>
            <a:ext cx="10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LB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9396337" y="5074727"/>
            <a:ext cx="1049210" cy="892283"/>
            <a:chOff x="7745395" y="5006618"/>
            <a:chExt cx="1049210" cy="892283"/>
          </a:xfrm>
        </p:grpSpPr>
        <p:pic>
          <p:nvPicPr>
            <p:cNvPr id="62" name="Graphic 41">
              <a:extLst>
                <a:ext uri="{FF2B5EF4-FFF2-40B4-BE49-F238E27FC236}">
                  <a16:creationId xmlns="" xmlns:a16="http://schemas.microsoft.com/office/drawing/2014/main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954932" y="5006618"/>
              <a:ext cx="651031" cy="651031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7745395" y="5621902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Route 53</a:t>
              </a:r>
              <a:endParaRPr lang="en-US" sz="12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744447" y="4154528"/>
            <a:ext cx="1049210" cy="959413"/>
            <a:chOff x="9198247" y="5053558"/>
            <a:chExt cx="1049210" cy="959413"/>
          </a:xfrm>
        </p:grpSpPr>
        <p:pic>
          <p:nvPicPr>
            <p:cNvPr id="65" name="Picture 16" descr="applications, internet icon"/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4991" y="5053558"/>
              <a:ext cx="771170" cy="77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0C8065C4-F284-7F43-8B53-C345A91FDF7F}"/>
                </a:ext>
              </a:extLst>
            </p:cNvPr>
            <p:cNvSpPr txBox="1"/>
            <p:nvPr/>
          </p:nvSpPr>
          <p:spPr>
            <a:xfrm>
              <a:off x="9198247" y="5735972"/>
              <a:ext cx="1049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Internet</a:t>
              </a:r>
              <a:endParaRPr lang="en-US" sz="1200" b="1" dirty="0"/>
            </a:p>
          </p:txBody>
        </p:sp>
      </p:grpSp>
      <p:pic>
        <p:nvPicPr>
          <p:cNvPr id="67" name="Graphic 10">
            <a:extLst>
              <a:ext uri="{FF2B5EF4-FFF2-40B4-BE49-F238E27FC236}">
                <a16:creationId xmlns=""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66152" y="1608566"/>
            <a:ext cx="274320" cy="27432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178500" y="1626737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Public Subnet</a:t>
            </a:r>
            <a:endParaRPr lang="en-US" sz="1100" b="1" dirty="0"/>
          </a:p>
        </p:txBody>
      </p:sp>
      <p:pic>
        <p:nvPicPr>
          <p:cNvPr id="69" name="Graphic 40">
            <a:extLst>
              <a:ext uri="{FF2B5EF4-FFF2-40B4-BE49-F238E27FC236}">
                <a16:creationId xmlns=""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10616" y="3529422"/>
            <a:ext cx="469900" cy="469900"/>
          </a:xfrm>
          <a:prstGeom prst="rect">
            <a:avLst/>
          </a:prstGeom>
        </p:spPr>
      </p:pic>
      <p:cxnSp>
        <p:nvCxnSpPr>
          <p:cNvPr id="70" name="Straight Arrow Connector 104"/>
          <p:cNvCxnSpPr/>
          <p:nvPr/>
        </p:nvCxnSpPr>
        <p:spPr>
          <a:xfrm flipV="1">
            <a:off x="7803422" y="3761608"/>
            <a:ext cx="624775" cy="263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04"/>
          <p:cNvCxnSpPr>
            <a:stCxn id="73" idx="3"/>
            <a:endCxn id="77" idx="1"/>
          </p:cNvCxnSpPr>
          <p:nvPr/>
        </p:nvCxnSpPr>
        <p:spPr>
          <a:xfrm flipV="1">
            <a:off x="5014089" y="5400242"/>
            <a:ext cx="3357205" cy="2075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C8065C4-F284-7F43-8B53-C345A91FDF7F}"/>
              </a:ext>
            </a:extLst>
          </p:cNvPr>
          <p:cNvSpPr txBox="1"/>
          <p:nvPr/>
        </p:nvSpPr>
        <p:spPr>
          <a:xfrm>
            <a:off x="8133262" y="3993541"/>
            <a:ext cx="1049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NAT Gateway</a:t>
            </a:r>
            <a:endParaRPr lang="en-US" sz="120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="" xmlns:a16="http://schemas.microsoft.com/office/drawing/2014/main" id="{647BEA25-07EA-5747-AF67-FAC60AF29869}"/>
              </a:ext>
            </a:extLst>
          </p:cNvPr>
          <p:cNvSpPr/>
          <p:nvPr/>
        </p:nvSpPr>
        <p:spPr>
          <a:xfrm>
            <a:off x="3747132" y="5191704"/>
            <a:ext cx="1266957" cy="458590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Ingress Controller</a:t>
            </a:r>
            <a:endParaRPr lang="en-US" sz="1400" b="1" dirty="0"/>
          </a:p>
        </p:txBody>
      </p:sp>
      <p:cxnSp>
        <p:nvCxnSpPr>
          <p:cNvPr id="74" name="Straight Arrow Connector 104"/>
          <p:cNvCxnSpPr>
            <a:stCxn id="69" idx="3"/>
            <a:endCxn id="65" idx="1"/>
          </p:cNvCxnSpPr>
          <p:nvPr/>
        </p:nvCxnSpPr>
        <p:spPr>
          <a:xfrm>
            <a:off x="8880516" y="3764372"/>
            <a:ext cx="2020675" cy="77574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056"/>
          <p:cNvCxnSpPr>
            <a:stCxn id="12" idx="3"/>
            <a:endCxn id="73" idx="0"/>
          </p:cNvCxnSpPr>
          <p:nvPr/>
        </p:nvCxnSpPr>
        <p:spPr>
          <a:xfrm flipH="1">
            <a:off x="4380611" y="3280489"/>
            <a:ext cx="281443" cy="1911215"/>
          </a:xfrm>
          <a:prstGeom prst="bentConnector4">
            <a:avLst>
              <a:gd name="adj1" fmla="val -81224"/>
              <a:gd name="adj2" fmla="val 53389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056"/>
          <p:cNvCxnSpPr>
            <a:stCxn id="13" idx="3"/>
            <a:endCxn id="73" idx="0"/>
          </p:cNvCxnSpPr>
          <p:nvPr/>
        </p:nvCxnSpPr>
        <p:spPr>
          <a:xfrm flipH="1">
            <a:off x="4380611" y="3589442"/>
            <a:ext cx="281443" cy="1602262"/>
          </a:xfrm>
          <a:prstGeom prst="bentConnector4">
            <a:avLst>
              <a:gd name="adj1" fmla="val -81224"/>
              <a:gd name="adj2" fmla="val 54042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16">
            <a:extLst>
              <a:ext uri="{FF2B5EF4-FFF2-40B4-BE49-F238E27FC236}">
                <a16:creationId xmlns=""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71294" y="5165292"/>
            <a:ext cx="469900" cy="4699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531610" y="786562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AWS Services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4469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04"/>
          <p:cNvCxnSpPr/>
          <p:nvPr/>
        </p:nvCxnSpPr>
        <p:spPr>
          <a:xfrm flipV="1">
            <a:off x="2811349" y="3620695"/>
            <a:ext cx="1" cy="890435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068399" y="2668247"/>
            <a:ext cx="1501999" cy="11793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125617" y="2746094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Orderer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948831" y="1544016"/>
            <a:ext cx="1753774" cy="2630745"/>
            <a:chOff x="3805163" y="1229637"/>
            <a:chExt cx="1753774" cy="2630745"/>
          </a:xfrm>
        </p:grpSpPr>
        <p:pic>
          <p:nvPicPr>
            <p:cNvPr id="111" name="Graphic 11">
              <a:extLst>
                <a:ext uri="{FF2B5EF4-FFF2-40B4-BE49-F238E27FC236}">
                  <a16:creationId xmlns="" xmlns:a16="http://schemas.microsoft.com/office/drawing/2014/main" id="{31C651FF-0712-064B-AE14-D671A461C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7775" y="1229637"/>
              <a:ext cx="432414" cy="432414"/>
            </a:xfrm>
            <a:prstGeom prst="rect">
              <a:avLst/>
            </a:prstGeom>
          </p:spPr>
        </p:pic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51ACBA13-C3E5-5E49-BCE3-05065653E0D2}"/>
                </a:ext>
              </a:extLst>
            </p:cNvPr>
            <p:cNvSpPr/>
            <p:nvPr/>
          </p:nvSpPr>
          <p:spPr>
            <a:xfrm>
              <a:off x="3805163" y="1230521"/>
              <a:ext cx="1753774" cy="2629861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40189" y="1335138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EKS Cluster</a:t>
              </a:r>
              <a:endParaRPr lang="en-US" sz="1100" b="1" dirty="0"/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4284370" y="3498620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Fabric Peers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114128" y="2624888"/>
            <a:ext cx="1753774" cy="1295041"/>
            <a:chOff x="3805163" y="1229637"/>
            <a:chExt cx="1753774" cy="1295041"/>
          </a:xfrm>
        </p:grpSpPr>
        <p:pic>
          <p:nvPicPr>
            <p:cNvPr id="122" name="Graphic 11">
              <a:extLst>
                <a:ext uri="{FF2B5EF4-FFF2-40B4-BE49-F238E27FC236}">
                  <a16:creationId xmlns="" xmlns:a16="http://schemas.microsoft.com/office/drawing/2014/main" id="{31C651FF-0712-064B-AE14-D671A461C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7775" y="1229637"/>
              <a:ext cx="432414" cy="432414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51ACBA13-C3E5-5E49-BCE3-05065653E0D2}"/>
                </a:ext>
              </a:extLst>
            </p:cNvPr>
            <p:cNvSpPr/>
            <p:nvPr/>
          </p:nvSpPr>
          <p:spPr>
            <a:xfrm>
              <a:off x="3805163" y="1230522"/>
              <a:ext cx="1753774" cy="1294156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40189" y="1335138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EKS Cluster</a:t>
              </a:r>
              <a:endParaRPr lang="en-US" sz="1100" b="1" dirty="0"/>
            </a:p>
          </p:txBody>
        </p:sp>
      </p:grpSp>
      <p:sp>
        <p:nvSpPr>
          <p:cNvPr id="125" name="Rounded Rectangle 124"/>
          <p:cNvSpPr/>
          <p:nvPr/>
        </p:nvSpPr>
        <p:spPr>
          <a:xfrm>
            <a:off x="6437033" y="3498620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Fabric Peers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6266791" y="2617393"/>
            <a:ext cx="1753774" cy="1295041"/>
            <a:chOff x="3805163" y="1229637"/>
            <a:chExt cx="1753774" cy="1295041"/>
          </a:xfrm>
        </p:grpSpPr>
        <p:pic>
          <p:nvPicPr>
            <p:cNvPr id="127" name="Graphic 11">
              <a:extLst>
                <a:ext uri="{FF2B5EF4-FFF2-40B4-BE49-F238E27FC236}">
                  <a16:creationId xmlns="" xmlns:a16="http://schemas.microsoft.com/office/drawing/2014/main" id="{31C651FF-0712-064B-AE14-D671A461C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7775" y="1229637"/>
              <a:ext cx="432414" cy="432414"/>
            </a:xfrm>
            <a:prstGeom prst="rect">
              <a:avLst/>
            </a:prstGeom>
          </p:spPr>
        </p:pic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51ACBA13-C3E5-5E49-BCE3-05065653E0D2}"/>
                </a:ext>
              </a:extLst>
            </p:cNvPr>
            <p:cNvSpPr/>
            <p:nvPr/>
          </p:nvSpPr>
          <p:spPr>
            <a:xfrm>
              <a:off x="3805163" y="1230522"/>
              <a:ext cx="1753774" cy="1294156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240189" y="1335138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EKS Cluster</a:t>
              </a:r>
              <a:endParaRPr lang="en-US" sz="1100" b="1" dirty="0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8587788" y="3498620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Fabric Peers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417546" y="2617393"/>
            <a:ext cx="1753774" cy="1295041"/>
            <a:chOff x="3805163" y="1229637"/>
            <a:chExt cx="1753774" cy="1295041"/>
          </a:xfrm>
        </p:grpSpPr>
        <p:pic>
          <p:nvPicPr>
            <p:cNvPr id="132" name="Graphic 11">
              <a:extLst>
                <a:ext uri="{FF2B5EF4-FFF2-40B4-BE49-F238E27FC236}">
                  <a16:creationId xmlns="" xmlns:a16="http://schemas.microsoft.com/office/drawing/2014/main" id="{31C651FF-0712-064B-AE14-D671A461C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7775" y="1229637"/>
              <a:ext cx="432414" cy="432414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="" xmlns:a16="http://schemas.microsoft.com/office/drawing/2014/main" id="{51ACBA13-C3E5-5E49-BCE3-05065653E0D2}"/>
                </a:ext>
              </a:extLst>
            </p:cNvPr>
            <p:cNvSpPr/>
            <p:nvPr/>
          </p:nvSpPr>
          <p:spPr>
            <a:xfrm>
              <a:off x="3805163" y="1230522"/>
              <a:ext cx="1753774" cy="1294156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40189" y="1335138"/>
              <a:ext cx="8418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/>
                <a:t>EKS Cluster</a:t>
              </a:r>
              <a:endParaRPr lang="en-US" sz="1100" b="1" dirty="0"/>
            </a:p>
          </p:txBody>
        </p:sp>
      </p:grpSp>
      <p:cxnSp>
        <p:nvCxnSpPr>
          <p:cNvPr id="135" name="Straight Arrow Connector 104"/>
          <p:cNvCxnSpPr>
            <a:endCxn id="120" idx="2"/>
          </p:cNvCxnSpPr>
          <p:nvPr/>
        </p:nvCxnSpPr>
        <p:spPr>
          <a:xfrm flipH="1" flipV="1">
            <a:off x="4970102" y="3757700"/>
            <a:ext cx="14858" cy="844279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04"/>
          <p:cNvCxnSpPr>
            <a:endCxn id="125" idx="2"/>
          </p:cNvCxnSpPr>
          <p:nvPr/>
        </p:nvCxnSpPr>
        <p:spPr>
          <a:xfrm flipH="1" flipV="1">
            <a:off x="7122765" y="3757700"/>
            <a:ext cx="20914" cy="88175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04"/>
          <p:cNvCxnSpPr>
            <a:endCxn id="130" idx="2"/>
          </p:cNvCxnSpPr>
          <p:nvPr/>
        </p:nvCxnSpPr>
        <p:spPr>
          <a:xfrm flipV="1">
            <a:off x="9273520" y="3757700"/>
            <a:ext cx="0" cy="881753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2128489" y="3110435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Kafka x 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2126631" y="3410747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ZooKeeper x 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863292" y="4396364"/>
            <a:ext cx="8477671" cy="40473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Consortium Channel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525342" y="1217311"/>
            <a:ext cx="257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AKC Blockchain Cluster</a:t>
            </a:r>
            <a:endParaRPr 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4138766" y="2082012"/>
            <a:ext cx="169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Organization 1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Blockchain Cluster</a:t>
            </a:r>
            <a:endParaRPr 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286894" y="2074517"/>
            <a:ext cx="169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Organization 2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Blockchain Cluster</a:t>
            </a:r>
            <a:endParaRPr 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417546" y="2074517"/>
            <a:ext cx="169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Organization 3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Blockchain Cluster</a:t>
            </a:r>
            <a:endParaRPr lang="en-US" sz="1400" b="1" dirty="0"/>
          </a:p>
        </p:txBody>
      </p:sp>
      <p:sp>
        <p:nvSpPr>
          <p:cNvPr id="156" name="Rounded Rectangle 155"/>
          <p:cNvSpPr/>
          <p:nvPr/>
        </p:nvSpPr>
        <p:spPr>
          <a:xfrm>
            <a:off x="4284370" y="3186698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Intermediate 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6431625" y="3186698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Intermediate </a:t>
            </a:r>
            <a:r>
              <a:rPr lang="en-US" sz="1200" b="1" dirty="0" smtClean="0">
                <a:solidFill>
                  <a:schemeClr val="bg1"/>
                </a:solidFill>
              </a:rPr>
              <a:t>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8608701" y="3186698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Intermediate 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119073" y="2230648"/>
            <a:ext cx="1371464" cy="25908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Root CA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224</Words>
  <Application>Microsoft Office PowerPoint</Application>
  <PresentationFormat>Widescreen</PresentationFormat>
  <Paragraphs>116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Nguyen</dc:creator>
  <cp:lastModifiedBy>Long Nguyen</cp:lastModifiedBy>
  <cp:revision>335</cp:revision>
  <dcterms:created xsi:type="dcterms:W3CDTF">2018-03-22T08:50:13Z</dcterms:created>
  <dcterms:modified xsi:type="dcterms:W3CDTF">2019-08-09T10:01:58Z</dcterms:modified>
</cp:coreProperties>
</file>