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B334-E70B-42CE-A4AA-69308681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AAD32-99DB-4CD5-9733-EDA0B1514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13342-5A59-404A-BCDC-BA5BA217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FE87-CEB3-4BC3-837A-A7302A2A342D}" type="datetimeFigureOut">
              <a:rPr lang="id-ID" smtClean="0"/>
              <a:t>06/11/2018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693E-07BA-45C7-BB63-C292DABF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0DBEE-8EB9-4D06-8FAC-5C90BAF7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C454-CAEE-48B2-9E63-45345753F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50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9F5D-A88D-425B-A547-562EE083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8FD11-0452-4980-9175-8E15DB8E0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E2D43-CE76-4B3D-8983-D19A781D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FE87-CEB3-4BC3-837A-A7302A2A342D}" type="datetimeFigureOut">
              <a:rPr lang="id-ID" smtClean="0"/>
              <a:t>06/11/2018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AFB68-F730-413A-9A5E-87F6E5B0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F0F0D-E3A0-48E2-97BC-FD3124CB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C454-CAEE-48B2-9E63-45345753F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288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1BF01-CBF3-4940-B20B-10FECE42D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EB80E-2A95-47A0-AEBD-020EBF873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587CD-1F8E-42B6-9525-74825104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FE87-CEB3-4BC3-837A-A7302A2A342D}" type="datetimeFigureOut">
              <a:rPr lang="id-ID" smtClean="0"/>
              <a:t>06/11/2018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AA268-2D33-4263-9701-C08E65CC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97CE-A0B3-4F5D-BE2C-59290236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C454-CAEE-48B2-9E63-45345753F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839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8D63-E6EA-45C9-B618-22850050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E3C4-5E26-4835-B118-8AE9A80EC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E9923-0532-46AF-8FA2-CE2A2DA8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FE87-CEB3-4BC3-837A-A7302A2A342D}" type="datetimeFigureOut">
              <a:rPr lang="id-ID" smtClean="0"/>
              <a:t>06/11/2018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25F0-4ADF-4C9A-BEE2-6875826B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904EB-8269-4015-96C9-7A7B259A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C454-CAEE-48B2-9E63-45345753F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751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335F-36FC-419A-883D-01F3EDF0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C8578-7336-4FAE-A454-A03FDF791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39B1-0448-46C3-B77B-96DD536D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FE87-CEB3-4BC3-837A-A7302A2A342D}" type="datetimeFigureOut">
              <a:rPr lang="id-ID" smtClean="0"/>
              <a:t>06/11/2018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9F3EC-A080-4589-88A4-0EBB9BAA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FB04-B4E6-4E28-9865-02D5D6A3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C454-CAEE-48B2-9E63-45345753F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825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382B-9683-4A2B-B3C9-EFE77EFC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C182F-9C11-41EC-88D6-25069EF05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544E7-6C8B-46B0-AFD5-7B24F2723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3691C-9650-41BA-9020-E14221DB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FE87-CEB3-4BC3-837A-A7302A2A342D}" type="datetimeFigureOut">
              <a:rPr lang="id-ID" smtClean="0"/>
              <a:t>06/11/2018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A86C6-D40F-47C1-B18D-CE82BEB6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87B4F-45B5-4917-A6BF-4475D48B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C454-CAEE-48B2-9E63-45345753F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463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17CF-0FEE-4BF1-A710-4D20838B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D6DCF-913A-4997-B23F-C918BF6ED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8382B-DCE8-4CBE-A8C6-2F6E380DD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9F519-5716-4368-9C85-2B190B1DD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43318-16BD-4EB1-888F-FD18F842F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DCB83-019C-4476-8910-DAB1511F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FE87-CEB3-4BC3-837A-A7302A2A342D}" type="datetimeFigureOut">
              <a:rPr lang="id-ID" smtClean="0"/>
              <a:t>06/11/2018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30CAC-E1CE-47D2-AE55-5445F1F3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7F89C-38CB-4CC9-A27E-B61024AF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C454-CAEE-48B2-9E63-45345753F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0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1F4B-69A2-48D5-8D43-2E24617D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49865-EF03-438D-89D8-1DF9F1FB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FE87-CEB3-4BC3-837A-A7302A2A342D}" type="datetimeFigureOut">
              <a:rPr lang="id-ID" smtClean="0"/>
              <a:t>06/11/2018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730BF-16D9-40CF-B873-00C08B85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76824-D8F4-4ED1-A8F7-06DD5A1A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C454-CAEE-48B2-9E63-45345753F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510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F52C9-05E8-4B29-A154-41E31C34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FE87-CEB3-4BC3-837A-A7302A2A342D}" type="datetimeFigureOut">
              <a:rPr lang="id-ID" smtClean="0"/>
              <a:t>06/11/2018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10B8A-270D-4C37-97E7-9F29DD60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F9B66-0B8C-40A8-95A6-47B608D7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C454-CAEE-48B2-9E63-45345753F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396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5EF8-0786-4206-89C5-EF4D4B19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2CAF-6B5D-4FB9-8748-A2F7CD5B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F3680-6056-4E02-84FA-C94A225EF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2027E-7477-4D65-873E-50958F2E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FE87-CEB3-4BC3-837A-A7302A2A342D}" type="datetimeFigureOut">
              <a:rPr lang="id-ID" smtClean="0"/>
              <a:t>06/11/2018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A5D4-FFC3-45EC-AB05-37D4C2D7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01BEC-4939-4A59-A028-190251E8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C454-CAEE-48B2-9E63-45345753F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151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353D-D1F9-4859-8ED0-D02BF286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0BFF9-DF26-450B-B1B7-4F27C2C5E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A9061-A207-416C-8FDE-307E9C3FC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FACCC-8C33-467B-9EDF-88CA069B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FE87-CEB3-4BC3-837A-A7302A2A342D}" type="datetimeFigureOut">
              <a:rPr lang="id-ID" smtClean="0"/>
              <a:t>06/11/2018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37212-4BDC-40E5-AE7D-756A7197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5DB68-9779-45AD-99A6-7DD6E321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C454-CAEE-48B2-9E63-45345753F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277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B723E-8321-4B28-AFB6-A243A17C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C7F51-65B2-4CCE-B90D-ED2D048A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0D0AF-4387-4B31-A9C7-5B701FC78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DFE87-CEB3-4BC3-837A-A7302A2A342D}" type="datetimeFigureOut">
              <a:rPr lang="id-ID" smtClean="0"/>
              <a:t>06/11/2018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5312E-AC50-44A0-B76F-6827DFBDF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B6067-9638-4703-BCC5-4BBB9699E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5C454-CAEE-48B2-9E63-45345753F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658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3787-D137-4EDC-B59A-5F504BD4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078"/>
            <a:ext cx="1766104" cy="538988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1.)</a:t>
            </a:r>
          </a:p>
          <a:p>
            <a:pPr marL="0" indent="0">
              <a:buNone/>
            </a:pPr>
            <a:r>
              <a:rPr lang="id-ID" dirty="0"/>
              <a:t>A = 5</a:t>
            </a:r>
          </a:p>
          <a:p>
            <a:pPr marL="0" indent="0">
              <a:buNone/>
            </a:pPr>
            <a:r>
              <a:rPr lang="id-ID" dirty="0"/>
              <a:t>B = 10</a:t>
            </a:r>
          </a:p>
          <a:p>
            <a:pPr marL="0" indent="0">
              <a:buNone/>
            </a:pPr>
            <a:r>
              <a:rPr lang="id-ID" dirty="0"/>
              <a:t>C = A</a:t>
            </a:r>
          </a:p>
          <a:p>
            <a:pPr marL="0" indent="0">
              <a:buNone/>
            </a:pPr>
            <a:r>
              <a:rPr lang="id-ID" dirty="0"/>
              <a:t>A = B - 2</a:t>
            </a:r>
          </a:p>
          <a:p>
            <a:pPr marL="0" indent="0">
              <a:buNone/>
            </a:pPr>
            <a:r>
              <a:rPr lang="id-ID" dirty="0"/>
              <a:t>D = C - A</a:t>
            </a:r>
          </a:p>
          <a:p>
            <a:pPr marL="0" indent="0">
              <a:buNone/>
            </a:pPr>
            <a:r>
              <a:rPr lang="id-ID" b="1" dirty="0">
                <a:solidFill>
                  <a:srgbClr val="FF0000"/>
                </a:solidFill>
              </a:rPr>
              <a:t>D = ...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033710-4897-4123-9E13-82A93F541B6C}"/>
              </a:ext>
            </a:extLst>
          </p:cNvPr>
          <p:cNvSpPr txBox="1">
            <a:spLocks/>
          </p:cNvSpPr>
          <p:nvPr/>
        </p:nvSpPr>
        <p:spPr>
          <a:xfrm>
            <a:off x="2946721" y="789007"/>
            <a:ext cx="2111415" cy="538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2.)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A =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A * 2B = 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b="1" dirty="0">
                <a:solidFill>
                  <a:srgbClr val="FF0000"/>
                </a:solidFill>
              </a:rPr>
              <a:t>B = ...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36136C-A1BE-4F14-9448-2C303C335DF6}"/>
              </a:ext>
            </a:extLst>
          </p:cNvPr>
          <p:cNvSpPr txBox="1">
            <a:spLocks/>
          </p:cNvSpPr>
          <p:nvPr/>
        </p:nvSpPr>
        <p:spPr>
          <a:xfrm>
            <a:off x="5400553" y="787078"/>
            <a:ext cx="2111415" cy="538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3.)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A = B = 10</a:t>
            </a:r>
          </a:p>
          <a:p>
            <a:pPr marL="0" indent="0">
              <a:buNone/>
            </a:pPr>
            <a:r>
              <a:rPr lang="id-ID" dirty="0"/>
              <a:t>B = A - B / 5</a:t>
            </a:r>
          </a:p>
          <a:p>
            <a:pPr marL="0" indent="0">
              <a:buNone/>
            </a:pPr>
            <a:r>
              <a:rPr lang="id-ID" b="1" dirty="0"/>
              <a:t>B = A + B</a:t>
            </a:r>
          </a:p>
          <a:p>
            <a:pPr marL="0" indent="0">
              <a:buNone/>
            </a:pPr>
            <a:r>
              <a:rPr lang="id-ID" b="1" dirty="0">
                <a:solidFill>
                  <a:srgbClr val="FF0000"/>
                </a:solidFill>
              </a:rPr>
              <a:t>B = ... 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9FB1D6-ADD2-4467-9416-0473930A349E}"/>
              </a:ext>
            </a:extLst>
          </p:cNvPr>
          <p:cNvSpPr txBox="1">
            <a:spLocks/>
          </p:cNvSpPr>
          <p:nvPr/>
        </p:nvSpPr>
        <p:spPr>
          <a:xfrm>
            <a:off x="7854385" y="787078"/>
            <a:ext cx="2597554" cy="538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4.)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A + A + A = 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A + B + B = 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B + C + C = 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b="1" dirty="0">
                <a:solidFill>
                  <a:srgbClr val="FF0000"/>
                </a:solidFill>
              </a:rPr>
              <a:t>A + B + C = ... 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d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20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3787-D137-4EDC-B59A-5F504BD4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078"/>
            <a:ext cx="1766104" cy="538988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1.)</a:t>
            </a:r>
          </a:p>
          <a:p>
            <a:pPr marL="0" indent="0">
              <a:buNone/>
            </a:pPr>
            <a:r>
              <a:rPr lang="id-ID" dirty="0"/>
              <a:t>A = 5</a:t>
            </a:r>
          </a:p>
          <a:p>
            <a:pPr marL="0" indent="0">
              <a:buNone/>
            </a:pPr>
            <a:r>
              <a:rPr lang="id-ID" dirty="0"/>
              <a:t>B = 10</a:t>
            </a:r>
          </a:p>
          <a:p>
            <a:pPr marL="0" indent="0">
              <a:buNone/>
            </a:pPr>
            <a:r>
              <a:rPr lang="id-ID" dirty="0"/>
              <a:t>C = 5</a:t>
            </a:r>
          </a:p>
          <a:p>
            <a:pPr marL="0" indent="0">
              <a:buNone/>
            </a:pPr>
            <a:r>
              <a:rPr lang="id-ID" dirty="0"/>
              <a:t>A = 10 - 2</a:t>
            </a:r>
          </a:p>
          <a:p>
            <a:pPr marL="0" indent="0">
              <a:buNone/>
            </a:pPr>
            <a:r>
              <a:rPr lang="id-ID" dirty="0"/>
              <a:t>D = 5 - 8</a:t>
            </a:r>
          </a:p>
          <a:p>
            <a:pPr marL="0" indent="0">
              <a:buNone/>
            </a:pPr>
            <a:r>
              <a:rPr lang="id-ID" b="1" dirty="0">
                <a:solidFill>
                  <a:srgbClr val="FF0000"/>
                </a:solidFill>
              </a:rPr>
              <a:t>D = -3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033710-4897-4123-9E13-82A93F541B6C}"/>
              </a:ext>
            </a:extLst>
          </p:cNvPr>
          <p:cNvSpPr txBox="1">
            <a:spLocks/>
          </p:cNvSpPr>
          <p:nvPr/>
        </p:nvSpPr>
        <p:spPr>
          <a:xfrm>
            <a:off x="2946721" y="789007"/>
            <a:ext cx="2111415" cy="538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2.)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3 * 2B = 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2B = 30/3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2B = 10</a:t>
            </a:r>
            <a:br>
              <a:rPr lang="id-ID" dirty="0"/>
            </a:br>
            <a:r>
              <a:rPr lang="id-ID" b="1" dirty="0">
                <a:solidFill>
                  <a:srgbClr val="FF0000"/>
                </a:solidFill>
              </a:rPr>
              <a:t>B = 10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36136C-A1BE-4F14-9448-2C303C335DF6}"/>
              </a:ext>
            </a:extLst>
          </p:cNvPr>
          <p:cNvSpPr txBox="1">
            <a:spLocks/>
          </p:cNvSpPr>
          <p:nvPr/>
        </p:nvSpPr>
        <p:spPr>
          <a:xfrm>
            <a:off x="5400553" y="787078"/>
            <a:ext cx="2285037" cy="538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3.)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A = B =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b="1" dirty="0">
                <a:solidFill>
                  <a:srgbClr val="92D050"/>
                </a:solidFill>
              </a:rPr>
              <a:t>B = 10</a:t>
            </a:r>
          </a:p>
          <a:p>
            <a:pPr marL="0" indent="0">
              <a:buNone/>
            </a:pPr>
            <a:r>
              <a:rPr lang="id-ID" dirty="0"/>
              <a:t>B = 10 - (10/5)</a:t>
            </a:r>
          </a:p>
          <a:p>
            <a:pPr marL="0" indent="0">
              <a:buNone/>
            </a:pPr>
            <a:r>
              <a:rPr lang="id-ID" b="1" dirty="0">
                <a:solidFill>
                  <a:srgbClr val="92D050"/>
                </a:solidFill>
              </a:rPr>
              <a:t>B = 8</a:t>
            </a:r>
          </a:p>
          <a:p>
            <a:pPr marL="0" indent="0">
              <a:buNone/>
            </a:pPr>
            <a:r>
              <a:rPr lang="id-ID" dirty="0"/>
              <a:t>B = 10 + 8</a:t>
            </a:r>
          </a:p>
          <a:p>
            <a:pPr marL="0" indent="0">
              <a:buNone/>
            </a:pPr>
            <a:r>
              <a:rPr lang="id-ID" b="1" dirty="0">
                <a:solidFill>
                  <a:srgbClr val="FF0000"/>
                </a:solidFill>
              </a:rPr>
              <a:t>B = 18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9FB1D6-ADD2-4467-9416-0473930A349E}"/>
              </a:ext>
            </a:extLst>
          </p:cNvPr>
          <p:cNvSpPr txBox="1">
            <a:spLocks/>
          </p:cNvSpPr>
          <p:nvPr/>
        </p:nvSpPr>
        <p:spPr>
          <a:xfrm>
            <a:off x="8028007" y="734057"/>
            <a:ext cx="2597554" cy="538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4.)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A + A + A = 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A + B + B = 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B + C + C = 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b="1" dirty="0">
                <a:solidFill>
                  <a:srgbClr val="FF0000"/>
                </a:solidFill>
              </a:rPr>
              <a:t>A + B + C = ... 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d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8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4EA6-81FF-4716-8613-A25A24C2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JAWABAN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AA7C-6F97-4969-8636-33BB6978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A = 5</a:t>
            </a:r>
          </a:p>
          <a:p>
            <a:pPr marL="0" indent="0">
              <a:buNone/>
            </a:pPr>
            <a:r>
              <a:rPr lang="id-ID" dirty="0"/>
              <a:t>B = 10</a:t>
            </a:r>
          </a:p>
          <a:p>
            <a:pPr marL="0" indent="0">
              <a:buNone/>
            </a:pPr>
            <a:r>
              <a:rPr lang="id-ID" dirty="0"/>
              <a:t>C = A 		</a:t>
            </a:r>
            <a:r>
              <a:rPr lang="id-ID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id-ID" dirty="0">
                <a:sym typeface="Wingdings" panose="05000000000000000000" pitchFamily="2" charset="2"/>
              </a:rPr>
              <a:t> C = 5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A = B - 2 	</a:t>
            </a:r>
            <a:r>
              <a:rPr lang="id-ID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id-ID" dirty="0">
                <a:sym typeface="Wingdings" panose="05000000000000000000" pitchFamily="2" charset="2"/>
              </a:rPr>
              <a:t> A = 10 - 2 	</a:t>
            </a:r>
            <a:r>
              <a:rPr lang="id-ID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id-ID" dirty="0">
                <a:sym typeface="Wingdings" panose="05000000000000000000" pitchFamily="2" charset="2"/>
              </a:rPr>
              <a:t>8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D = C - A 	</a:t>
            </a:r>
            <a:r>
              <a:rPr lang="id-ID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id-ID" dirty="0">
                <a:sym typeface="Wingdings" panose="05000000000000000000" pitchFamily="2" charset="2"/>
              </a:rPr>
              <a:t> D = 5 - 8 		</a:t>
            </a:r>
            <a:r>
              <a:rPr lang="id-ID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id-ID" dirty="0">
                <a:sym typeface="Wingdings" panose="05000000000000000000" pitchFamily="2" charset="2"/>
              </a:rPr>
              <a:t> </a:t>
            </a:r>
            <a:r>
              <a:rPr lang="id-ID" b="1" dirty="0">
                <a:solidFill>
                  <a:srgbClr val="00B050"/>
                </a:solidFill>
                <a:sym typeface="Wingdings" panose="05000000000000000000" pitchFamily="2" charset="2"/>
              </a:rPr>
              <a:t>-3</a:t>
            </a:r>
          </a:p>
          <a:p>
            <a:pPr marL="0" indent="0">
              <a:buNone/>
            </a:pPr>
            <a:endParaRPr lang="id-ID" b="1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d-ID" sz="3600" b="1" u="sng" dirty="0">
                <a:solidFill>
                  <a:srgbClr val="00B050"/>
                </a:solidFill>
                <a:sym typeface="Wingdings" panose="05000000000000000000" pitchFamily="2" charset="2"/>
              </a:rPr>
              <a:t>D = -3</a:t>
            </a:r>
            <a:endParaRPr lang="id-ID" sz="36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4EA6-81FF-4716-8613-A25A24C2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JAWABAN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AA7C-6F97-4969-8636-33BB6978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3 * 2B = 30</a:t>
            </a:r>
          </a:p>
          <a:p>
            <a:pPr marL="0" indent="0">
              <a:buNone/>
            </a:pPr>
            <a:r>
              <a:rPr lang="id-ID" dirty="0"/>
              <a:t>2B = 30/3</a:t>
            </a:r>
          </a:p>
          <a:p>
            <a:pPr marL="0" indent="0">
              <a:buNone/>
            </a:pPr>
            <a:r>
              <a:rPr lang="id-ID" dirty="0"/>
              <a:t>2B = 10</a:t>
            </a:r>
            <a:br>
              <a:rPr lang="id-ID" dirty="0"/>
            </a:br>
            <a:endParaRPr lang="id-ID" dirty="0"/>
          </a:p>
          <a:p>
            <a:pPr marL="0" indent="0">
              <a:buNone/>
            </a:pPr>
            <a:r>
              <a:rPr lang="id-ID" sz="3600" b="1" u="sng" dirty="0">
                <a:solidFill>
                  <a:srgbClr val="00B050"/>
                </a:solidFill>
              </a:rPr>
              <a:t>B = 10</a:t>
            </a:r>
            <a:endParaRPr lang="id-ID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6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4EA6-81FF-4716-8613-A25A24C2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JAWABAN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AA7C-6F97-4969-8636-33BB6978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A = B = 10	</a:t>
            </a:r>
            <a:r>
              <a:rPr lang="id-ID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id-ID" dirty="0">
                <a:sym typeface="Wingdings" panose="05000000000000000000" pitchFamily="2" charset="2"/>
              </a:rPr>
              <a:t> B = 10, A = 10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B = A - B / 5	</a:t>
            </a:r>
            <a:r>
              <a:rPr lang="id-ID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id-ID" dirty="0">
                <a:sym typeface="Wingdings" panose="05000000000000000000" pitchFamily="2" charset="2"/>
              </a:rPr>
              <a:t> B = 10 - (10/5) 	</a:t>
            </a:r>
            <a:r>
              <a:rPr lang="id-ID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id-ID" dirty="0">
                <a:sym typeface="Wingdings" panose="05000000000000000000" pitchFamily="2" charset="2"/>
              </a:rPr>
              <a:t> 8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B = A + B	</a:t>
            </a:r>
            <a:r>
              <a:rPr lang="id-ID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id-ID" dirty="0">
                <a:sym typeface="Wingdings" panose="05000000000000000000" pitchFamily="2" charset="2"/>
              </a:rPr>
              <a:t> B = 10 + 8	</a:t>
            </a:r>
            <a:r>
              <a:rPr lang="id-ID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id-ID" dirty="0">
                <a:sym typeface="Wingdings" panose="05000000000000000000" pitchFamily="2" charset="2"/>
              </a:rPr>
              <a:t> B = 18</a:t>
            </a:r>
          </a:p>
          <a:p>
            <a:pPr marL="0" indent="0">
              <a:buNone/>
            </a:pPr>
            <a:endParaRPr lang="id-ID" b="1" dirty="0"/>
          </a:p>
          <a:p>
            <a:pPr marL="0" indent="0">
              <a:buNone/>
            </a:pPr>
            <a:r>
              <a:rPr lang="id-ID" sz="3600" b="1" u="sng" dirty="0">
                <a:solidFill>
                  <a:srgbClr val="00B050"/>
                </a:solidFill>
              </a:rPr>
              <a:t>B = 18</a:t>
            </a:r>
          </a:p>
        </p:txBody>
      </p:sp>
    </p:spTree>
    <p:extLst>
      <p:ext uri="{BB962C8B-B14F-4D97-AF65-F5344CB8AC3E}">
        <p14:creationId xmlns:p14="http://schemas.microsoft.com/office/powerpoint/2010/main" val="357734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4EA6-81FF-4716-8613-A25A24C2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JAWABAN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AA7C-6F97-4969-8636-33BB6978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A + A + A = 30 </a:t>
            </a:r>
            <a:r>
              <a:rPr lang="id-ID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id-ID" dirty="0">
                <a:sym typeface="Wingdings" panose="05000000000000000000" pitchFamily="2" charset="2"/>
              </a:rPr>
              <a:t> A = 10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A + B + B = 20 </a:t>
            </a:r>
            <a:r>
              <a:rPr lang="id-ID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id-ID" dirty="0">
                <a:sym typeface="Wingdings" panose="05000000000000000000" pitchFamily="2" charset="2"/>
              </a:rPr>
              <a:t> 20 = 10 + 2B </a:t>
            </a:r>
            <a:r>
              <a:rPr lang="id-ID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id-ID" dirty="0">
                <a:sym typeface="Wingdings" panose="05000000000000000000" pitchFamily="2" charset="2"/>
              </a:rPr>
              <a:t> 20 - 10 = 2B </a:t>
            </a:r>
            <a:r>
              <a:rPr lang="id-ID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id-ID" dirty="0">
                <a:sym typeface="Wingdings" panose="05000000000000000000" pitchFamily="2" charset="2"/>
              </a:rPr>
              <a:t> 10 = 2B </a:t>
            </a:r>
            <a:r>
              <a:rPr lang="id-ID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id-ID" dirty="0">
                <a:sym typeface="Wingdings" panose="05000000000000000000" pitchFamily="2" charset="2"/>
              </a:rPr>
              <a:t> B = 5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B + C + C = 9    </a:t>
            </a:r>
            <a:r>
              <a:rPr lang="id-ID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id-ID" dirty="0">
                <a:sym typeface="Wingdings" panose="05000000000000000000" pitchFamily="2" charset="2"/>
              </a:rPr>
              <a:t> 9 = 5 + 2C     </a:t>
            </a:r>
            <a:r>
              <a:rPr lang="id-ID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id-ID" dirty="0">
                <a:sym typeface="Wingdings" panose="05000000000000000000" pitchFamily="2" charset="2"/>
              </a:rPr>
              <a:t> 9-5 = 2C        </a:t>
            </a:r>
            <a:r>
              <a:rPr lang="id-ID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id-ID" dirty="0">
                <a:sym typeface="Wingdings" panose="05000000000000000000" pitchFamily="2" charset="2"/>
              </a:rPr>
              <a:t> 4 = 2C   </a:t>
            </a:r>
            <a:r>
              <a:rPr lang="id-ID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id-ID" dirty="0">
                <a:sym typeface="Wingdings" panose="05000000000000000000" pitchFamily="2" charset="2"/>
              </a:rPr>
              <a:t> C = 2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A  + B + C         </a:t>
            </a:r>
            <a:r>
              <a:rPr lang="id-ID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id-ID" dirty="0">
                <a:sym typeface="Wingdings" panose="05000000000000000000" pitchFamily="2" charset="2"/>
              </a:rPr>
              <a:t> 10 + 5 + 2  = 17</a:t>
            </a:r>
          </a:p>
          <a:p>
            <a:pPr marL="0" indent="0">
              <a:buNone/>
            </a:pPr>
            <a:endParaRPr lang="id-ID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d-ID" sz="3600" b="1" u="sng" dirty="0">
                <a:solidFill>
                  <a:srgbClr val="00B050"/>
                </a:solidFill>
                <a:sym typeface="Wingdings" panose="05000000000000000000" pitchFamily="2" charset="2"/>
              </a:rPr>
              <a:t>A + B + C = 17 </a:t>
            </a:r>
            <a:endParaRPr lang="id-ID" sz="36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4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307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JAWABAN 1</vt:lpstr>
      <vt:lpstr>JAWABAN 2</vt:lpstr>
      <vt:lpstr>JAWABAN 3</vt:lpstr>
      <vt:lpstr>JAWABAN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puntodamar</dc:creator>
  <cp:lastModifiedBy>puntodamar</cp:lastModifiedBy>
  <cp:revision>3</cp:revision>
  <dcterms:created xsi:type="dcterms:W3CDTF">2018-11-06T07:23:31Z</dcterms:created>
  <dcterms:modified xsi:type="dcterms:W3CDTF">2018-11-06T07:39:57Z</dcterms:modified>
</cp:coreProperties>
</file>