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3"/>
  </p:notesMasterIdLst>
  <p:handoutMasterIdLst>
    <p:handoutMasterId r:id="rId64"/>
  </p:handoutMasterIdLst>
  <p:sldIdLst>
    <p:sldId id="256" r:id="rId5"/>
    <p:sldId id="257" r:id="rId6"/>
    <p:sldId id="260" r:id="rId7"/>
    <p:sldId id="261" r:id="rId8"/>
    <p:sldId id="281" r:id="rId9"/>
    <p:sldId id="282" r:id="rId10"/>
    <p:sldId id="285" r:id="rId11"/>
    <p:sldId id="262" r:id="rId12"/>
    <p:sldId id="326" r:id="rId13"/>
    <p:sldId id="291" r:id="rId14"/>
    <p:sldId id="329" r:id="rId15"/>
    <p:sldId id="292" r:id="rId16"/>
    <p:sldId id="293" r:id="rId17"/>
    <p:sldId id="287" r:id="rId18"/>
    <p:sldId id="290" r:id="rId19"/>
    <p:sldId id="288" r:id="rId20"/>
    <p:sldId id="303" r:id="rId21"/>
    <p:sldId id="258" r:id="rId22"/>
    <p:sldId id="308" r:id="rId23"/>
    <p:sldId id="309" r:id="rId24"/>
    <p:sldId id="310" r:id="rId25"/>
    <p:sldId id="311" r:id="rId26"/>
    <p:sldId id="328" r:id="rId27"/>
    <p:sldId id="324" r:id="rId28"/>
    <p:sldId id="325" r:id="rId29"/>
    <p:sldId id="322" r:id="rId30"/>
    <p:sldId id="312" r:id="rId31"/>
    <p:sldId id="313" r:id="rId32"/>
    <p:sldId id="314" r:id="rId33"/>
    <p:sldId id="315" r:id="rId34"/>
    <p:sldId id="316" r:id="rId35"/>
    <p:sldId id="277" r:id="rId36"/>
    <p:sldId id="266" r:id="rId37"/>
    <p:sldId id="267" r:id="rId38"/>
    <p:sldId id="268" r:id="rId39"/>
    <p:sldId id="269" r:id="rId40"/>
    <p:sldId id="305" r:id="rId41"/>
    <p:sldId id="320" r:id="rId42"/>
    <p:sldId id="304" r:id="rId43"/>
    <p:sldId id="327" r:id="rId44"/>
    <p:sldId id="306" r:id="rId45"/>
    <p:sldId id="270" r:id="rId46"/>
    <p:sldId id="301" r:id="rId47"/>
    <p:sldId id="302" r:id="rId48"/>
    <p:sldId id="271" r:id="rId49"/>
    <p:sldId id="294" r:id="rId50"/>
    <p:sldId id="296" r:id="rId51"/>
    <p:sldId id="307" r:id="rId52"/>
    <p:sldId id="297" r:id="rId53"/>
    <p:sldId id="272" r:id="rId54"/>
    <p:sldId id="273" r:id="rId55"/>
    <p:sldId id="323" r:id="rId56"/>
    <p:sldId id="274" r:id="rId57"/>
    <p:sldId id="299" r:id="rId58"/>
    <p:sldId id="275" r:id="rId59"/>
    <p:sldId id="276" r:id="rId60"/>
    <p:sldId id="318" r:id="rId61"/>
    <p:sldId id="31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4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681987-315D-4991-9A1D-1BF482AB21C3}" v="432" dt="2019-11-15T21:32:52.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622" autoAdjust="0"/>
  </p:normalViewPr>
  <p:slideViewPr>
    <p:cSldViewPr snapToGrid="0">
      <p:cViewPr>
        <p:scale>
          <a:sx n="125" d="100"/>
          <a:sy n="125" d="100"/>
        </p:scale>
        <p:origin x="-1013" y="-2957"/>
      </p:cViewPr>
      <p:guideLst/>
    </p:cSldViewPr>
  </p:slideViewPr>
  <p:outlineViewPr>
    <p:cViewPr>
      <p:scale>
        <a:sx n="33" d="100"/>
        <a:sy n="33" d="100"/>
      </p:scale>
      <p:origin x="0" y="-30936"/>
    </p:cViewPr>
  </p:outlineViewPr>
  <p:notesTextViewPr>
    <p:cViewPr>
      <p:scale>
        <a:sx n="1" d="1"/>
        <a:sy n="1" d="1"/>
      </p:scale>
      <p:origin x="0" y="0"/>
    </p:cViewPr>
  </p:notesTextViewPr>
  <p:sorterViewPr>
    <p:cViewPr varScale="1">
      <p:scale>
        <a:sx n="1" d="1"/>
        <a:sy n="1" d="1"/>
      </p:scale>
      <p:origin x="0" y="-4234"/>
    </p:cViewPr>
  </p:sorter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Folk" userId="5d6b0df9-4d4a-4540-9161-7179121a9ade" providerId="ADAL" clId="{88681987-315D-4991-9A1D-1BF482AB21C3}"/>
    <pc:docChg chg="undo custSel addSld delSld modSld sldOrd modMainMaster">
      <pc:chgData name="Mike Folk" userId="5d6b0df9-4d4a-4540-9161-7179121a9ade" providerId="ADAL" clId="{88681987-315D-4991-9A1D-1BF482AB21C3}" dt="2019-11-15T21:32:52.281" v="1789"/>
      <pc:docMkLst>
        <pc:docMk/>
      </pc:docMkLst>
      <pc:sldChg chg="delSp modSp">
        <pc:chgData name="Mike Folk" userId="5d6b0df9-4d4a-4540-9161-7179121a9ade" providerId="ADAL" clId="{88681987-315D-4991-9A1D-1BF482AB21C3}" dt="2019-11-05T17:31:23.711" v="126" actId="27636"/>
        <pc:sldMkLst>
          <pc:docMk/>
          <pc:sldMk cId="2175960333" sldId="256"/>
        </pc:sldMkLst>
        <pc:spChg chg="mod">
          <ac:chgData name="Mike Folk" userId="5d6b0df9-4d4a-4540-9161-7179121a9ade" providerId="ADAL" clId="{88681987-315D-4991-9A1D-1BF482AB21C3}" dt="2019-11-05T17:31:23.711" v="126" actId="27636"/>
          <ac:spMkLst>
            <pc:docMk/>
            <pc:sldMk cId="2175960333" sldId="256"/>
            <ac:spMk id="4" creationId="{9D0C2B8C-02AB-49D4-84DD-8F4217BF0810}"/>
          </ac:spMkLst>
        </pc:spChg>
        <pc:spChg chg="del mod">
          <ac:chgData name="Mike Folk" userId="5d6b0df9-4d4a-4540-9161-7179121a9ade" providerId="ADAL" clId="{88681987-315D-4991-9A1D-1BF482AB21C3}" dt="2019-11-05T17:31:18.894" v="124" actId="478"/>
          <ac:spMkLst>
            <pc:docMk/>
            <pc:sldMk cId="2175960333" sldId="256"/>
            <ac:spMk id="5" creationId="{9F653687-799A-4529-AE6E-EBE3D28C6DEC}"/>
          </ac:spMkLst>
        </pc:spChg>
      </pc:sldChg>
      <pc:sldChg chg="modSp">
        <pc:chgData name="Mike Folk" userId="5d6b0df9-4d4a-4540-9161-7179121a9ade" providerId="ADAL" clId="{88681987-315D-4991-9A1D-1BF482AB21C3}" dt="2019-11-06T13:50:35.897" v="1708" actId="20577"/>
        <pc:sldMkLst>
          <pc:docMk/>
          <pc:sldMk cId="1285095675" sldId="257"/>
        </pc:sldMkLst>
        <pc:spChg chg="mod">
          <ac:chgData name="Mike Folk" userId="5d6b0df9-4d4a-4540-9161-7179121a9ade" providerId="ADAL" clId="{88681987-315D-4991-9A1D-1BF482AB21C3}" dt="2019-11-06T13:50:35.897" v="1708" actId="20577"/>
          <ac:spMkLst>
            <pc:docMk/>
            <pc:sldMk cId="1285095675" sldId="257"/>
            <ac:spMk id="3" creationId="{2417DB10-76C8-49D9-AA7D-D166F7F8448A}"/>
          </ac:spMkLst>
        </pc:spChg>
      </pc:sldChg>
      <pc:sldChg chg="modNotesTx">
        <pc:chgData name="Mike Folk" userId="5d6b0df9-4d4a-4540-9161-7179121a9ade" providerId="ADAL" clId="{88681987-315D-4991-9A1D-1BF482AB21C3}" dt="2019-11-05T17:40:39.369" v="134" actId="6549"/>
        <pc:sldMkLst>
          <pc:docMk/>
          <pc:sldMk cId="2174920816" sldId="260"/>
        </pc:sldMkLst>
      </pc:sldChg>
      <pc:sldChg chg="modNotesTx">
        <pc:chgData name="Mike Folk" userId="5d6b0df9-4d4a-4540-9161-7179121a9ade" providerId="ADAL" clId="{88681987-315D-4991-9A1D-1BF482AB21C3}" dt="2019-11-05T17:41:39.998" v="136" actId="6549"/>
        <pc:sldMkLst>
          <pc:docMk/>
          <pc:sldMk cId="1459804778" sldId="261"/>
        </pc:sldMkLst>
      </pc:sldChg>
      <pc:sldChg chg="modSp">
        <pc:chgData name="Mike Folk" userId="5d6b0df9-4d4a-4540-9161-7179121a9ade" providerId="ADAL" clId="{88681987-315D-4991-9A1D-1BF482AB21C3}" dt="2019-11-05T18:14:13.962" v="391" actId="6549"/>
        <pc:sldMkLst>
          <pc:docMk/>
          <pc:sldMk cId="2697894821" sldId="268"/>
        </pc:sldMkLst>
        <pc:spChg chg="mod">
          <ac:chgData name="Mike Folk" userId="5d6b0df9-4d4a-4540-9161-7179121a9ade" providerId="ADAL" clId="{88681987-315D-4991-9A1D-1BF482AB21C3}" dt="2019-11-05T18:14:13.962" v="391" actId="6549"/>
          <ac:spMkLst>
            <pc:docMk/>
            <pc:sldMk cId="2697894821" sldId="268"/>
            <ac:spMk id="3" creationId="{726814E8-4F77-4AA7-8C41-5835417910A0}"/>
          </ac:spMkLst>
        </pc:spChg>
      </pc:sldChg>
      <pc:sldChg chg="modSp">
        <pc:chgData name="Mike Folk" userId="5d6b0df9-4d4a-4540-9161-7179121a9ade" providerId="ADAL" clId="{88681987-315D-4991-9A1D-1BF482AB21C3}" dt="2019-11-05T18:15:52.170" v="461" actId="20577"/>
        <pc:sldMkLst>
          <pc:docMk/>
          <pc:sldMk cId="3935556878" sldId="269"/>
        </pc:sldMkLst>
        <pc:spChg chg="mod">
          <ac:chgData name="Mike Folk" userId="5d6b0df9-4d4a-4540-9161-7179121a9ade" providerId="ADAL" clId="{88681987-315D-4991-9A1D-1BF482AB21C3}" dt="2019-11-05T18:15:52.170" v="461" actId="20577"/>
          <ac:spMkLst>
            <pc:docMk/>
            <pc:sldMk cId="3935556878" sldId="269"/>
            <ac:spMk id="3" creationId="{BA16062F-BDF9-4B74-BC98-7754BE5CCC14}"/>
          </ac:spMkLst>
        </pc:spChg>
      </pc:sldChg>
      <pc:sldChg chg="modSp">
        <pc:chgData name="Mike Folk" userId="5d6b0df9-4d4a-4540-9161-7179121a9ade" providerId="ADAL" clId="{88681987-315D-4991-9A1D-1BF482AB21C3}" dt="2019-11-06T13:57:27.472" v="1786" actId="20577"/>
        <pc:sldMkLst>
          <pc:docMk/>
          <pc:sldMk cId="2268665804" sldId="270"/>
        </pc:sldMkLst>
        <pc:spChg chg="mod">
          <ac:chgData name="Mike Folk" userId="5d6b0df9-4d4a-4540-9161-7179121a9ade" providerId="ADAL" clId="{88681987-315D-4991-9A1D-1BF482AB21C3}" dt="2019-11-06T13:56:55.816" v="1710" actId="20577"/>
          <ac:spMkLst>
            <pc:docMk/>
            <pc:sldMk cId="2268665804" sldId="270"/>
            <ac:spMk id="2" creationId="{7C98DF82-0810-4D83-8E8C-E59FF275CE91}"/>
          </ac:spMkLst>
        </pc:spChg>
        <pc:spChg chg="mod">
          <ac:chgData name="Mike Folk" userId="5d6b0df9-4d4a-4540-9161-7179121a9ade" providerId="ADAL" clId="{88681987-315D-4991-9A1D-1BF482AB21C3}" dt="2019-11-06T13:57:27.472" v="1786" actId="20577"/>
          <ac:spMkLst>
            <pc:docMk/>
            <pc:sldMk cId="2268665804" sldId="270"/>
            <ac:spMk id="3" creationId="{D1E2ED32-5C47-4EB5-8E2E-CFAB9F6334D2}"/>
          </ac:spMkLst>
        </pc:spChg>
      </pc:sldChg>
      <pc:sldChg chg="modSp ord">
        <pc:chgData name="Mike Folk" userId="5d6b0df9-4d4a-4540-9161-7179121a9ade" providerId="ADAL" clId="{88681987-315D-4991-9A1D-1BF482AB21C3}" dt="2019-11-06T13:38:40.502" v="1651"/>
        <pc:sldMkLst>
          <pc:docMk/>
          <pc:sldMk cId="2627210790" sldId="271"/>
        </pc:sldMkLst>
        <pc:spChg chg="mod">
          <ac:chgData name="Mike Folk" userId="5d6b0df9-4d4a-4540-9161-7179121a9ade" providerId="ADAL" clId="{88681987-315D-4991-9A1D-1BF482AB21C3}" dt="2019-11-05T20:46:31.090" v="1573" actId="6549"/>
          <ac:spMkLst>
            <pc:docMk/>
            <pc:sldMk cId="2627210790" sldId="271"/>
            <ac:spMk id="6" creationId="{37EC920E-7A60-42E0-B908-2C2A1EE1656F}"/>
          </ac:spMkLst>
        </pc:spChg>
      </pc:sldChg>
      <pc:sldChg chg="ord">
        <pc:chgData name="Mike Folk" userId="5d6b0df9-4d4a-4540-9161-7179121a9ade" providerId="ADAL" clId="{88681987-315D-4991-9A1D-1BF482AB21C3}" dt="2019-11-06T13:38:40.502" v="1651"/>
        <pc:sldMkLst>
          <pc:docMk/>
          <pc:sldMk cId="2862135099" sldId="272"/>
        </pc:sldMkLst>
      </pc:sldChg>
      <pc:sldChg chg="modSp ord">
        <pc:chgData name="Mike Folk" userId="5d6b0df9-4d4a-4540-9161-7179121a9ade" providerId="ADAL" clId="{88681987-315D-4991-9A1D-1BF482AB21C3}" dt="2019-11-06T13:38:40.502" v="1651"/>
        <pc:sldMkLst>
          <pc:docMk/>
          <pc:sldMk cId="1310902084" sldId="273"/>
        </pc:sldMkLst>
        <pc:spChg chg="mod">
          <ac:chgData name="Mike Folk" userId="5d6b0df9-4d4a-4540-9161-7179121a9ade" providerId="ADAL" clId="{88681987-315D-4991-9A1D-1BF482AB21C3}" dt="2019-11-05T18:22:01.345" v="723" actId="6549"/>
          <ac:spMkLst>
            <pc:docMk/>
            <pc:sldMk cId="1310902084" sldId="273"/>
            <ac:spMk id="2" creationId="{B8C80268-35EE-4382-BB4D-8A6686D01EFB}"/>
          </ac:spMkLst>
        </pc:spChg>
      </pc:sldChg>
      <pc:sldChg chg="modSp ord">
        <pc:chgData name="Mike Folk" userId="5d6b0df9-4d4a-4540-9161-7179121a9ade" providerId="ADAL" clId="{88681987-315D-4991-9A1D-1BF482AB21C3}" dt="2019-11-06T13:38:40.502" v="1651"/>
        <pc:sldMkLst>
          <pc:docMk/>
          <pc:sldMk cId="2489095058" sldId="274"/>
        </pc:sldMkLst>
        <pc:spChg chg="mod">
          <ac:chgData name="Mike Folk" userId="5d6b0df9-4d4a-4540-9161-7179121a9ade" providerId="ADAL" clId="{88681987-315D-4991-9A1D-1BF482AB21C3}" dt="2019-11-05T18:22:18.996" v="731" actId="6549"/>
          <ac:spMkLst>
            <pc:docMk/>
            <pc:sldMk cId="2489095058" sldId="274"/>
            <ac:spMk id="2" creationId="{53F8F708-73D5-4E78-8126-D9FD05286F8F}"/>
          </ac:spMkLst>
        </pc:spChg>
        <pc:spChg chg="mod">
          <ac:chgData name="Mike Folk" userId="5d6b0df9-4d4a-4540-9161-7179121a9ade" providerId="ADAL" clId="{88681987-315D-4991-9A1D-1BF482AB21C3}" dt="2019-11-05T19:57:53.817" v="879" actId="20577"/>
          <ac:spMkLst>
            <pc:docMk/>
            <pc:sldMk cId="2489095058" sldId="274"/>
            <ac:spMk id="3" creationId="{78B55173-8A0F-4497-92F6-07BAFB96E687}"/>
          </ac:spMkLst>
        </pc:spChg>
      </pc:sldChg>
      <pc:sldChg chg="modSp ord">
        <pc:chgData name="Mike Folk" userId="5d6b0df9-4d4a-4540-9161-7179121a9ade" providerId="ADAL" clId="{88681987-315D-4991-9A1D-1BF482AB21C3}" dt="2019-11-06T13:38:40.502" v="1651"/>
        <pc:sldMkLst>
          <pc:docMk/>
          <pc:sldMk cId="123196067" sldId="275"/>
        </pc:sldMkLst>
        <pc:spChg chg="mod">
          <ac:chgData name="Mike Folk" userId="5d6b0df9-4d4a-4540-9161-7179121a9ade" providerId="ADAL" clId="{88681987-315D-4991-9A1D-1BF482AB21C3}" dt="2019-11-05T18:18:57.998" v="509" actId="20577"/>
          <ac:spMkLst>
            <pc:docMk/>
            <pc:sldMk cId="123196067" sldId="275"/>
            <ac:spMk id="2" creationId="{BAD3E029-58C5-4FB3-A34E-959CF2CA72C5}"/>
          </ac:spMkLst>
        </pc:spChg>
        <pc:spChg chg="mod">
          <ac:chgData name="Mike Folk" userId="5d6b0df9-4d4a-4540-9161-7179121a9ade" providerId="ADAL" clId="{88681987-315D-4991-9A1D-1BF482AB21C3}" dt="2019-11-05T18:18:32.063" v="487" actId="20577"/>
          <ac:spMkLst>
            <pc:docMk/>
            <pc:sldMk cId="123196067" sldId="275"/>
            <ac:spMk id="3" creationId="{96B1F974-2629-4396-9858-32A1479CF373}"/>
          </ac:spMkLst>
        </pc:spChg>
      </pc:sldChg>
      <pc:sldChg chg="ord">
        <pc:chgData name="Mike Folk" userId="5d6b0df9-4d4a-4540-9161-7179121a9ade" providerId="ADAL" clId="{88681987-315D-4991-9A1D-1BF482AB21C3}" dt="2019-11-06T13:38:40.502" v="1651"/>
        <pc:sldMkLst>
          <pc:docMk/>
          <pc:sldMk cId="4287026142" sldId="276"/>
        </pc:sldMkLst>
      </pc:sldChg>
      <pc:sldChg chg="modSp">
        <pc:chgData name="Mike Folk" userId="5d6b0df9-4d4a-4540-9161-7179121a9ade" providerId="ADAL" clId="{88681987-315D-4991-9A1D-1BF482AB21C3}" dt="2019-11-05T17:44:32.663" v="155" actId="20577"/>
        <pc:sldMkLst>
          <pc:docMk/>
          <pc:sldMk cId="2061579021" sldId="282"/>
        </pc:sldMkLst>
        <pc:spChg chg="mod">
          <ac:chgData name="Mike Folk" userId="5d6b0df9-4d4a-4540-9161-7179121a9ade" providerId="ADAL" clId="{88681987-315D-4991-9A1D-1BF482AB21C3}" dt="2019-11-05T17:44:32.663" v="155" actId="20577"/>
          <ac:spMkLst>
            <pc:docMk/>
            <pc:sldMk cId="2061579021" sldId="282"/>
            <ac:spMk id="2" creationId="{E89ADCDB-88C5-43BC-B6EA-6A6F75804887}"/>
          </ac:spMkLst>
        </pc:spChg>
        <pc:spChg chg="mod">
          <ac:chgData name="Mike Folk" userId="5d6b0df9-4d4a-4540-9161-7179121a9ade" providerId="ADAL" clId="{88681987-315D-4991-9A1D-1BF482AB21C3}" dt="2019-11-05T17:43:30.256" v="139" actId="6549"/>
          <ac:spMkLst>
            <pc:docMk/>
            <pc:sldMk cId="2061579021" sldId="282"/>
            <ac:spMk id="6" creationId="{4BCCBC35-DB04-4DA0-A25E-2F1F751AA42D}"/>
          </ac:spMkLst>
        </pc:spChg>
      </pc:sldChg>
      <pc:sldChg chg="modNotesTx">
        <pc:chgData name="Mike Folk" userId="5d6b0df9-4d4a-4540-9161-7179121a9ade" providerId="ADAL" clId="{88681987-315D-4991-9A1D-1BF482AB21C3}" dt="2019-11-05T17:50:48.881" v="163" actId="20577"/>
        <pc:sldMkLst>
          <pc:docMk/>
          <pc:sldMk cId="839821104" sldId="287"/>
        </pc:sldMkLst>
      </pc:sldChg>
      <pc:sldChg chg="modAnim">
        <pc:chgData name="Mike Folk" userId="5d6b0df9-4d4a-4540-9161-7179121a9ade" providerId="ADAL" clId="{88681987-315D-4991-9A1D-1BF482AB21C3}" dt="2019-11-05T17:48:42.787" v="160"/>
        <pc:sldMkLst>
          <pc:docMk/>
          <pc:sldMk cId="673045083" sldId="290"/>
        </pc:sldMkLst>
      </pc:sldChg>
      <pc:sldChg chg="addSp delSp">
        <pc:chgData name="Mike Folk" userId="5d6b0df9-4d4a-4540-9161-7179121a9ade" providerId="ADAL" clId="{88681987-315D-4991-9A1D-1BF482AB21C3}" dt="2019-11-15T21:31:15.953" v="1788"/>
        <pc:sldMkLst>
          <pc:docMk/>
          <pc:sldMk cId="2200150727" sldId="291"/>
        </pc:sldMkLst>
        <pc:spChg chg="add del">
          <ac:chgData name="Mike Folk" userId="5d6b0df9-4d4a-4540-9161-7179121a9ade" providerId="ADAL" clId="{88681987-315D-4991-9A1D-1BF482AB21C3}" dt="2019-11-15T21:31:15.953" v="1788"/>
          <ac:spMkLst>
            <pc:docMk/>
            <pc:sldMk cId="2200150727" sldId="291"/>
            <ac:spMk id="7" creationId="{B6D75C7D-7BEB-4F50-8C79-83F115FFAFB1}"/>
          </ac:spMkLst>
        </pc:spChg>
      </pc:sldChg>
      <pc:sldChg chg="modSp">
        <pc:chgData name="Mike Folk" userId="5d6b0df9-4d4a-4540-9161-7179121a9ade" providerId="ADAL" clId="{88681987-315D-4991-9A1D-1BF482AB21C3}" dt="2019-11-05T19:30:27.458" v="864" actId="20577"/>
        <pc:sldMkLst>
          <pc:docMk/>
          <pc:sldMk cId="618966689" sldId="293"/>
        </pc:sldMkLst>
        <pc:spChg chg="mod">
          <ac:chgData name="Mike Folk" userId="5d6b0df9-4d4a-4540-9161-7179121a9ade" providerId="ADAL" clId="{88681987-315D-4991-9A1D-1BF482AB21C3}" dt="2019-11-05T19:30:27.458" v="864" actId="20577"/>
          <ac:spMkLst>
            <pc:docMk/>
            <pc:sldMk cId="618966689" sldId="293"/>
            <ac:spMk id="2" creationId="{576689CF-D8CC-4901-8F11-351D0C18292E}"/>
          </ac:spMkLst>
        </pc:spChg>
      </pc:sldChg>
      <pc:sldChg chg="modSp ord">
        <pc:chgData name="Mike Folk" userId="5d6b0df9-4d4a-4540-9161-7179121a9ade" providerId="ADAL" clId="{88681987-315D-4991-9A1D-1BF482AB21C3}" dt="2019-11-06T13:38:40.502" v="1651"/>
        <pc:sldMkLst>
          <pc:docMk/>
          <pc:sldMk cId="3652270021" sldId="294"/>
        </pc:sldMkLst>
        <pc:spChg chg="mod">
          <ac:chgData name="Mike Folk" userId="5d6b0df9-4d4a-4540-9161-7179121a9ade" providerId="ADAL" clId="{88681987-315D-4991-9A1D-1BF482AB21C3}" dt="2019-11-05T18:17:29.362" v="485" actId="20577"/>
          <ac:spMkLst>
            <pc:docMk/>
            <pc:sldMk cId="3652270021" sldId="294"/>
            <ac:spMk id="2" creationId="{9350776D-8007-41DA-BE44-5AF0FE5ED361}"/>
          </ac:spMkLst>
        </pc:spChg>
      </pc:sldChg>
      <pc:sldChg chg="modSp ord">
        <pc:chgData name="Mike Folk" userId="5d6b0df9-4d4a-4540-9161-7179121a9ade" providerId="ADAL" clId="{88681987-315D-4991-9A1D-1BF482AB21C3}" dt="2019-11-06T13:38:40.502" v="1651"/>
        <pc:sldMkLst>
          <pc:docMk/>
          <pc:sldMk cId="1481181642" sldId="296"/>
        </pc:sldMkLst>
        <pc:spChg chg="mod">
          <ac:chgData name="Mike Folk" userId="5d6b0df9-4d4a-4540-9161-7179121a9ade" providerId="ADAL" clId="{88681987-315D-4991-9A1D-1BF482AB21C3}" dt="2019-11-05T18:16:51.858" v="473" actId="20577"/>
          <ac:spMkLst>
            <pc:docMk/>
            <pc:sldMk cId="1481181642" sldId="296"/>
            <ac:spMk id="2" creationId="{9A32AE77-CB2F-4E7B-A479-B3387EB805E3}"/>
          </ac:spMkLst>
        </pc:spChg>
      </pc:sldChg>
      <pc:sldChg chg="ord">
        <pc:chgData name="Mike Folk" userId="5d6b0df9-4d4a-4540-9161-7179121a9ade" providerId="ADAL" clId="{88681987-315D-4991-9A1D-1BF482AB21C3}" dt="2019-11-06T13:38:40.502" v="1651"/>
        <pc:sldMkLst>
          <pc:docMk/>
          <pc:sldMk cId="348355389" sldId="297"/>
        </pc:sldMkLst>
      </pc:sldChg>
      <pc:sldChg chg="ord">
        <pc:chgData name="Mike Folk" userId="5d6b0df9-4d4a-4540-9161-7179121a9ade" providerId="ADAL" clId="{88681987-315D-4991-9A1D-1BF482AB21C3}" dt="2019-11-06T13:38:40.502" v="1651"/>
        <pc:sldMkLst>
          <pc:docMk/>
          <pc:sldMk cId="3548869955" sldId="299"/>
        </pc:sldMkLst>
      </pc:sldChg>
      <pc:sldChg chg="modSp">
        <pc:chgData name="Mike Folk" userId="5d6b0df9-4d4a-4540-9161-7179121a9ade" providerId="ADAL" clId="{88681987-315D-4991-9A1D-1BF482AB21C3}" dt="2019-11-05T18:07:48.146" v="349" actId="20577"/>
        <pc:sldMkLst>
          <pc:docMk/>
          <pc:sldMk cId="3735225140" sldId="303"/>
        </pc:sldMkLst>
        <pc:spChg chg="mod">
          <ac:chgData name="Mike Folk" userId="5d6b0df9-4d4a-4540-9161-7179121a9ade" providerId="ADAL" clId="{88681987-315D-4991-9A1D-1BF482AB21C3}" dt="2019-11-05T17:55:05.384" v="294" actId="6549"/>
          <ac:spMkLst>
            <pc:docMk/>
            <pc:sldMk cId="3735225140" sldId="303"/>
            <ac:spMk id="2" creationId="{D44F13BC-5517-418D-A202-A60A668F1BF3}"/>
          </ac:spMkLst>
        </pc:spChg>
        <pc:spChg chg="mod">
          <ac:chgData name="Mike Folk" userId="5d6b0df9-4d4a-4540-9161-7179121a9ade" providerId="ADAL" clId="{88681987-315D-4991-9A1D-1BF482AB21C3}" dt="2019-11-05T18:07:48.146" v="349" actId="20577"/>
          <ac:spMkLst>
            <pc:docMk/>
            <pc:sldMk cId="3735225140" sldId="303"/>
            <ac:spMk id="3" creationId="{9E6E208E-AA74-4592-8128-3036BA539982}"/>
          </ac:spMkLst>
        </pc:spChg>
      </pc:sldChg>
      <pc:sldChg chg="modSp">
        <pc:chgData name="Mike Folk" userId="5d6b0df9-4d4a-4540-9161-7179121a9ade" providerId="ADAL" clId="{88681987-315D-4991-9A1D-1BF482AB21C3}" dt="2019-11-05T20:39:15.373" v="1558" actId="6549"/>
        <pc:sldMkLst>
          <pc:docMk/>
          <pc:sldMk cId="2699976660" sldId="304"/>
        </pc:sldMkLst>
        <pc:spChg chg="mod">
          <ac:chgData name="Mike Folk" userId="5d6b0df9-4d4a-4540-9161-7179121a9ade" providerId="ADAL" clId="{88681987-315D-4991-9A1D-1BF482AB21C3}" dt="2019-11-05T20:39:15.373" v="1558" actId="6549"/>
          <ac:spMkLst>
            <pc:docMk/>
            <pc:sldMk cId="2699976660" sldId="304"/>
            <ac:spMk id="2" creationId="{E6F00068-D07F-4235-A53A-1A16E18F481A}"/>
          </ac:spMkLst>
        </pc:spChg>
        <pc:spChg chg="mod">
          <ac:chgData name="Mike Folk" userId="5d6b0df9-4d4a-4540-9161-7179121a9ade" providerId="ADAL" clId="{88681987-315D-4991-9A1D-1BF482AB21C3}" dt="2019-11-05T20:32:15.370" v="1146"/>
          <ac:spMkLst>
            <pc:docMk/>
            <pc:sldMk cId="2699976660" sldId="304"/>
            <ac:spMk id="3" creationId="{3A8C3B09-EFBA-4293-98C4-7DDB3BEFB2E9}"/>
          </ac:spMkLst>
        </pc:spChg>
      </pc:sldChg>
      <pc:sldChg chg="modAnim">
        <pc:chgData name="Mike Folk" userId="5d6b0df9-4d4a-4540-9161-7179121a9ade" providerId="ADAL" clId="{88681987-315D-4991-9A1D-1BF482AB21C3}" dt="2019-11-06T13:54:50.816" v="1709"/>
        <pc:sldMkLst>
          <pc:docMk/>
          <pc:sldMk cId="3807866810" sldId="305"/>
        </pc:sldMkLst>
      </pc:sldChg>
      <pc:sldChg chg="add del">
        <pc:chgData name="Mike Folk" userId="5d6b0df9-4d4a-4540-9161-7179121a9ade" providerId="ADAL" clId="{88681987-315D-4991-9A1D-1BF482AB21C3}" dt="2019-11-05T20:24:31.894" v="978" actId="2696"/>
        <pc:sldMkLst>
          <pc:docMk/>
          <pc:sldMk cId="1087675244" sldId="306"/>
        </pc:sldMkLst>
      </pc:sldChg>
      <pc:sldChg chg="modSp ord">
        <pc:chgData name="Mike Folk" userId="5d6b0df9-4d4a-4540-9161-7179121a9ade" providerId="ADAL" clId="{88681987-315D-4991-9A1D-1BF482AB21C3}" dt="2019-11-06T13:38:40.502" v="1651"/>
        <pc:sldMkLst>
          <pc:docMk/>
          <pc:sldMk cId="2915312250" sldId="307"/>
        </pc:sldMkLst>
        <pc:spChg chg="mod">
          <ac:chgData name="Mike Folk" userId="5d6b0df9-4d4a-4540-9161-7179121a9ade" providerId="ADAL" clId="{88681987-315D-4991-9A1D-1BF482AB21C3}" dt="2019-11-05T19:57:46.908" v="878" actId="20577"/>
          <ac:spMkLst>
            <pc:docMk/>
            <pc:sldMk cId="2915312250" sldId="307"/>
            <ac:spMk id="3" creationId="{E9316022-7C53-4A88-8448-B0F936D389A8}"/>
          </ac:spMkLst>
        </pc:spChg>
      </pc:sldChg>
      <pc:sldChg chg="add">
        <pc:chgData name="Mike Folk" userId="5d6b0df9-4d4a-4540-9161-7179121a9ade" providerId="ADAL" clId="{88681987-315D-4991-9A1D-1BF482AB21C3}" dt="2019-11-05T14:26:33.559" v="0"/>
        <pc:sldMkLst>
          <pc:docMk/>
          <pc:sldMk cId="2398890997" sldId="311"/>
        </pc:sldMkLst>
      </pc:sldChg>
      <pc:sldChg chg="add">
        <pc:chgData name="Mike Folk" userId="5d6b0df9-4d4a-4540-9161-7179121a9ade" providerId="ADAL" clId="{88681987-315D-4991-9A1D-1BF482AB21C3}" dt="2019-11-05T14:26:33.559" v="0"/>
        <pc:sldMkLst>
          <pc:docMk/>
          <pc:sldMk cId="1376113470" sldId="312"/>
        </pc:sldMkLst>
      </pc:sldChg>
      <pc:sldChg chg="add">
        <pc:chgData name="Mike Folk" userId="5d6b0df9-4d4a-4540-9161-7179121a9ade" providerId="ADAL" clId="{88681987-315D-4991-9A1D-1BF482AB21C3}" dt="2019-11-05T14:26:33.559" v="0"/>
        <pc:sldMkLst>
          <pc:docMk/>
          <pc:sldMk cId="2060373091" sldId="313"/>
        </pc:sldMkLst>
      </pc:sldChg>
      <pc:sldChg chg="modSp add">
        <pc:chgData name="Mike Folk" userId="5d6b0df9-4d4a-4540-9161-7179121a9ade" providerId="ADAL" clId="{88681987-315D-4991-9A1D-1BF482AB21C3}" dt="2019-11-05T20:02:13.440" v="893" actId="20577"/>
        <pc:sldMkLst>
          <pc:docMk/>
          <pc:sldMk cId="2724474713" sldId="314"/>
        </pc:sldMkLst>
        <pc:spChg chg="mod">
          <ac:chgData name="Mike Folk" userId="5d6b0df9-4d4a-4540-9161-7179121a9ade" providerId="ADAL" clId="{88681987-315D-4991-9A1D-1BF482AB21C3}" dt="2019-11-05T20:02:13.440" v="893" actId="20577"/>
          <ac:spMkLst>
            <pc:docMk/>
            <pc:sldMk cId="2724474713" sldId="314"/>
            <ac:spMk id="3" creationId="{FB9D2990-108B-1247-880A-301A2EFD0192}"/>
          </ac:spMkLst>
        </pc:spChg>
      </pc:sldChg>
      <pc:sldChg chg="modSp add">
        <pc:chgData name="Mike Folk" userId="5d6b0df9-4d4a-4540-9161-7179121a9ade" providerId="ADAL" clId="{88681987-315D-4991-9A1D-1BF482AB21C3}" dt="2019-11-05T20:03:36.399" v="894" actId="20577"/>
        <pc:sldMkLst>
          <pc:docMk/>
          <pc:sldMk cId="303837286" sldId="315"/>
        </pc:sldMkLst>
        <pc:spChg chg="mod">
          <ac:chgData name="Mike Folk" userId="5d6b0df9-4d4a-4540-9161-7179121a9ade" providerId="ADAL" clId="{88681987-315D-4991-9A1D-1BF482AB21C3}" dt="2019-11-05T20:03:36.399" v="894" actId="20577"/>
          <ac:spMkLst>
            <pc:docMk/>
            <pc:sldMk cId="303837286" sldId="315"/>
            <ac:spMk id="3" creationId="{FDCB3B43-E2C5-724D-89C6-A68F9711D37F}"/>
          </ac:spMkLst>
        </pc:spChg>
      </pc:sldChg>
      <pc:sldChg chg="modSp add">
        <pc:chgData name="Mike Folk" userId="5d6b0df9-4d4a-4540-9161-7179121a9ade" providerId="ADAL" clId="{88681987-315D-4991-9A1D-1BF482AB21C3}" dt="2019-11-05T20:05:22.829" v="974" actId="20577"/>
        <pc:sldMkLst>
          <pc:docMk/>
          <pc:sldMk cId="856054504" sldId="316"/>
        </pc:sldMkLst>
        <pc:spChg chg="mod">
          <ac:chgData name="Mike Folk" userId="5d6b0df9-4d4a-4540-9161-7179121a9ade" providerId="ADAL" clId="{88681987-315D-4991-9A1D-1BF482AB21C3}" dt="2019-11-05T20:05:22.829" v="974" actId="20577"/>
          <ac:spMkLst>
            <pc:docMk/>
            <pc:sldMk cId="856054504" sldId="316"/>
            <ac:spMk id="3" creationId="{6DE79F43-03C9-E84E-B61B-388D05DF5F21}"/>
          </ac:spMkLst>
        </pc:spChg>
      </pc:sldChg>
      <pc:sldChg chg="add ord">
        <pc:chgData name="Mike Folk" userId="5d6b0df9-4d4a-4540-9161-7179121a9ade" providerId="ADAL" clId="{88681987-315D-4991-9A1D-1BF482AB21C3}" dt="2019-11-06T13:39:25.051" v="1653"/>
        <pc:sldMkLst>
          <pc:docMk/>
          <pc:sldMk cId="3447286587" sldId="318"/>
        </pc:sldMkLst>
      </pc:sldChg>
      <pc:sldChg chg="add ord">
        <pc:chgData name="Mike Folk" userId="5d6b0df9-4d4a-4540-9161-7179121a9ade" providerId="ADAL" clId="{88681987-315D-4991-9A1D-1BF482AB21C3}" dt="2019-11-06T13:39:25.051" v="1653"/>
        <pc:sldMkLst>
          <pc:docMk/>
          <pc:sldMk cId="1411162314" sldId="319"/>
        </pc:sldMkLst>
      </pc:sldChg>
      <pc:sldChg chg="modSp add ord">
        <pc:chgData name="Mike Folk" userId="5d6b0df9-4d4a-4540-9161-7179121a9ade" providerId="ADAL" clId="{88681987-315D-4991-9A1D-1BF482AB21C3}" dt="2019-11-05T20:27:48.981" v="979" actId="20577"/>
        <pc:sldMkLst>
          <pc:docMk/>
          <pc:sldMk cId="1896034774" sldId="320"/>
        </pc:sldMkLst>
        <pc:spChg chg="mod">
          <ac:chgData name="Mike Folk" userId="5d6b0df9-4d4a-4540-9161-7179121a9ade" providerId="ADAL" clId="{88681987-315D-4991-9A1D-1BF482AB21C3}" dt="2019-11-05T17:17:55.008" v="6" actId="27636"/>
          <ac:spMkLst>
            <pc:docMk/>
            <pc:sldMk cId="1896034774" sldId="320"/>
            <ac:spMk id="3" creationId="{D969FD52-DEC8-49B7-9D10-DC9488AECCE4}"/>
          </ac:spMkLst>
        </pc:spChg>
        <pc:graphicFrameChg chg="mod modGraphic">
          <ac:chgData name="Mike Folk" userId="5d6b0df9-4d4a-4540-9161-7179121a9ade" providerId="ADAL" clId="{88681987-315D-4991-9A1D-1BF482AB21C3}" dt="2019-11-05T20:27:48.981" v="979" actId="20577"/>
          <ac:graphicFrameMkLst>
            <pc:docMk/>
            <pc:sldMk cId="1896034774" sldId="320"/>
            <ac:graphicFrameMk id="2" creationId="{D078E6BA-B1E6-4916-99C2-DECDFED5ABFC}"/>
          </ac:graphicFrameMkLst>
        </pc:graphicFrameChg>
      </pc:sldChg>
      <pc:sldChg chg="addSp delSp modSp">
        <pc:chgData name="Mike Folk" userId="5d6b0df9-4d4a-4540-9161-7179121a9ade" providerId="ADAL" clId="{88681987-315D-4991-9A1D-1BF482AB21C3}" dt="2019-11-05T18:12:30.216" v="360"/>
        <pc:sldMkLst>
          <pc:docMk/>
          <pc:sldMk cId="546865558" sldId="322"/>
        </pc:sldMkLst>
        <pc:spChg chg="mod">
          <ac:chgData name="Mike Folk" userId="5d6b0df9-4d4a-4540-9161-7179121a9ade" providerId="ADAL" clId="{88681987-315D-4991-9A1D-1BF482AB21C3}" dt="2019-11-05T18:03:28.377" v="302" actId="6549"/>
          <ac:spMkLst>
            <pc:docMk/>
            <pc:sldMk cId="546865558" sldId="322"/>
            <ac:spMk id="2" creationId="{00000000-0000-0000-0000-000000000000}"/>
          </ac:spMkLst>
        </pc:spChg>
        <pc:spChg chg="mod">
          <ac:chgData name="Mike Folk" userId="5d6b0df9-4d4a-4540-9161-7179121a9ade" providerId="ADAL" clId="{88681987-315D-4991-9A1D-1BF482AB21C3}" dt="2019-11-05T18:03:24.322" v="301" actId="6549"/>
          <ac:spMkLst>
            <pc:docMk/>
            <pc:sldMk cId="546865558" sldId="322"/>
            <ac:spMk id="3" creationId="{00000000-0000-0000-0000-000000000000}"/>
          </ac:spMkLst>
        </pc:spChg>
        <pc:spChg chg="add del mod">
          <ac:chgData name="Mike Folk" userId="5d6b0df9-4d4a-4540-9161-7179121a9ade" providerId="ADAL" clId="{88681987-315D-4991-9A1D-1BF482AB21C3}" dt="2019-11-05T18:03:43.124" v="303"/>
          <ac:spMkLst>
            <pc:docMk/>
            <pc:sldMk cId="546865558" sldId="322"/>
            <ac:spMk id="4" creationId="{82D9CE12-EE4B-45CB-86B3-94145ECFF25D}"/>
          </ac:spMkLst>
        </pc:spChg>
        <pc:spChg chg="add del mod">
          <ac:chgData name="Mike Folk" userId="5d6b0df9-4d4a-4540-9161-7179121a9ade" providerId="ADAL" clId="{88681987-315D-4991-9A1D-1BF482AB21C3}" dt="2019-11-05T18:03:43.124" v="303"/>
          <ac:spMkLst>
            <pc:docMk/>
            <pc:sldMk cId="546865558" sldId="322"/>
            <ac:spMk id="5" creationId="{47AFDF68-EEED-4F50-91AC-9A36D50FB2A0}"/>
          </ac:spMkLst>
        </pc:spChg>
        <pc:spChg chg="add del mod">
          <ac:chgData name="Mike Folk" userId="5d6b0df9-4d4a-4540-9161-7179121a9ade" providerId="ADAL" clId="{88681987-315D-4991-9A1D-1BF482AB21C3}" dt="2019-11-05T18:03:43.124" v="303"/>
          <ac:spMkLst>
            <pc:docMk/>
            <pc:sldMk cId="546865558" sldId="322"/>
            <ac:spMk id="6" creationId="{E7EB78FF-04DC-4A99-9136-B4A4B24F1A59}"/>
          </ac:spMkLst>
        </pc:spChg>
        <pc:spChg chg="add del mod">
          <ac:chgData name="Mike Folk" userId="5d6b0df9-4d4a-4540-9161-7179121a9ade" providerId="ADAL" clId="{88681987-315D-4991-9A1D-1BF482AB21C3}" dt="2019-11-05T18:03:43.124" v="303"/>
          <ac:spMkLst>
            <pc:docMk/>
            <pc:sldMk cId="546865558" sldId="322"/>
            <ac:spMk id="7" creationId="{C692483D-0ED8-4A85-856A-E777A39BD67A}"/>
          </ac:spMkLst>
        </pc:spChg>
        <pc:spChg chg="add del mod">
          <ac:chgData name="Mike Folk" userId="5d6b0df9-4d4a-4540-9161-7179121a9ade" providerId="ADAL" clId="{88681987-315D-4991-9A1D-1BF482AB21C3}" dt="2019-11-05T18:03:43.124" v="303"/>
          <ac:spMkLst>
            <pc:docMk/>
            <pc:sldMk cId="546865558" sldId="322"/>
            <ac:spMk id="8" creationId="{CA313470-0B1C-4B1B-8504-87D72225A4FC}"/>
          </ac:spMkLst>
        </pc:spChg>
        <pc:spChg chg="mod">
          <ac:chgData name="Mike Folk" userId="5d6b0df9-4d4a-4540-9161-7179121a9ade" providerId="ADAL" clId="{88681987-315D-4991-9A1D-1BF482AB21C3}" dt="2019-11-05T18:04:01.175" v="304" actId="255"/>
          <ac:spMkLst>
            <pc:docMk/>
            <pc:sldMk cId="546865558" sldId="322"/>
            <ac:spMk id="61443" creationId="{00000000-0000-0000-0000-000000000000}"/>
          </ac:spMkLst>
        </pc:spChg>
        <pc:spChg chg="mod">
          <ac:chgData name="Mike Folk" userId="5d6b0df9-4d4a-4540-9161-7179121a9ade" providerId="ADAL" clId="{88681987-315D-4991-9A1D-1BF482AB21C3}" dt="2019-11-05T18:12:26.350" v="358" actId="207"/>
          <ac:spMkLst>
            <pc:docMk/>
            <pc:sldMk cId="546865558" sldId="322"/>
            <ac:spMk id="61445" creationId="{00000000-0000-0000-0000-000000000000}"/>
          </ac:spMkLst>
        </pc:spChg>
        <pc:spChg chg="del mod">
          <ac:chgData name="Mike Folk" userId="5d6b0df9-4d4a-4540-9161-7179121a9ade" providerId="ADAL" clId="{88681987-315D-4991-9A1D-1BF482AB21C3}" dt="2019-11-05T18:12:30.216" v="360"/>
          <ac:spMkLst>
            <pc:docMk/>
            <pc:sldMk cId="546865558" sldId="322"/>
            <ac:spMk id="202756" creationId="{00000000-0000-0000-0000-000000000000}"/>
          </ac:spMkLst>
        </pc:spChg>
      </pc:sldChg>
      <pc:sldChg chg="modSp add ord">
        <pc:chgData name="Mike Folk" userId="5d6b0df9-4d4a-4540-9161-7179121a9ade" providerId="ADAL" clId="{88681987-315D-4991-9A1D-1BF482AB21C3}" dt="2019-11-06T13:38:40.502" v="1651"/>
        <pc:sldMkLst>
          <pc:docMk/>
          <pc:sldMk cId="2471232504" sldId="323"/>
        </pc:sldMkLst>
        <pc:spChg chg="mod">
          <ac:chgData name="Mike Folk" userId="5d6b0df9-4d4a-4540-9161-7179121a9ade" providerId="ADAL" clId="{88681987-315D-4991-9A1D-1BF482AB21C3}" dt="2019-11-05T18:22:10.392" v="730" actId="6549"/>
          <ac:spMkLst>
            <pc:docMk/>
            <pc:sldMk cId="2471232504" sldId="323"/>
            <ac:spMk id="2" creationId="{3CE31853-96DD-48B5-9216-4C702165C55A}"/>
          </ac:spMkLst>
        </pc:spChg>
        <pc:spChg chg="mod">
          <ac:chgData name="Mike Folk" userId="5d6b0df9-4d4a-4540-9161-7179121a9ade" providerId="ADAL" clId="{88681987-315D-4991-9A1D-1BF482AB21C3}" dt="2019-11-05T18:21:24.293" v="700" actId="20577"/>
          <ac:spMkLst>
            <pc:docMk/>
            <pc:sldMk cId="2471232504" sldId="323"/>
            <ac:spMk id="3" creationId="{F29D4C23-A728-40A0-B619-805C07D3F3E0}"/>
          </ac:spMkLst>
        </pc:spChg>
      </pc:sldChg>
      <pc:sldChg chg="addSp delSp modSp add">
        <pc:chgData name="Mike Folk" userId="5d6b0df9-4d4a-4540-9161-7179121a9ade" providerId="ADAL" clId="{88681987-315D-4991-9A1D-1BF482AB21C3}" dt="2019-11-05T18:32:24.178" v="848" actId="1076"/>
        <pc:sldMkLst>
          <pc:docMk/>
          <pc:sldMk cId="1032968730" sldId="324"/>
        </pc:sldMkLst>
        <pc:spChg chg="del">
          <ac:chgData name="Mike Folk" userId="5d6b0df9-4d4a-4540-9161-7179121a9ade" providerId="ADAL" clId="{88681987-315D-4991-9A1D-1BF482AB21C3}" dt="2019-11-05T18:29:04.443" v="733"/>
          <ac:spMkLst>
            <pc:docMk/>
            <pc:sldMk cId="1032968730" sldId="324"/>
            <ac:spMk id="2" creationId="{8DFEF2C3-0944-49EB-9835-5E811EDEEC90}"/>
          </ac:spMkLst>
        </pc:spChg>
        <pc:spChg chg="del">
          <ac:chgData name="Mike Folk" userId="5d6b0df9-4d4a-4540-9161-7179121a9ade" providerId="ADAL" clId="{88681987-315D-4991-9A1D-1BF482AB21C3}" dt="2019-11-05T18:29:04.443" v="733"/>
          <ac:spMkLst>
            <pc:docMk/>
            <pc:sldMk cId="1032968730" sldId="324"/>
            <ac:spMk id="3" creationId="{789D96AE-202A-47D5-8496-A5E22E68A351}"/>
          </ac:spMkLst>
        </pc:spChg>
        <pc:spChg chg="add mod">
          <ac:chgData name="Mike Folk" userId="5d6b0df9-4d4a-4540-9161-7179121a9ade" providerId="ADAL" clId="{88681987-315D-4991-9A1D-1BF482AB21C3}" dt="2019-11-05T18:32:24.178" v="848" actId="1076"/>
          <ac:spMkLst>
            <pc:docMk/>
            <pc:sldMk cId="1032968730" sldId="324"/>
            <ac:spMk id="6" creationId="{BCC36195-707F-4996-967A-E8ADA5BF0F78}"/>
          </ac:spMkLst>
        </pc:spChg>
        <pc:spChg chg="add del mod">
          <ac:chgData name="Mike Folk" userId="5d6b0df9-4d4a-4540-9161-7179121a9ade" providerId="ADAL" clId="{88681987-315D-4991-9A1D-1BF482AB21C3}" dt="2019-11-05T18:31:17.187" v="742"/>
          <ac:spMkLst>
            <pc:docMk/>
            <pc:sldMk cId="1032968730" sldId="324"/>
            <ac:spMk id="7" creationId="{D5679E2F-79E6-454D-8282-D925B3242D9C}"/>
          </ac:spMkLst>
        </pc:spChg>
        <pc:spChg chg="add mod">
          <ac:chgData name="Mike Folk" userId="5d6b0df9-4d4a-4540-9161-7179121a9ade" providerId="ADAL" clId="{88681987-315D-4991-9A1D-1BF482AB21C3}" dt="2019-11-05T18:32:19.506" v="847" actId="1076"/>
          <ac:spMkLst>
            <pc:docMk/>
            <pc:sldMk cId="1032968730" sldId="324"/>
            <ac:spMk id="8" creationId="{342B8CEE-3E96-4D1F-BB87-4975E96DEED6}"/>
          </ac:spMkLst>
        </pc:spChg>
        <pc:spChg chg="add del">
          <ac:chgData name="Mike Folk" userId="5d6b0df9-4d4a-4540-9161-7179121a9ade" providerId="ADAL" clId="{88681987-315D-4991-9A1D-1BF482AB21C3}" dt="2019-11-05T18:30:40.175" v="741"/>
          <ac:spMkLst>
            <pc:docMk/>
            <pc:sldMk cId="1032968730" sldId="324"/>
            <ac:spMk id="10" creationId="{082B60F4-1323-4095-A15A-16BECABF7916}"/>
          </ac:spMkLst>
        </pc:spChg>
        <pc:spChg chg="add del">
          <ac:chgData name="Mike Folk" userId="5d6b0df9-4d4a-4540-9161-7179121a9ade" providerId="ADAL" clId="{88681987-315D-4991-9A1D-1BF482AB21C3}" dt="2019-11-05T18:30:40.175" v="741"/>
          <ac:spMkLst>
            <pc:docMk/>
            <pc:sldMk cId="1032968730" sldId="324"/>
            <ac:spMk id="11" creationId="{8CCC6FFA-B630-4512-B530-C7F61CC4F5EB}"/>
          </ac:spMkLst>
        </pc:spChg>
        <pc:spChg chg="add del">
          <ac:chgData name="Mike Folk" userId="5d6b0df9-4d4a-4540-9161-7179121a9ade" providerId="ADAL" clId="{88681987-315D-4991-9A1D-1BF482AB21C3}" dt="2019-11-05T18:30:40.175" v="741"/>
          <ac:spMkLst>
            <pc:docMk/>
            <pc:sldMk cId="1032968730" sldId="324"/>
            <ac:spMk id="16" creationId="{F5778A42-3603-4DEB-B1C2-8C73E3917444}"/>
          </ac:spMkLst>
        </pc:spChg>
        <pc:spChg chg="add mod">
          <ac:chgData name="Mike Folk" userId="5d6b0df9-4d4a-4540-9161-7179121a9ade" providerId="ADAL" clId="{88681987-315D-4991-9A1D-1BF482AB21C3}" dt="2019-11-05T18:32:09.989" v="845" actId="1037"/>
          <ac:spMkLst>
            <pc:docMk/>
            <pc:sldMk cId="1032968730" sldId="324"/>
            <ac:spMk id="20" creationId="{DA8BF5CE-FE7A-4C11-8749-18D2A303190D}"/>
          </ac:spMkLst>
        </pc:spChg>
        <pc:spChg chg="add mod">
          <ac:chgData name="Mike Folk" userId="5d6b0df9-4d4a-4540-9161-7179121a9ade" providerId="ADAL" clId="{88681987-315D-4991-9A1D-1BF482AB21C3}" dt="2019-11-05T18:32:09.989" v="845" actId="1037"/>
          <ac:spMkLst>
            <pc:docMk/>
            <pc:sldMk cId="1032968730" sldId="324"/>
            <ac:spMk id="21" creationId="{7C58B17F-3365-4150-AC7E-178F4155B9D6}"/>
          </ac:spMkLst>
        </pc:spChg>
        <pc:spChg chg="add mod">
          <ac:chgData name="Mike Folk" userId="5d6b0df9-4d4a-4540-9161-7179121a9ade" providerId="ADAL" clId="{88681987-315D-4991-9A1D-1BF482AB21C3}" dt="2019-11-05T18:32:09.989" v="845" actId="1037"/>
          <ac:spMkLst>
            <pc:docMk/>
            <pc:sldMk cId="1032968730" sldId="324"/>
            <ac:spMk id="26" creationId="{96BC4F45-8596-48D5-9DD3-DC07E0629D36}"/>
          </ac:spMkLst>
        </pc:spChg>
        <pc:grpChg chg="add del">
          <ac:chgData name="Mike Folk" userId="5d6b0df9-4d4a-4540-9161-7179121a9ade" providerId="ADAL" clId="{88681987-315D-4991-9A1D-1BF482AB21C3}" dt="2019-11-05T18:30:40.175" v="741"/>
          <ac:grpSpMkLst>
            <pc:docMk/>
            <pc:sldMk cId="1032968730" sldId="324"/>
            <ac:grpSpMk id="13" creationId="{B1277A59-2551-4ABD-903B-2F96CEFB4277}"/>
          </ac:grpSpMkLst>
        </pc:grpChg>
        <pc:grpChg chg="add mod">
          <ac:chgData name="Mike Folk" userId="5d6b0df9-4d4a-4540-9161-7179121a9ade" providerId="ADAL" clId="{88681987-315D-4991-9A1D-1BF482AB21C3}" dt="2019-11-05T18:32:09.989" v="845" actId="1037"/>
          <ac:grpSpMkLst>
            <pc:docMk/>
            <pc:sldMk cId="1032968730" sldId="324"/>
            <ac:grpSpMk id="23" creationId="{84831B51-149F-4CF3-A082-3670FE5C7E51}"/>
          </ac:grpSpMkLst>
        </pc:grpChg>
        <pc:picChg chg="add del">
          <ac:chgData name="Mike Folk" userId="5d6b0df9-4d4a-4540-9161-7179121a9ade" providerId="ADAL" clId="{88681987-315D-4991-9A1D-1BF482AB21C3}" dt="2019-11-05T18:30:40.175" v="741"/>
          <ac:picMkLst>
            <pc:docMk/>
            <pc:sldMk cId="1032968730" sldId="324"/>
            <ac:picMk id="9" creationId="{C03C48C8-C7AC-4992-938A-63F3A302FEB5}"/>
          </ac:picMkLst>
        </pc:picChg>
        <pc:picChg chg="add del">
          <ac:chgData name="Mike Folk" userId="5d6b0df9-4d4a-4540-9161-7179121a9ade" providerId="ADAL" clId="{88681987-315D-4991-9A1D-1BF482AB21C3}" dt="2019-11-05T18:30:40.175" v="741"/>
          <ac:picMkLst>
            <pc:docMk/>
            <pc:sldMk cId="1032968730" sldId="324"/>
            <ac:picMk id="12" creationId="{0C685BFA-A48B-4C76-B356-B58AD2B4CD4A}"/>
          </ac:picMkLst>
        </pc:picChg>
        <pc:picChg chg="add del">
          <ac:chgData name="Mike Folk" userId="5d6b0df9-4d4a-4540-9161-7179121a9ade" providerId="ADAL" clId="{88681987-315D-4991-9A1D-1BF482AB21C3}" dt="2019-11-05T18:30:40.175" v="741"/>
          <ac:picMkLst>
            <pc:docMk/>
            <pc:sldMk cId="1032968730" sldId="324"/>
            <ac:picMk id="17" creationId="{DDF3D940-7561-46DB-B0CA-DEB8355B0BA3}"/>
          </ac:picMkLst>
        </pc:picChg>
        <pc:picChg chg="add del">
          <ac:chgData name="Mike Folk" userId="5d6b0df9-4d4a-4540-9161-7179121a9ade" providerId="ADAL" clId="{88681987-315D-4991-9A1D-1BF482AB21C3}" dt="2019-11-05T18:30:40.175" v="741"/>
          <ac:picMkLst>
            <pc:docMk/>
            <pc:sldMk cId="1032968730" sldId="324"/>
            <ac:picMk id="18" creationId="{9206A4D1-2DAC-4945-A15A-4859F6D85D32}"/>
          </ac:picMkLst>
        </pc:picChg>
        <pc:picChg chg="add mod">
          <ac:chgData name="Mike Folk" userId="5d6b0df9-4d4a-4540-9161-7179121a9ade" providerId="ADAL" clId="{88681987-315D-4991-9A1D-1BF482AB21C3}" dt="2019-11-05T18:32:09.989" v="845" actId="1037"/>
          <ac:picMkLst>
            <pc:docMk/>
            <pc:sldMk cId="1032968730" sldId="324"/>
            <ac:picMk id="19" creationId="{047FFC9C-B2C8-4C98-B33C-C14E7DBC55BE}"/>
          </ac:picMkLst>
        </pc:picChg>
        <pc:picChg chg="add mod">
          <ac:chgData name="Mike Folk" userId="5d6b0df9-4d4a-4540-9161-7179121a9ade" providerId="ADAL" clId="{88681987-315D-4991-9A1D-1BF482AB21C3}" dt="2019-11-05T18:32:09.989" v="845" actId="1037"/>
          <ac:picMkLst>
            <pc:docMk/>
            <pc:sldMk cId="1032968730" sldId="324"/>
            <ac:picMk id="22" creationId="{22B5A39B-23B0-4BDE-9919-C529037C93A5}"/>
          </ac:picMkLst>
        </pc:picChg>
        <pc:picChg chg="add mod">
          <ac:chgData name="Mike Folk" userId="5d6b0df9-4d4a-4540-9161-7179121a9ade" providerId="ADAL" clId="{88681987-315D-4991-9A1D-1BF482AB21C3}" dt="2019-11-05T18:32:09.989" v="845" actId="1037"/>
          <ac:picMkLst>
            <pc:docMk/>
            <pc:sldMk cId="1032968730" sldId="324"/>
            <ac:picMk id="27" creationId="{A7D41E7A-B5DA-4A93-9593-8DADBE68B5B7}"/>
          </ac:picMkLst>
        </pc:picChg>
        <pc:picChg chg="add mod">
          <ac:chgData name="Mike Folk" userId="5d6b0df9-4d4a-4540-9161-7179121a9ade" providerId="ADAL" clId="{88681987-315D-4991-9A1D-1BF482AB21C3}" dt="2019-11-05T18:32:09.989" v="845" actId="1037"/>
          <ac:picMkLst>
            <pc:docMk/>
            <pc:sldMk cId="1032968730" sldId="324"/>
            <ac:picMk id="28" creationId="{29FC273D-2606-4007-920C-179FFDE062DA}"/>
          </ac:picMkLst>
        </pc:picChg>
      </pc:sldChg>
      <pc:sldChg chg="addSp add">
        <pc:chgData name="Mike Folk" userId="5d6b0df9-4d4a-4540-9161-7179121a9ade" providerId="ADAL" clId="{88681987-315D-4991-9A1D-1BF482AB21C3}" dt="2019-11-05T18:33:09.519" v="851"/>
        <pc:sldMkLst>
          <pc:docMk/>
          <pc:sldMk cId="1976197090" sldId="325"/>
        </pc:sldMkLst>
        <pc:spChg chg="add">
          <ac:chgData name="Mike Folk" userId="5d6b0df9-4d4a-4540-9161-7179121a9ade" providerId="ADAL" clId="{88681987-315D-4991-9A1D-1BF482AB21C3}" dt="2019-11-05T18:33:09.519" v="851"/>
          <ac:spMkLst>
            <pc:docMk/>
            <pc:sldMk cId="1976197090" sldId="325"/>
            <ac:spMk id="6" creationId="{5CEC8E11-0883-49C0-A52D-C4FE85612AD1}"/>
          </ac:spMkLst>
        </pc:spChg>
        <pc:spChg chg="add">
          <ac:chgData name="Mike Folk" userId="5d6b0df9-4d4a-4540-9161-7179121a9ade" providerId="ADAL" clId="{88681987-315D-4991-9A1D-1BF482AB21C3}" dt="2019-11-05T18:33:09.519" v="851"/>
          <ac:spMkLst>
            <pc:docMk/>
            <pc:sldMk cId="1976197090" sldId="325"/>
            <ac:spMk id="8" creationId="{CFECF716-C420-4D0F-BD3F-3AF2D93373D1}"/>
          </ac:spMkLst>
        </pc:spChg>
        <pc:spChg chg="add">
          <ac:chgData name="Mike Folk" userId="5d6b0df9-4d4a-4540-9161-7179121a9ade" providerId="ADAL" clId="{88681987-315D-4991-9A1D-1BF482AB21C3}" dt="2019-11-05T18:33:09.519" v="851"/>
          <ac:spMkLst>
            <pc:docMk/>
            <pc:sldMk cId="1976197090" sldId="325"/>
            <ac:spMk id="13" creationId="{763CC1A8-D86C-4C76-98A8-5ACDCD6A526F}"/>
          </ac:spMkLst>
        </pc:spChg>
        <pc:spChg chg="add">
          <ac:chgData name="Mike Folk" userId="5d6b0df9-4d4a-4540-9161-7179121a9ade" providerId="ADAL" clId="{88681987-315D-4991-9A1D-1BF482AB21C3}" dt="2019-11-05T18:33:09.519" v="851"/>
          <ac:spMkLst>
            <pc:docMk/>
            <pc:sldMk cId="1976197090" sldId="325"/>
            <ac:spMk id="15" creationId="{FF5F1B90-878A-4561-8058-1A346DB69094}"/>
          </ac:spMkLst>
        </pc:spChg>
        <pc:spChg chg="add">
          <ac:chgData name="Mike Folk" userId="5d6b0df9-4d4a-4540-9161-7179121a9ade" providerId="ADAL" clId="{88681987-315D-4991-9A1D-1BF482AB21C3}" dt="2019-11-05T18:33:09.519" v="851"/>
          <ac:spMkLst>
            <pc:docMk/>
            <pc:sldMk cId="1976197090" sldId="325"/>
            <ac:spMk id="16" creationId="{CDE5D811-C2E5-4AF9-9CF2-0277352630E5}"/>
          </ac:spMkLst>
        </pc:spChg>
        <pc:spChg chg="add">
          <ac:chgData name="Mike Folk" userId="5d6b0df9-4d4a-4540-9161-7179121a9ade" providerId="ADAL" clId="{88681987-315D-4991-9A1D-1BF482AB21C3}" dt="2019-11-05T18:33:09.519" v="851"/>
          <ac:spMkLst>
            <pc:docMk/>
            <pc:sldMk cId="1976197090" sldId="325"/>
            <ac:spMk id="17" creationId="{D9A20701-2D22-46E5-8753-E072708BDC8C}"/>
          </ac:spMkLst>
        </pc:spChg>
        <pc:spChg chg="add">
          <ac:chgData name="Mike Folk" userId="5d6b0df9-4d4a-4540-9161-7179121a9ade" providerId="ADAL" clId="{88681987-315D-4991-9A1D-1BF482AB21C3}" dt="2019-11-05T18:33:09.519" v="851"/>
          <ac:spMkLst>
            <pc:docMk/>
            <pc:sldMk cId="1976197090" sldId="325"/>
            <ac:spMk id="22" creationId="{4FCCF923-70B1-4CB4-A9BA-65ED0B9E2E64}"/>
          </ac:spMkLst>
        </pc:spChg>
        <pc:spChg chg="add">
          <ac:chgData name="Mike Folk" userId="5d6b0df9-4d4a-4540-9161-7179121a9ade" providerId="ADAL" clId="{88681987-315D-4991-9A1D-1BF482AB21C3}" dt="2019-11-05T18:33:09.519" v="851"/>
          <ac:spMkLst>
            <pc:docMk/>
            <pc:sldMk cId="1976197090" sldId="325"/>
            <ac:spMk id="37" creationId="{EE0E6B40-12EA-4E86-BAB7-2C2B9D24F409}"/>
          </ac:spMkLst>
        </pc:spChg>
        <pc:spChg chg="add">
          <ac:chgData name="Mike Folk" userId="5d6b0df9-4d4a-4540-9161-7179121a9ade" providerId="ADAL" clId="{88681987-315D-4991-9A1D-1BF482AB21C3}" dt="2019-11-05T18:33:09.519" v="851"/>
          <ac:spMkLst>
            <pc:docMk/>
            <pc:sldMk cId="1976197090" sldId="325"/>
            <ac:spMk id="38" creationId="{797D52FF-983A-48F1-9610-FCFBE9014910}"/>
          </ac:spMkLst>
        </pc:spChg>
        <pc:grpChg chg="add">
          <ac:chgData name="Mike Folk" userId="5d6b0df9-4d4a-4540-9161-7179121a9ade" providerId="ADAL" clId="{88681987-315D-4991-9A1D-1BF482AB21C3}" dt="2019-11-05T18:33:09.519" v="851"/>
          <ac:grpSpMkLst>
            <pc:docMk/>
            <pc:sldMk cId="1976197090" sldId="325"/>
            <ac:grpSpMk id="19" creationId="{E03DBF10-587F-466C-9643-E38A7A95DD70}"/>
          </ac:grpSpMkLst>
        </pc:grpChg>
        <pc:grpChg chg="add">
          <ac:chgData name="Mike Folk" userId="5d6b0df9-4d4a-4540-9161-7179121a9ade" providerId="ADAL" clId="{88681987-315D-4991-9A1D-1BF482AB21C3}" dt="2019-11-05T18:33:09.519" v="851"/>
          <ac:grpSpMkLst>
            <pc:docMk/>
            <pc:sldMk cId="1976197090" sldId="325"/>
            <ac:grpSpMk id="23" creationId="{55A9D241-96A6-417E-A28E-A8A99DCA6C59}"/>
          </ac:grpSpMkLst>
        </pc:grpChg>
        <pc:grpChg chg="add">
          <ac:chgData name="Mike Folk" userId="5d6b0df9-4d4a-4540-9161-7179121a9ade" providerId="ADAL" clId="{88681987-315D-4991-9A1D-1BF482AB21C3}" dt="2019-11-05T18:33:09.519" v="851"/>
          <ac:grpSpMkLst>
            <pc:docMk/>
            <pc:sldMk cId="1976197090" sldId="325"/>
            <ac:grpSpMk id="26" creationId="{0378A30C-CC00-4A0B-AA49-C1B33D287DD7}"/>
          </ac:grpSpMkLst>
        </pc:grpChg>
        <pc:grpChg chg="add">
          <ac:chgData name="Mike Folk" userId="5d6b0df9-4d4a-4540-9161-7179121a9ade" providerId="ADAL" clId="{88681987-315D-4991-9A1D-1BF482AB21C3}" dt="2019-11-05T18:33:09.519" v="851"/>
          <ac:grpSpMkLst>
            <pc:docMk/>
            <pc:sldMk cId="1976197090" sldId="325"/>
            <ac:grpSpMk id="29" creationId="{B0B806ED-0828-4A78-8793-C6A64653B3A3}"/>
          </ac:grpSpMkLst>
        </pc:grpChg>
        <pc:picChg chg="add">
          <ac:chgData name="Mike Folk" userId="5d6b0df9-4d4a-4540-9161-7179121a9ade" providerId="ADAL" clId="{88681987-315D-4991-9A1D-1BF482AB21C3}" dt="2019-11-05T18:33:09.519" v="851"/>
          <ac:picMkLst>
            <pc:docMk/>
            <pc:sldMk cId="1976197090" sldId="325"/>
            <ac:picMk id="4" creationId="{6332C619-947A-4EB6-895C-ED5DEDEED564}"/>
          </ac:picMkLst>
        </pc:picChg>
        <pc:picChg chg="add">
          <ac:chgData name="Mike Folk" userId="5d6b0df9-4d4a-4540-9161-7179121a9ade" providerId="ADAL" clId="{88681987-315D-4991-9A1D-1BF482AB21C3}" dt="2019-11-05T18:33:09.519" v="851"/>
          <ac:picMkLst>
            <pc:docMk/>
            <pc:sldMk cId="1976197090" sldId="325"/>
            <ac:picMk id="10" creationId="{1755469D-DF1C-4732-B267-B880DA4433AF}"/>
          </ac:picMkLst>
        </pc:picChg>
        <pc:picChg chg="add">
          <ac:chgData name="Mike Folk" userId="5d6b0df9-4d4a-4540-9161-7179121a9ade" providerId="ADAL" clId="{88681987-315D-4991-9A1D-1BF482AB21C3}" dt="2019-11-05T18:33:09.519" v="851"/>
          <ac:picMkLst>
            <pc:docMk/>
            <pc:sldMk cId="1976197090" sldId="325"/>
            <ac:picMk id="11" creationId="{E57AE809-CCFE-4341-9814-D35D8906FDE5}"/>
          </ac:picMkLst>
        </pc:picChg>
        <pc:picChg chg="add">
          <ac:chgData name="Mike Folk" userId="5d6b0df9-4d4a-4540-9161-7179121a9ade" providerId="ADAL" clId="{88681987-315D-4991-9A1D-1BF482AB21C3}" dt="2019-11-05T18:33:09.519" v="851"/>
          <ac:picMkLst>
            <pc:docMk/>
            <pc:sldMk cId="1976197090" sldId="325"/>
            <ac:picMk id="18" creationId="{5CB156DB-7B36-4717-9138-6FF01399F41C}"/>
          </ac:picMkLst>
        </pc:picChg>
        <pc:cxnChg chg="add">
          <ac:chgData name="Mike Folk" userId="5d6b0df9-4d4a-4540-9161-7179121a9ade" providerId="ADAL" clId="{88681987-315D-4991-9A1D-1BF482AB21C3}" dt="2019-11-05T18:33:09.519" v="851"/>
          <ac:cxnSpMkLst>
            <pc:docMk/>
            <pc:sldMk cId="1976197090" sldId="325"/>
            <ac:cxnSpMk id="5" creationId="{DE82D4AF-2192-4511-98DC-7590B11BC6F8}"/>
          </ac:cxnSpMkLst>
        </pc:cxnChg>
        <pc:cxnChg chg="add">
          <ac:chgData name="Mike Folk" userId="5d6b0df9-4d4a-4540-9161-7179121a9ade" providerId="ADAL" clId="{88681987-315D-4991-9A1D-1BF482AB21C3}" dt="2019-11-05T18:33:09.519" v="851"/>
          <ac:cxnSpMkLst>
            <pc:docMk/>
            <pc:sldMk cId="1976197090" sldId="325"/>
            <ac:cxnSpMk id="7" creationId="{977DA74D-51E2-42A7-A72C-9031EB260EF3}"/>
          </ac:cxnSpMkLst>
        </pc:cxnChg>
        <pc:cxnChg chg="add">
          <ac:chgData name="Mike Folk" userId="5d6b0df9-4d4a-4540-9161-7179121a9ade" providerId="ADAL" clId="{88681987-315D-4991-9A1D-1BF482AB21C3}" dt="2019-11-05T18:33:09.519" v="851"/>
          <ac:cxnSpMkLst>
            <pc:docMk/>
            <pc:sldMk cId="1976197090" sldId="325"/>
            <ac:cxnSpMk id="9" creationId="{59B0C90F-5E7E-42E4-A167-197CEB32F7A1}"/>
          </ac:cxnSpMkLst>
        </pc:cxnChg>
        <pc:cxnChg chg="add">
          <ac:chgData name="Mike Folk" userId="5d6b0df9-4d4a-4540-9161-7179121a9ade" providerId="ADAL" clId="{88681987-315D-4991-9A1D-1BF482AB21C3}" dt="2019-11-05T18:33:09.519" v="851"/>
          <ac:cxnSpMkLst>
            <pc:docMk/>
            <pc:sldMk cId="1976197090" sldId="325"/>
            <ac:cxnSpMk id="12" creationId="{629DF463-A601-40B9-82FF-E3B3CCEB466F}"/>
          </ac:cxnSpMkLst>
        </pc:cxnChg>
        <pc:cxnChg chg="add">
          <ac:chgData name="Mike Folk" userId="5d6b0df9-4d4a-4540-9161-7179121a9ade" providerId="ADAL" clId="{88681987-315D-4991-9A1D-1BF482AB21C3}" dt="2019-11-05T18:33:09.519" v="851"/>
          <ac:cxnSpMkLst>
            <pc:docMk/>
            <pc:sldMk cId="1976197090" sldId="325"/>
            <ac:cxnSpMk id="14" creationId="{BBDAC6E0-C47B-4A86-A80E-87BA25507B48}"/>
          </ac:cxnSpMkLst>
        </pc:cxnChg>
        <pc:cxnChg chg="add">
          <ac:chgData name="Mike Folk" userId="5d6b0df9-4d4a-4540-9161-7179121a9ade" providerId="ADAL" clId="{88681987-315D-4991-9A1D-1BF482AB21C3}" dt="2019-11-05T18:33:09.519" v="851"/>
          <ac:cxnSpMkLst>
            <pc:docMk/>
            <pc:sldMk cId="1976197090" sldId="325"/>
            <ac:cxnSpMk id="32" creationId="{E9949B61-9A17-46C0-BB60-D7111337AAAA}"/>
          </ac:cxnSpMkLst>
        </pc:cxnChg>
        <pc:cxnChg chg="add">
          <ac:chgData name="Mike Folk" userId="5d6b0df9-4d4a-4540-9161-7179121a9ade" providerId="ADAL" clId="{88681987-315D-4991-9A1D-1BF482AB21C3}" dt="2019-11-05T18:33:09.519" v="851"/>
          <ac:cxnSpMkLst>
            <pc:docMk/>
            <pc:sldMk cId="1976197090" sldId="325"/>
            <ac:cxnSpMk id="33" creationId="{90696699-EB98-4148-8D57-BF639C951785}"/>
          </ac:cxnSpMkLst>
        </pc:cxnChg>
        <pc:cxnChg chg="add">
          <ac:chgData name="Mike Folk" userId="5d6b0df9-4d4a-4540-9161-7179121a9ade" providerId="ADAL" clId="{88681987-315D-4991-9A1D-1BF482AB21C3}" dt="2019-11-05T18:33:09.519" v="851"/>
          <ac:cxnSpMkLst>
            <pc:docMk/>
            <pc:sldMk cId="1976197090" sldId="325"/>
            <ac:cxnSpMk id="34" creationId="{C5EBA44D-E2E9-4B66-9B36-6D63AE3E0E2A}"/>
          </ac:cxnSpMkLst>
        </pc:cxnChg>
        <pc:cxnChg chg="add">
          <ac:chgData name="Mike Folk" userId="5d6b0df9-4d4a-4540-9161-7179121a9ade" providerId="ADAL" clId="{88681987-315D-4991-9A1D-1BF482AB21C3}" dt="2019-11-05T18:33:09.519" v="851"/>
          <ac:cxnSpMkLst>
            <pc:docMk/>
            <pc:sldMk cId="1976197090" sldId="325"/>
            <ac:cxnSpMk id="35" creationId="{305689C7-7BA7-4BEF-AE80-4B9EE8E97EE4}"/>
          </ac:cxnSpMkLst>
        </pc:cxnChg>
        <pc:cxnChg chg="add">
          <ac:chgData name="Mike Folk" userId="5d6b0df9-4d4a-4540-9161-7179121a9ade" providerId="ADAL" clId="{88681987-315D-4991-9A1D-1BF482AB21C3}" dt="2019-11-05T18:33:09.519" v="851"/>
          <ac:cxnSpMkLst>
            <pc:docMk/>
            <pc:sldMk cId="1976197090" sldId="325"/>
            <ac:cxnSpMk id="36" creationId="{D922F5ED-93CB-4B46-9A58-4A663A3D1970}"/>
          </ac:cxnSpMkLst>
        </pc:cxnChg>
      </pc:sldChg>
      <pc:sldChg chg="add">
        <pc:chgData name="Mike Folk" userId="5d6b0df9-4d4a-4540-9161-7179121a9ade" providerId="ADAL" clId="{88681987-315D-4991-9A1D-1BF482AB21C3}" dt="2019-11-05T18:45:49.636" v="853"/>
        <pc:sldMkLst>
          <pc:docMk/>
          <pc:sldMk cId="4114502943" sldId="326"/>
        </pc:sldMkLst>
      </pc:sldChg>
      <pc:sldChg chg="modSp add">
        <pc:chgData name="Mike Folk" userId="5d6b0df9-4d4a-4540-9161-7179121a9ade" providerId="ADAL" clId="{88681987-315D-4991-9A1D-1BF482AB21C3}" dt="2019-11-05T20:38:59.955" v="1546" actId="113"/>
        <pc:sldMkLst>
          <pc:docMk/>
          <pc:sldMk cId="783865139" sldId="327"/>
        </pc:sldMkLst>
        <pc:spChg chg="mod">
          <ac:chgData name="Mike Folk" userId="5d6b0df9-4d4a-4540-9161-7179121a9ade" providerId="ADAL" clId="{88681987-315D-4991-9A1D-1BF482AB21C3}" dt="2019-11-05T20:31:57.740" v="1145" actId="20577"/>
          <ac:spMkLst>
            <pc:docMk/>
            <pc:sldMk cId="783865139" sldId="327"/>
            <ac:spMk id="2" creationId="{DE756D1C-9AE1-4D35-BDD8-ABE1BE779E23}"/>
          </ac:spMkLst>
        </pc:spChg>
        <pc:spChg chg="mod">
          <ac:chgData name="Mike Folk" userId="5d6b0df9-4d4a-4540-9161-7179121a9ade" providerId="ADAL" clId="{88681987-315D-4991-9A1D-1BF482AB21C3}" dt="2019-11-05T20:38:59.955" v="1546" actId="113"/>
          <ac:spMkLst>
            <pc:docMk/>
            <pc:sldMk cId="783865139" sldId="327"/>
            <ac:spMk id="3" creationId="{5960CCF9-3AD5-4C0F-9801-6DEA6429AE2B}"/>
          </ac:spMkLst>
        </pc:spChg>
      </pc:sldChg>
      <pc:sldChg chg="addSp delSp modSp add ord">
        <pc:chgData name="Mike Folk" userId="5d6b0df9-4d4a-4540-9161-7179121a9ade" providerId="ADAL" clId="{88681987-315D-4991-9A1D-1BF482AB21C3}" dt="2019-11-06T13:43:25.574" v="1663"/>
        <pc:sldMkLst>
          <pc:docMk/>
          <pc:sldMk cId="2902937898" sldId="328"/>
        </pc:sldMkLst>
        <pc:picChg chg="add del">
          <ac:chgData name="Mike Folk" userId="5d6b0df9-4d4a-4540-9161-7179121a9ade" providerId="ADAL" clId="{88681987-315D-4991-9A1D-1BF482AB21C3}" dt="2019-11-06T13:40:16.943" v="1659"/>
          <ac:picMkLst>
            <pc:docMk/>
            <pc:sldMk cId="2902937898" sldId="328"/>
            <ac:picMk id="4" creationId="{0B53521A-3696-4E16-BBA4-0A04C111D9A6}"/>
          </ac:picMkLst>
        </pc:picChg>
        <pc:picChg chg="add del mod">
          <ac:chgData name="Mike Folk" userId="5d6b0df9-4d4a-4540-9161-7179121a9ade" providerId="ADAL" clId="{88681987-315D-4991-9A1D-1BF482AB21C3}" dt="2019-11-06T13:43:23.034" v="1662" actId="478"/>
          <ac:picMkLst>
            <pc:docMk/>
            <pc:sldMk cId="2902937898" sldId="328"/>
            <ac:picMk id="5" creationId="{9645B43C-2278-464F-ACF7-E3A762C8E1B0}"/>
          </ac:picMkLst>
        </pc:picChg>
        <pc:picChg chg="add">
          <ac:chgData name="Mike Folk" userId="5d6b0df9-4d4a-4540-9161-7179121a9ade" providerId="ADAL" clId="{88681987-315D-4991-9A1D-1BF482AB21C3}" dt="2019-11-06T13:43:25.574" v="1663"/>
          <ac:picMkLst>
            <pc:docMk/>
            <pc:sldMk cId="2902937898" sldId="328"/>
            <ac:picMk id="6" creationId="{4C55C1BC-4B5D-4DBF-A4D7-941DFC82A357}"/>
          </ac:picMkLst>
        </pc:picChg>
      </pc:sldChg>
      <pc:sldChg chg="add">
        <pc:chgData name="Mike Folk" userId="5d6b0df9-4d4a-4540-9161-7179121a9ade" providerId="ADAL" clId="{88681987-315D-4991-9A1D-1BF482AB21C3}" dt="2019-11-15T21:32:52.281" v="1789"/>
        <pc:sldMkLst>
          <pc:docMk/>
          <pc:sldMk cId="1554024514" sldId="329"/>
        </pc:sldMkLst>
      </pc:sldChg>
      <pc:sldMasterChg chg="modSldLayout">
        <pc:chgData name="Mike Folk" userId="5d6b0df9-4d4a-4540-9161-7179121a9ade" providerId="ADAL" clId="{88681987-315D-4991-9A1D-1BF482AB21C3}" dt="2019-11-05T17:40:03.616" v="133" actId="255"/>
        <pc:sldMasterMkLst>
          <pc:docMk/>
          <pc:sldMasterMk cId="269784975" sldId="2147483648"/>
        </pc:sldMasterMkLst>
        <pc:sldLayoutChg chg="modSp">
          <pc:chgData name="Mike Folk" userId="5d6b0df9-4d4a-4540-9161-7179121a9ade" providerId="ADAL" clId="{88681987-315D-4991-9A1D-1BF482AB21C3}" dt="2019-11-05T17:40:03.616" v="133" actId="255"/>
          <pc:sldLayoutMkLst>
            <pc:docMk/>
            <pc:sldMasterMk cId="269784975" sldId="2147483648"/>
            <pc:sldLayoutMk cId="4103139059" sldId="2147483649"/>
          </pc:sldLayoutMkLst>
          <pc:spChg chg="mod">
            <ac:chgData name="Mike Folk" userId="5d6b0df9-4d4a-4540-9161-7179121a9ade" providerId="ADAL" clId="{88681987-315D-4991-9A1D-1BF482AB21C3}" dt="2019-11-05T17:40:03.616" v="133" actId="255"/>
            <ac:spMkLst>
              <pc:docMk/>
              <pc:sldMasterMk cId="269784975" sldId="2147483648"/>
              <pc:sldLayoutMk cId="4103139059" sldId="2147483649"/>
              <ac:spMk id="6" creationId="{CAF0BCD5-FCAF-4D9A-AC20-DC80D740490D}"/>
            </ac:spMkLst>
          </pc:spChg>
        </pc:sldLayoutChg>
        <pc:sldLayoutChg chg="modSp">
          <pc:chgData name="Mike Folk" userId="5d6b0df9-4d4a-4540-9161-7179121a9ade" providerId="ADAL" clId="{88681987-315D-4991-9A1D-1BF482AB21C3}" dt="2019-11-05T17:39:11.920" v="130" actId="255"/>
          <pc:sldLayoutMkLst>
            <pc:docMk/>
            <pc:sldMasterMk cId="269784975" sldId="2147483648"/>
            <pc:sldLayoutMk cId="3255733597" sldId="2147483651"/>
          </pc:sldLayoutMkLst>
          <pc:spChg chg="mod">
            <ac:chgData name="Mike Folk" userId="5d6b0df9-4d4a-4540-9161-7179121a9ade" providerId="ADAL" clId="{88681987-315D-4991-9A1D-1BF482AB21C3}" dt="2019-11-05T17:39:11.920" v="130" actId="255"/>
            <ac:spMkLst>
              <pc:docMk/>
              <pc:sldMasterMk cId="269784975" sldId="2147483648"/>
              <pc:sldLayoutMk cId="3255733597" sldId="2147483651"/>
              <ac:spMk id="6" creationId="{08DAA10E-1859-4A44-AD85-2D01DF0020B4}"/>
            </ac:spMkLst>
          </pc:spChg>
        </pc:sldLayoutChg>
        <pc:sldLayoutChg chg="modSp">
          <pc:chgData name="Mike Folk" userId="5d6b0df9-4d4a-4540-9161-7179121a9ade" providerId="ADAL" clId="{88681987-315D-4991-9A1D-1BF482AB21C3}" dt="2019-11-05T17:39:18.561" v="131" actId="255"/>
          <pc:sldLayoutMkLst>
            <pc:docMk/>
            <pc:sldMasterMk cId="269784975" sldId="2147483648"/>
            <pc:sldLayoutMk cId="3054244370" sldId="2147483652"/>
          </pc:sldLayoutMkLst>
          <pc:spChg chg="mod">
            <ac:chgData name="Mike Folk" userId="5d6b0df9-4d4a-4540-9161-7179121a9ade" providerId="ADAL" clId="{88681987-315D-4991-9A1D-1BF482AB21C3}" dt="2019-11-05T17:39:18.561" v="131" actId="255"/>
            <ac:spMkLst>
              <pc:docMk/>
              <pc:sldMasterMk cId="269784975" sldId="2147483648"/>
              <pc:sldLayoutMk cId="3054244370" sldId="2147483652"/>
              <ac:spMk id="7" creationId="{3EED35A6-98E9-426B-BB71-03148BF7446E}"/>
            </ac:spMkLst>
          </pc:spChg>
        </pc:sldLayoutChg>
        <pc:sldLayoutChg chg="modSp">
          <pc:chgData name="Mike Folk" userId="5d6b0df9-4d4a-4540-9161-7179121a9ade" providerId="ADAL" clId="{88681987-315D-4991-9A1D-1BF482AB21C3}" dt="2019-11-05T17:39:27.909" v="132" actId="255"/>
          <pc:sldLayoutMkLst>
            <pc:docMk/>
            <pc:sldMasterMk cId="269784975" sldId="2147483648"/>
            <pc:sldLayoutMk cId="383271010" sldId="2147483653"/>
          </pc:sldLayoutMkLst>
          <pc:spChg chg="mod">
            <ac:chgData name="Mike Folk" userId="5d6b0df9-4d4a-4540-9161-7179121a9ade" providerId="ADAL" clId="{88681987-315D-4991-9A1D-1BF482AB21C3}" dt="2019-11-05T17:39:27.909" v="132" actId="255"/>
            <ac:spMkLst>
              <pc:docMk/>
              <pc:sldMasterMk cId="269784975" sldId="2147483648"/>
              <pc:sldLayoutMk cId="383271010" sldId="2147483653"/>
              <ac:spMk id="9" creationId="{0C451A7C-919C-4A65-B392-AE8B1D5F4203}"/>
            </ac:spMkLst>
          </pc:spChg>
        </pc:sldLayoutChg>
        <pc:sldLayoutChg chg="modSp">
          <pc:chgData name="Mike Folk" userId="5d6b0df9-4d4a-4540-9161-7179121a9ade" providerId="ADAL" clId="{88681987-315D-4991-9A1D-1BF482AB21C3}" dt="2019-11-05T17:38:54.154" v="129" actId="255"/>
          <pc:sldLayoutMkLst>
            <pc:docMk/>
            <pc:sldMasterMk cId="269784975" sldId="2147483648"/>
            <pc:sldLayoutMk cId="2920613645" sldId="2147483654"/>
          </pc:sldLayoutMkLst>
          <pc:spChg chg="mod">
            <ac:chgData name="Mike Folk" userId="5d6b0df9-4d4a-4540-9161-7179121a9ade" providerId="ADAL" clId="{88681987-315D-4991-9A1D-1BF482AB21C3}" dt="2019-11-05T17:38:54.154" v="129" actId="255"/>
            <ac:spMkLst>
              <pc:docMk/>
              <pc:sldMasterMk cId="269784975" sldId="2147483648"/>
              <pc:sldLayoutMk cId="2920613645" sldId="2147483654"/>
              <ac:spMk id="5" creationId="{A78D13DB-2893-4716-9CDA-3389F8687C13}"/>
            </ac:spMkLst>
          </pc:spChg>
        </pc:sldLayoutChg>
        <pc:sldLayoutChg chg="modSp">
          <pc:chgData name="Mike Folk" userId="5d6b0df9-4d4a-4540-9161-7179121a9ade" providerId="ADAL" clId="{88681987-315D-4991-9A1D-1BF482AB21C3}" dt="2019-11-05T17:38:39.454" v="128" actId="255"/>
          <pc:sldLayoutMkLst>
            <pc:docMk/>
            <pc:sldMasterMk cId="269784975" sldId="2147483648"/>
            <pc:sldLayoutMk cId="1464088892" sldId="2147483655"/>
          </pc:sldLayoutMkLst>
          <pc:spChg chg="mod">
            <ac:chgData name="Mike Folk" userId="5d6b0df9-4d4a-4540-9161-7179121a9ade" providerId="ADAL" clId="{88681987-315D-4991-9A1D-1BF482AB21C3}" dt="2019-11-05T17:38:39.454" v="128" actId="255"/>
            <ac:spMkLst>
              <pc:docMk/>
              <pc:sldMasterMk cId="269784975" sldId="2147483648"/>
              <pc:sldLayoutMk cId="1464088892" sldId="2147483655"/>
              <ac:spMk id="4" creationId="{789A35B9-D210-4C21-AC20-54B4D3C1FD17}"/>
            </ac:spMkLst>
          </pc:spChg>
        </pc:sldLayoutChg>
        <pc:sldLayoutChg chg="modSp">
          <pc:chgData name="Mike Folk" userId="5d6b0df9-4d4a-4540-9161-7179121a9ade" providerId="ADAL" clId="{88681987-315D-4991-9A1D-1BF482AB21C3}" dt="2019-11-05T17:38:15.437" v="127" actId="255"/>
          <pc:sldLayoutMkLst>
            <pc:docMk/>
            <pc:sldMasterMk cId="269784975" sldId="2147483648"/>
            <pc:sldLayoutMk cId="2156125686" sldId="2147483660"/>
          </pc:sldLayoutMkLst>
          <pc:spChg chg="mod">
            <ac:chgData name="Mike Folk" userId="5d6b0df9-4d4a-4540-9161-7179121a9ade" providerId="ADAL" clId="{88681987-315D-4991-9A1D-1BF482AB21C3}" dt="2019-11-05T17:38:15.437" v="127" actId="255"/>
            <ac:spMkLst>
              <pc:docMk/>
              <pc:sldMasterMk cId="269784975" sldId="2147483648"/>
              <pc:sldLayoutMk cId="2156125686" sldId="2147483660"/>
              <ac:spMk id="6" creationId="{616D54AB-8008-4D5B-B6AF-64D799F822DA}"/>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3D2D22-5EB6-42DF-914A-07C2F99F00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D72C50A-0506-44DD-B3A8-D902414E8B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13EB30-9F52-463D-937F-5889BD50ABEA}" type="datetimeFigureOut">
              <a:rPr lang="en-US" smtClean="0"/>
              <a:t>11/15/2019</a:t>
            </a:fld>
            <a:endParaRPr lang="en-US"/>
          </a:p>
        </p:txBody>
      </p:sp>
      <p:sp>
        <p:nvSpPr>
          <p:cNvPr id="4" name="Footer Placeholder 3">
            <a:extLst>
              <a:ext uri="{FF2B5EF4-FFF2-40B4-BE49-F238E27FC236}">
                <a16:creationId xmlns:a16="http://schemas.microsoft.com/office/drawing/2014/main" id="{AD3CED9F-22D3-4C47-9ECF-225363D1B6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A659137-4AD5-4FB4-92C9-7366829535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FA2D0B-450A-437D-ADCD-042CD15569F8}" type="slidenum">
              <a:rPr lang="en-US" smtClean="0"/>
              <a:t>‹#›</a:t>
            </a:fld>
            <a:endParaRPr lang="en-US"/>
          </a:p>
        </p:txBody>
      </p:sp>
    </p:spTree>
    <p:extLst>
      <p:ext uri="{BB962C8B-B14F-4D97-AF65-F5344CB8AC3E}">
        <p14:creationId xmlns:p14="http://schemas.microsoft.com/office/powerpoint/2010/main" val="2442677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24039-3E32-4CC5-8BF0-E842F76C2C3A}" type="datetimeFigureOut">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809DA-8CA9-4A4A-A570-457955A8810E}" type="slidenum">
              <a:rPr lang="en-US" smtClean="0"/>
              <a:t>‹#›</a:t>
            </a:fld>
            <a:endParaRPr lang="en-US"/>
          </a:p>
        </p:txBody>
      </p:sp>
    </p:spTree>
    <p:extLst>
      <p:ext uri="{BB962C8B-B14F-4D97-AF65-F5344CB8AC3E}">
        <p14:creationId xmlns:p14="http://schemas.microsoft.com/office/powerpoint/2010/main" val="141263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D29574-0C14-4D94-A09E-DEAED714613E}" type="slidenum">
              <a:rPr lang="en-US" smtClean="0"/>
              <a:t>3</a:t>
            </a:fld>
            <a:endParaRPr lang="en-US"/>
          </a:p>
        </p:txBody>
      </p:sp>
    </p:spTree>
    <p:extLst>
      <p:ext uri="{BB962C8B-B14F-4D97-AF65-F5344CB8AC3E}">
        <p14:creationId xmlns:p14="http://schemas.microsoft.com/office/powerpoint/2010/main" val="1073524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effectLst/>
                <a:latin typeface="+mn-lt"/>
                <a:ea typeface="+mn-ea"/>
                <a:cs typeface="+mn-cs"/>
              </a:rPr>
              <a:t>OpenStack – Manages the physical machines used in the data center </a:t>
            </a:r>
          </a:p>
          <a:p>
            <a:pPr marL="228600" indent="-228600">
              <a:buFont typeface="+mj-lt"/>
              <a:buAutoNum type="arabicPeriod"/>
            </a:pPr>
            <a:r>
              <a:rPr lang="en-US" sz="1200" kern="1200" dirty="0">
                <a:solidFill>
                  <a:schemeClr val="tx1"/>
                </a:solidFill>
                <a:effectLst/>
                <a:latin typeface="+mn-lt"/>
                <a:ea typeface="+mn-ea"/>
                <a:cs typeface="+mn-cs"/>
              </a:rPr>
              <a:t>Kubernetes – Runs on top of OpenStack – provides container management </a:t>
            </a:r>
          </a:p>
          <a:p>
            <a:pPr marL="228600" indent="-228600">
              <a:buFont typeface="+mj-lt"/>
              <a:buAutoNum type="arabicPeriod"/>
            </a:pPr>
            <a:r>
              <a:rPr lang="en-US" sz="1200" kern="1200" dirty="0">
                <a:solidFill>
                  <a:schemeClr val="tx1"/>
                </a:solidFill>
                <a:effectLst/>
                <a:latin typeface="+mn-lt"/>
                <a:ea typeface="+mn-ea"/>
                <a:cs typeface="+mn-cs"/>
              </a:rPr>
              <a:t>JupyterHub/</a:t>
            </a:r>
            <a:r>
              <a:rPr lang="en-US" sz="1200" kern="1200" dirty="0" err="1">
                <a:solidFill>
                  <a:schemeClr val="tx1"/>
                </a:solidFill>
                <a:effectLst/>
                <a:latin typeface="+mn-lt"/>
                <a:ea typeface="+mn-ea"/>
                <a:cs typeface="+mn-cs"/>
              </a:rPr>
              <a:t>JupyterLab</a:t>
            </a:r>
            <a:r>
              <a:rPr lang="en-US" sz="1200" kern="1200" dirty="0">
                <a:solidFill>
                  <a:schemeClr val="tx1"/>
                </a:solidFill>
                <a:effectLst/>
                <a:latin typeface="+mn-lt"/>
                <a:ea typeface="+mn-ea"/>
                <a:cs typeface="+mn-cs"/>
              </a:rPr>
              <a:t> – Each user session accessed through JupyterHub runs in its own container </a:t>
            </a:r>
          </a:p>
          <a:p>
            <a:pPr marL="228600" indent="-228600">
              <a:buFont typeface="+mj-lt"/>
              <a:buAutoNum type="arabicPeriod"/>
            </a:pPr>
            <a:r>
              <a:rPr lang="en-US" sz="1200" kern="1200" dirty="0">
                <a:solidFill>
                  <a:schemeClr val="tx1"/>
                </a:solidFill>
                <a:effectLst/>
                <a:latin typeface="+mn-lt"/>
                <a:ea typeface="+mn-ea"/>
                <a:cs typeface="+mn-cs"/>
              </a:rPr>
              <a:t>Ingest/Extract workers – Containers that convert CH10 content to HDF Object storage. Extractors provide regular HDF5/CH10 files for use on desktop </a:t>
            </a:r>
          </a:p>
          <a:p>
            <a:pPr marL="228600" indent="-228600">
              <a:buFont typeface="+mj-lt"/>
              <a:buAutoNum type="arabicPeriod"/>
            </a:pPr>
            <a:r>
              <a:rPr lang="en-US" sz="1200" kern="1200" dirty="0">
                <a:solidFill>
                  <a:schemeClr val="tx1"/>
                </a:solidFill>
                <a:effectLst/>
                <a:latin typeface="+mn-lt"/>
                <a:ea typeface="+mn-ea"/>
                <a:cs typeface="+mn-cs"/>
              </a:rPr>
              <a:t>Query Workers – Process queries submitted by users </a:t>
            </a:r>
          </a:p>
          <a:p>
            <a:pPr marL="228600" indent="-228600">
              <a:buFont typeface="+mj-lt"/>
              <a:buAutoNum type="arabicPeriod"/>
            </a:pPr>
            <a:r>
              <a:rPr lang="en-US" sz="1200" kern="1200" dirty="0">
                <a:solidFill>
                  <a:schemeClr val="tx1"/>
                </a:solidFill>
                <a:effectLst/>
                <a:latin typeface="+mn-lt"/>
                <a:ea typeface="+mn-ea"/>
                <a:cs typeface="+mn-cs"/>
              </a:rPr>
              <a:t>HSDS Nodes – containers used for HSDS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Adding more physical </a:t>
            </a:r>
            <a:r>
              <a:rPr lang="en-US" sz="1200" kern="1200" dirty="0" err="1">
                <a:solidFill>
                  <a:schemeClr val="tx1"/>
                </a:solidFill>
                <a:effectLst/>
                <a:latin typeface="+mn-lt"/>
                <a:ea typeface="+mn-ea"/>
                <a:cs typeface="+mn-cs"/>
              </a:rPr>
              <a:t>hw</a:t>
            </a:r>
            <a:r>
              <a:rPr lang="en-US" sz="1200" kern="1200" dirty="0">
                <a:solidFill>
                  <a:schemeClr val="tx1"/>
                </a:solidFill>
                <a:effectLst/>
                <a:latin typeface="+mn-lt"/>
                <a:ea typeface="+mn-ea"/>
                <a:cs typeface="+mn-cs"/>
              </a:rPr>
              <a:t> to the Kubernetes cluster enables more containers to run simultaneously without needed to change anything else in the architecture. Having more containers enables more logged on users, more ingest, more query processing, HSDS throughput, etc.  The advantage of using Kubernetes vs run directly on specific machines is that the system developer just needs to configure the connections between containers.  Kubernetes will deal with which HW the container will be run on.</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482763-6126-4542-B581-34C2103CFA7A}" type="slidenum">
              <a:rPr lang="en-US" smtClean="0"/>
              <a:t>14</a:t>
            </a:fld>
            <a:endParaRPr lang="en-US"/>
          </a:p>
        </p:txBody>
      </p:sp>
    </p:spTree>
    <p:extLst>
      <p:ext uri="{BB962C8B-B14F-4D97-AF65-F5344CB8AC3E}">
        <p14:creationId xmlns:p14="http://schemas.microsoft.com/office/powerpoint/2010/main" val="2968989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D29574-0C14-4D94-A09E-DEAED714613E}" type="slidenum">
              <a:rPr lang="en-US" smtClean="0"/>
              <a:t>15</a:t>
            </a:fld>
            <a:endParaRPr lang="en-US"/>
          </a:p>
        </p:txBody>
      </p:sp>
    </p:spTree>
    <p:extLst>
      <p:ext uri="{BB962C8B-B14F-4D97-AF65-F5344CB8AC3E}">
        <p14:creationId xmlns:p14="http://schemas.microsoft.com/office/powerpoint/2010/main" val="224214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648" eaLnBrk="0" hangingPunct="0">
              <a:defRPr sz="2300">
                <a:solidFill>
                  <a:schemeClr val="tx1"/>
                </a:solidFill>
                <a:latin typeface="Times New Roman" charset="0"/>
                <a:ea typeface="ＭＳ Ｐゴシック" charset="0"/>
                <a:cs typeface="ＭＳ Ｐゴシック" charset="0"/>
              </a:defRPr>
            </a:lvl1pPr>
            <a:lvl2pPr marL="722429" indent="-277857" defTabSz="924648" eaLnBrk="0" hangingPunct="0">
              <a:defRPr sz="2300">
                <a:solidFill>
                  <a:schemeClr val="tx1"/>
                </a:solidFill>
                <a:latin typeface="Times New Roman" charset="0"/>
                <a:ea typeface="ＭＳ Ｐゴシック" charset="0"/>
              </a:defRPr>
            </a:lvl2pPr>
            <a:lvl3pPr marL="1111430" indent="-222286" defTabSz="924648" eaLnBrk="0" hangingPunct="0">
              <a:defRPr sz="2300">
                <a:solidFill>
                  <a:schemeClr val="tx1"/>
                </a:solidFill>
                <a:latin typeface="Times New Roman" charset="0"/>
                <a:ea typeface="ＭＳ Ｐゴシック" charset="0"/>
              </a:defRPr>
            </a:lvl3pPr>
            <a:lvl4pPr marL="1556002" indent="-222286" defTabSz="924648" eaLnBrk="0" hangingPunct="0">
              <a:defRPr sz="2300">
                <a:solidFill>
                  <a:schemeClr val="tx1"/>
                </a:solidFill>
                <a:latin typeface="Times New Roman" charset="0"/>
                <a:ea typeface="ＭＳ Ｐゴシック" charset="0"/>
              </a:defRPr>
            </a:lvl4pPr>
            <a:lvl5pPr marL="2000574" indent="-222286" defTabSz="924648" eaLnBrk="0" hangingPunct="0">
              <a:defRPr sz="2300">
                <a:solidFill>
                  <a:schemeClr val="tx1"/>
                </a:solidFill>
                <a:latin typeface="Times New Roman" charset="0"/>
                <a:ea typeface="ＭＳ Ｐゴシック" charset="0"/>
              </a:defRPr>
            </a:lvl5pPr>
            <a:lvl6pPr marL="2445146" indent="-222286" defTabSz="924648" eaLnBrk="0" fontAlgn="base" hangingPunct="0">
              <a:spcBef>
                <a:spcPct val="0"/>
              </a:spcBef>
              <a:spcAft>
                <a:spcPct val="0"/>
              </a:spcAft>
              <a:defRPr sz="2300">
                <a:solidFill>
                  <a:schemeClr val="tx1"/>
                </a:solidFill>
                <a:latin typeface="Times New Roman" charset="0"/>
                <a:ea typeface="ＭＳ Ｐゴシック" charset="0"/>
              </a:defRPr>
            </a:lvl6pPr>
            <a:lvl7pPr marL="2889718" indent="-222286" defTabSz="924648" eaLnBrk="0" fontAlgn="base" hangingPunct="0">
              <a:spcBef>
                <a:spcPct val="0"/>
              </a:spcBef>
              <a:spcAft>
                <a:spcPct val="0"/>
              </a:spcAft>
              <a:defRPr sz="2300">
                <a:solidFill>
                  <a:schemeClr val="tx1"/>
                </a:solidFill>
                <a:latin typeface="Times New Roman" charset="0"/>
                <a:ea typeface="ＭＳ Ｐゴシック" charset="0"/>
              </a:defRPr>
            </a:lvl7pPr>
            <a:lvl8pPr marL="3334290" indent="-222286" defTabSz="924648" eaLnBrk="0" fontAlgn="base" hangingPunct="0">
              <a:spcBef>
                <a:spcPct val="0"/>
              </a:spcBef>
              <a:spcAft>
                <a:spcPct val="0"/>
              </a:spcAft>
              <a:defRPr sz="2300">
                <a:solidFill>
                  <a:schemeClr val="tx1"/>
                </a:solidFill>
                <a:latin typeface="Times New Roman" charset="0"/>
                <a:ea typeface="ＭＳ Ｐゴシック" charset="0"/>
              </a:defRPr>
            </a:lvl8pPr>
            <a:lvl9pPr marL="3778862" indent="-222286" defTabSz="924648" eaLnBrk="0" fontAlgn="base" hangingPunct="0">
              <a:spcBef>
                <a:spcPct val="0"/>
              </a:spcBef>
              <a:spcAft>
                <a:spcPct val="0"/>
              </a:spcAft>
              <a:defRPr sz="2300">
                <a:solidFill>
                  <a:schemeClr val="tx1"/>
                </a:solidFill>
                <a:latin typeface="Times New Roman" charset="0"/>
                <a:ea typeface="ＭＳ Ｐゴシック" charset="0"/>
              </a:defRPr>
            </a:lvl9pPr>
          </a:lstStyle>
          <a:p>
            <a:fld id="{F19D27D7-2927-5D45-AF60-C7E9007E7E5B}" type="slidenum">
              <a:rPr lang="en-US" sz="1200"/>
              <a:pPr/>
              <a:t>26</a:t>
            </a:fld>
            <a:endParaRPr lang="en-US" sz="1200"/>
          </a:p>
        </p:txBody>
      </p:sp>
      <p:sp>
        <p:nvSpPr>
          <p:cNvPr id="62466" name="Rectangle 2"/>
          <p:cNvSpPr>
            <a:spLocks noGrp="1" noRot="1" noChangeAspect="1" noChangeArrowheads="1" noTextEdit="1"/>
          </p:cNvSpPr>
          <p:nvPr>
            <p:ph type="sldImg"/>
          </p:nvPr>
        </p:nvSpPr>
        <p:spPr>
          <a:xfrm>
            <a:off x="422275" y="738188"/>
            <a:ext cx="6096000" cy="3429000"/>
          </a:xfrm>
          <a:ln/>
        </p:spPr>
      </p:sp>
      <p:sp>
        <p:nvSpPr>
          <p:cNvPr id="62467" name="Rectangle 3"/>
          <p:cNvSpPr>
            <a:spLocks noGrp="1" noChangeArrowheads="1"/>
          </p:cNvSpPr>
          <p:nvPr>
            <p:ph type="body" idx="1"/>
          </p:nvPr>
        </p:nvSpPr>
        <p:spPr>
          <a:xfrm>
            <a:off x="919501" y="4410792"/>
            <a:ext cx="5058011" cy="417338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35522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Drag </a:t>
            </a:r>
            <a:r>
              <a:rPr lang="en-US" dirty="0" err="1"/>
              <a:t>ch</a:t>
            </a:r>
            <a:r>
              <a:rPr lang="en-US" dirty="0"/>
              <a:t> 10 file into bucket and it gets converted. Demonstrates how ingest is self-managed .</a:t>
            </a:r>
          </a:p>
        </p:txBody>
      </p:sp>
      <p:sp>
        <p:nvSpPr>
          <p:cNvPr id="4" name="Slide Number Placeholder 3"/>
          <p:cNvSpPr>
            <a:spLocks noGrp="1"/>
          </p:cNvSpPr>
          <p:nvPr>
            <p:ph type="sldNum" sz="quarter" idx="5"/>
          </p:nvPr>
        </p:nvSpPr>
        <p:spPr/>
        <p:txBody>
          <a:bodyPr/>
          <a:lstStyle/>
          <a:p>
            <a:fld id="{9FD29574-0C14-4D94-A09E-DEAED714613E}" type="slidenum">
              <a:rPr lang="en-US" smtClean="0"/>
              <a:t>34</a:t>
            </a:fld>
            <a:endParaRPr lang="en-US"/>
          </a:p>
        </p:txBody>
      </p:sp>
    </p:spTree>
    <p:extLst>
      <p:ext uri="{BB962C8B-B14F-4D97-AF65-F5344CB8AC3E}">
        <p14:creationId xmlns:p14="http://schemas.microsoft.com/office/powerpoint/2010/main" val="166118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D29574-0C14-4D94-A09E-DEAED714613E}" type="slidenum">
              <a:rPr lang="en-US" smtClean="0"/>
              <a:t>37</a:t>
            </a:fld>
            <a:endParaRPr lang="en-US"/>
          </a:p>
        </p:txBody>
      </p:sp>
    </p:spTree>
    <p:extLst>
      <p:ext uri="{BB962C8B-B14F-4D97-AF65-F5344CB8AC3E}">
        <p14:creationId xmlns:p14="http://schemas.microsoft.com/office/powerpoint/2010/main" val="1252395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935" dirty="0"/>
              <a:t>Major effort to get feedback from analyst communities.</a:t>
            </a:r>
          </a:p>
          <a:p>
            <a:pPr lvl="1"/>
            <a:r>
              <a:rPr lang="en-US" sz="935" dirty="0"/>
              <a:t>Probably overhaul architecture based on lessons learned, new capabilities., feedback</a:t>
            </a:r>
          </a:p>
          <a:p>
            <a:pPr lvl="1"/>
            <a:r>
              <a:rPr lang="en-US" sz="935" dirty="0"/>
              <a:t>Generalize metadata handling</a:t>
            </a:r>
          </a:p>
          <a:p>
            <a:pPr lvl="1"/>
            <a:r>
              <a:rPr lang="en-US" sz="935" dirty="0"/>
              <a:t>Enable experts to transfer knowledge to the general framework.</a:t>
            </a:r>
          </a:p>
          <a:p>
            <a:pPr lvl="2"/>
            <a:r>
              <a:rPr lang="en-US" sz="935" dirty="0"/>
              <a:t>Add new categories of descriptive statistics/</a:t>
            </a:r>
          </a:p>
          <a:p>
            <a:pPr lvl="2"/>
            <a:r>
              <a:rPr lang="en-US" sz="935" dirty="0"/>
              <a:t>Add metadata categories to the general framework.</a:t>
            </a:r>
          </a:p>
          <a:p>
            <a:pPr lvl="2"/>
            <a:r>
              <a:rPr lang="en-US" sz="935" dirty="0"/>
              <a:t>Add parameters and EU conversion capabilities.</a:t>
            </a:r>
          </a:p>
          <a:p>
            <a:pPr lvl="1"/>
            <a:r>
              <a:rPr lang="en-US" sz="935" dirty="0"/>
              <a:t>Query improvements</a:t>
            </a:r>
          </a:p>
          <a:p>
            <a:pPr lvl="1"/>
            <a:r>
              <a:rPr lang="en-US" sz="935" dirty="0"/>
              <a:t>Investigate alternative ways of storing both raw and converted data.</a:t>
            </a:r>
          </a:p>
          <a:p>
            <a:pPr lvl="2"/>
            <a:r>
              <a:rPr lang="en-US" sz="935" dirty="0"/>
              <a:t>E.g. separate Ch 10/11 data into one blob per channel.</a:t>
            </a:r>
          </a:p>
          <a:p>
            <a:pPr lvl="2"/>
            <a:r>
              <a:rPr lang="en-US" sz="935" dirty="0"/>
              <a:t>E.g. add an index with file locations for each channel.</a:t>
            </a:r>
          </a:p>
          <a:p>
            <a:pPr lvl="2"/>
            <a:r>
              <a:rPr lang="en-US" sz="935" dirty="0"/>
              <a:t>E.g. storing different time-sequenced EU-converted data channels in compound datasets instead of 1D arrays.</a:t>
            </a:r>
          </a:p>
          <a:p>
            <a:pPr lvl="2"/>
            <a:r>
              <a:rPr lang="en-US" sz="935" dirty="0"/>
              <a:t>Optionally require permission to download data.</a:t>
            </a:r>
          </a:p>
          <a:p>
            <a:pPr lvl="2"/>
            <a:r>
              <a:rPr lang="en-US" sz="935" dirty="0"/>
              <a:t>Subtopic</a:t>
            </a:r>
          </a:p>
          <a:p>
            <a:pPr lvl="1"/>
            <a:r>
              <a:rPr lang="en-US" sz="935" dirty="0"/>
              <a:t>Explore parallelization options on ingest and conversion.</a:t>
            </a:r>
          </a:p>
          <a:p>
            <a:pPr lvl="1"/>
            <a:r>
              <a:rPr lang="en-US" sz="935" dirty="0"/>
              <a:t>Extraction</a:t>
            </a:r>
          </a:p>
          <a:p>
            <a:pPr lvl="2"/>
            <a:r>
              <a:rPr lang="en-US" sz="935" dirty="0"/>
              <a:t>Implement </a:t>
            </a:r>
            <a:r>
              <a:rPr lang="en-US" sz="935" dirty="0" err="1"/>
              <a:t>extrac</a:t>
            </a:r>
            <a:r>
              <a:rPr lang="en-US" sz="935" dirty="0"/>
              <a:t> workers</a:t>
            </a:r>
          </a:p>
          <a:p>
            <a:pPr lvl="2"/>
            <a:r>
              <a:rPr lang="en-US" sz="935" dirty="0"/>
              <a:t>Implement ability to convert back to Ch 10 for download</a:t>
            </a:r>
          </a:p>
          <a:p>
            <a:pPr lvl="2"/>
            <a:r>
              <a:rPr lang="en-US" sz="935" dirty="0"/>
              <a:t>Implement extraction in file browser.</a:t>
            </a:r>
          </a:p>
          <a:p>
            <a:pPr lvl="1"/>
            <a:r>
              <a:rPr lang="en-US" sz="935" dirty="0"/>
              <a:t>Add access control capabilities (Big job)</a:t>
            </a:r>
          </a:p>
          <a:p>
            <a:pPr lvl="2"/>
            <a:r>
              <a:rPr lang="en-US" sz="935" dirty="0"/>
              <a:t>Support access control at the attribute, group and dataset level.</a:t>
            </a:r>
          </a:p>
          <a:p>
            <a:pPr lvl="2"/>
            <a:r>
              <a:rPr lang="en-US" sz="935" dirty="0"/>
              <a:t>Support multiple-compartment security (MCS), role-based access control (RBAC), security caveats across and within messages. </a:t>
            </a:r>
          </a:p>
          <a:p>
            <a:pPr lvl="2"/>
            <a:r>
              <a:rPr lang="en-US" sz="935" dirty="0"/>
              <a:t>Subtopic</a:t>
            </a:r>
          </a:p>
          <a:p>
            <a:endParaRPr lang="en-US" dirty="0"/>
          </a:p>
        </p:txBody>
      </p:sp>
      <p:sp>
        <p:nvSpPr>
          <p:cNvPr id="4" name="Slide Number Placeholder 3"/>
          <p:cNvSpPr>
            <a:spLocks noGrp="1"/>
          </p:cNvSpPr>
          <p:nvPr>
            <p:ph type="sldNum" sz="quarter" idx="5"/>
          </p:nvPr>
        </p:nvSpPr>
        <p:spPr/>
        <p:txBody>
          <a:bodyPr/>
          <a:lstStyle/>
          <a:p>
            <a:fld id="{454809DA-8CA9-4A4A-A570-457955A8810E}" type="slidenum">
              <a:rPr lang="en-US" smtClean="0"/>
              <a:t>45</a:t>
            </a:fld>
            <a:endParaRPr lang="en-US"/>
          </a:p>
        </p:txBody>
      </p:sp>
    </p:spTree>
    <p:extLst>
      <p:ext uri="{BB962C8B-B14F-4D97-AF65-F5344CB8AC3E}">
        <p14:creationId xmlns:p14="http://schemas.microsoft.com/office/powerpoint/2010/main" val="2062943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Upload python…: demo in </a:t>
            </a:r>
            <a:r>
              <a:rPr lang="en-US" dirty="0" err="1"/>
              <a:t>JupyterLab</a:t>
            </a:r>
            <a:r>
              <a:rPr lang="en-US" dirty="0"/>
              <a:t> shows this functionality. </a:t>
            </a:r>
          </a:p>
          <a:p>
            <a:r>
              <a:rPr lang="en-US" dirty="0"/>
              <a:t>It’s worthwhile doing a little bit about </a:t>
            </a:r>
            <a:r>
              <a:rPr lang="en-US" dirty="0" err="1"/>
              <a:t>JypyterLab</a:t>
            </a:r>
            <a:r>
              <a:rPr lang="en-US" dirty="0"/>
              <a:t> and how it works. Aleksandar could do it as intro to </a:t>
            </a:r>
            <a:r>
              <a:rPr lang="en-US" dirty="0" err="1"/>
              <a:t>JupyterLab</a:t>
            </a:r>
            <a:r>
              <a:rPr lang="en-US" dirty="0"/>
              <a:t> section.</a:t>
            </a:r>
          </a:p>
          <a:p>
            <a:r>
              <a:rPr lang="en-US" dirty="0"/>
              <a:t>Point out that this is actually code running in the cloud, as opposed to the desktop.</a:t>
            </a:r>
          </a:p>
          <a:p>
            <a:endParaRPr lang="en-US" dirty="0"/>
          </a:p>
        </p:txBody>
      </p:sp>
      <p:sp>
        <p:nvSpPr>
          <p:cNvPr id="4" name="Slide Number Placeholder 3"/>
          <p:cNvSpPr>
            <a:spLocks noGrp="1"/>
          </p:cNvSpPr>
          <p:nvPr>
            <p:ph type="sldNum" sz="quarter" idx="5"/>
          </p:nvPr>
        </p:nvSpPr>
        <p:spPr/>
        <p:txBody>
          <a:bodyPr/>
          <a:lstStyle/>
          <a:p>
            <a:fld id="{9FD29574-0C14-4D94-A09E-DEAED714613E}" type="slidenum">
              <a:rPr lang="en-US" smtClean="0"/>
              <a:t>4</a:t>
            </a:fld>
            <a:endParaRPr lang="en-US"/>
          </a:p>
        </p:txBody>
      </p:sp>
    </p:spTree>
    <p:extLst>
      <p:ext uri="{BB962C8B-B14F-4D97-AF65-F5344CB8AC3E}">
        <p14:creationId xmlns:p14="http://schemas.microsoft.com/office/powerpoint/2010/main" val="278038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Proposed solution: Data server with four core functions</a:t>
            </a:r>
          </a:p>
          <a:p>
            <a:endParaRPr lang="en-US" dirty="0"/>
          </a:p>
          <a:p>
            <a:endParaRPr lang="en-US" dirty="0"/>
          </a:p>
        </p:txBody>
      </p:sp>
      <p:sp>
        <p:nvSpPr>
          <p:cNvPr id="4" name="Slide Number Placeholder 3"/>
          <p:cNvSpPr>
            <a:spLocks noGrp="1"/>
          </p:cNvSpPr>
          <p:nvPr>
            <p:ph type="sldNum" sz="quarter" idx="5"/>
          </p:nvPr>
        </p:nvSpPr>
        <p:spPr/>
        <p:txBody>
          <a:bodyPr/>
          <a:lstStyle/>
          <a:p>
            <a:fld id="{9FD29574-0C14-4D94-A09E-DEAED714613E}" type="slidenum">
              <a:rPr lang="en-US" smtClean="0"/>
              <a:t>6</a:t>
            </a:fld>
            <a:endParaRPr lang="en-US"/>
          </a:p>
        </p:txBody>
      </p:sp>
    </p:spTree>
    <p:extLst>
      <p:ext uri="{BB962C8B-B14F-4D97-AF65-F5344CB8AC3E}">
        <p14:creationId xmlns:p14="http://schemas.microsoft.com/office/powerpoint/2010/main" val="192331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809DA-8CA9-4A4A-A570-457955A8810E}" type="slidenum">
              <a:rPr lang="en-US" smtClean="0"/>
              <a:t>7</a:t>
            </a:fld>
            <a:endParaRPr lang="en-US"/>
          </a:p>
        </p:txBody>
      </p:sp>
    </p:spTree>
    <p:extLst>
      <p:ext uri="{BB962C8B-B14F-4D97-AF65-F5344CB8AC3E}">
        <p14:creationId xmlns:p14="http://schemas.microsoft.com/office/powerpoint/2010/main" val="13475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Architecture</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p:txBody>
      </p:sp>
      <p:sp>
        <p:nvSpPr>
          <p:cNvPr id="4" name="Slide Number Placeholder 3"/>
          <p:cNvSpPr>
            <a:spLocks noGrp="1"/>
          </p:cNvSpPr>
          <p:nvPr>
            <p:ph type="sldNum" sz="quarter" idx="5"/>
          </p:nvPr>
        </p:nvSpPr>
        <p:spPr/>
        <p:txBody>
          <a:bodyPr/>
          <a:lstStyle/>
          <a:p>
            <a:fld id="{9FD29574-0C14-4D94-A09E-DEAED714613E}" type="slidenum">
              <a:rPr lang="en-US" smtClean="0"/>
              <a:t>8</a:t>
            </a:fld>
            <a:endParaRPr lang="en-US"/>
          </a:p>
        </p:txBody>
      </p:sp>
    </p:spTree>
    <p:extLst>
      <p:ext uri="{BB962C8B-B14F-4D97-AF65-F5344CB8AC3E}">
        <p14:creationId xmlns:p14="http://schemas.microsoft.com/office/powerpoint/2010/main" val="394910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implementation will be built around the Highly Scalable Data Service (HSDS) [JR2017;CP2018], an open-source cloud-based server that uses object storage to provide scalable, fast storage and access, and can serve any number of simultaneous users or clients. </a:t>
            </a:r>
          </a:p>
          <a:p>
            <a:endParaRPr lang="en-US" dirty="0"/>
          </a:p>
        </p:txBody>
      </p:sp>
      <p:sp>
        <p:nvSpPr>
          <p:cNvPr id="4" name="Slide Number Placeholder 3"/>
          <p:cNvSpPr>
            <a:spLocks noGrp="1"/>
          </p:cNvSpPr>
          <p:nvPr>
            <p:ph type="sldNum" sz="quarter" idx="5"/>
          </p:nvPr>
        </p:nvSpPr>
        <p:spPr/>
        <p:txBody>
          <a:bodyPr/>
          <a:lstStyle/>
          <a:p>
            <a:fld id="{454809DA-8CA9-4A4A-A570-457955A8810E}" type="slidenum">
              <a:rPr lang="en-US" smtClean="0"/>
              <a:t>10</a:t>
            </a:fld>
            <a:endParaRPr lang="en-US"/>
          </a:p>
        </p:txBody>
      </p:sp>
    </p:spTree>
    <p:extLst>
      <p:ext uri="{BB962C8B-B14F-4D97-AF65-F5344CB8AC3E}">
        <p14:creationId xmlns:p14="http://schemas.microsoft.com/office/powerpoint/2010/main" val="394693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implementation will be built around the Highly Scalable Data Service (HSDS) [JR2017;CP2018], an open-source cloud-based server that uses object storage to provide scalable, fast storage and access, and can serve any number of simultaneous users or clients. </a:t>
            </a:r>
          </a:p>
          <a:p>
            <a:endParaRPr lang="en-US" dirty="0"/>
          </a:p>
        </p:txBody>
      </p:sp>
      <p:sp>
        <p:nvSpPr>
          <p:cNvPr id="4" name="Slide Number Placeholder 3"/>
          <p:cNvSpPr>
            <a:spLocks noGrp="1"/>
          </p:cNvSpPr>
          <p:nvPr>
            <p:ph type="sldNum" sz="quarter" idx="5"/>
          </p:nvPr>
        </p:nvSpPr>
        <p:spPr/>
        <p:txBody>
          <a:bodyPr/>
          <a:lstStyle/>
          <a:p>
            <a:fld id="{454809DA-8CA9-4A4A-A570-457955A8810E}" type="slidenum">
              <a:rPr lang="en-US" smtClean="0"/>
              <a:t>11</a:t>
            </a:fld>
            <a:endParaRPr lang="en-US"/>
          </a:p>
        </p:txBody>
      </p:sp>
    </p:spTree>
    <p:extLst>
      <p:ext uri="{BB962C8B-B14F-4D97-AF65-F5344CB8AC3E}">
        <p14:creationId xmlns:p14="http://schemas.microsoft.com/office/powerpoint/2010/main" val="1829289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proof-of-concept Phase I implementation will use the OpenStack API-compatible Amazon S3 object storage service [S3], because it is far more cost efficient to implement than a pure OpenStack solution, and thus allows us to focus more on other important parts of our system. Fortunately, the design will be easily adapted to any public or private cloud with OpenStack. In Phase II we will use a S3 API compatible object storage system for on prem installation such as </a:t>
            </a:r>
            <a:r>
              <a:rPr lang="en-US" sz="1200" kern="1200" dirty="0" err="1">
                <a:solidFill>
                  <a:schemeClr val="tx1"/>
                </a:solidFill>
                <a:effectLst/>
                <a:latin typeface="+mn-lt"/>
                <a:ea typeface="+mn-ea"/>
                <a:cs typeface="+mn-cs"/>
              </a:rPr>
              <a:t>Ceph</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54809DA-8CA9-4A4A-A570-457955A8810E}" type="slidenum">
              <a:rPr lang="en-US" smtClean="0"/>
              <a:t>12</a:t>
            </a:fld>
            <a:endParaRPr lang="en-US"/>
          </a:p>
        </p:txBody>
      </p:sp>
    </p:spTree>
    <p:extLst>
      <p:ext uri="{BB962C8B-B14F-4D97-AF65-F5344CB8AC3E}">
        <p14:creationId xmlns:p14="http://schemas.microsoft.com/office/powerpoint/2010/main" val="207767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JupyterHub</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JupyterLab</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JupyterLab</a:t>
            </a:r>
            <a:r>
              <a:rPr lang="en-US" sz="1200" kern="1200" dirty="0">
                <a:solidFill>
                  <a:schemeClr val="tx1"/>
                </a:solidFill>
                <a:effectLst/>
                <a:latin typeface="+mn-lt"/>
                <a:ea typeface="+mn-ea"/>
                <a:cs typeface="+mn-cs"/>
              </a:rPr>
              <a:t>] will be used as the user interface in the implementation. </a:t>
            </a:r>
            <a:r>
              <a:rPr lang="en-US" sz="1200" i="1" kern="1200" dirty="0" err="1">
                <a:solidFill>
                  <a:schemeClr val="tx1"/>
                </a:solidFill>
                <a:effectLst/>
                <a:latin typeface="+mn-lt"/>
                <a:ea typeface="+mn-ea"/>
                <a:cs typeface="+mn-cs"/>
              </a:rPr>
              <a:t>JupyterHub</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makes it possible to work interactively with Python and other languages in a web browser. </a:t>
            </a:r>
            <a:r>
              <a:rPr lang="en-US" sz="1200" kern="1200" dirty="0" err="1">
                <a:solidFill>
                  <a:schemeClr val="tx1"/>
                </a:solidFill>
                <a:effectLst/>
                <a:latin typeface="+mn-lt"/>
                <a:ea typeface="+mn-ea"/>
                <a:cs typeface="+mn-cs"/>
              </a:rPr>
              <a:t>JupyterLab</a:t>
            </a:r>
            <a:r>
              <a:rPr lang="en-US" sz="1200" kern="1200" dirty="0">
                <a:solidFill>
                  <a:schemeClr val="tx1"/>
                </a:solidFill>
                <a:effectLst/>
                <a:latin typeface="+mn-lt"/>
                <a:ea typeface="+mn-ea"/>
                <a:cs typeface="+mn-cs"/>
              </a:rPr>
              <a:t> enables Python scripts to be run on the same cluster as HSDS, thus reducing data access latency. </a:t>
            </a:r>
            <a:r>
              <a:rPr lang="en-US" sz="1200" i="1" kern="1200" dirty="0" err="1">
                <a:solidFill>
                  <a:schemeClr val="tx1"/>
                </a:solidFill>
                <a:effectLst/>
                <a:latin typeface="+mn-lt"/>
                <a:ea typeface="+mn-ea"/>
                <a:cs typeface="+mn-cs"/>
              </a:rPr>
              <a:t>JupyterLab</a:t>
            </a:r>
            <a:r>
              <a:rPr lang="en-US" sz="1200" kern="1200" dirty="0">
                <a:solidFill>
                  <a:schemeClr val="tx1"/>
                </a:solidFill>
                <a:effectLst/>
                <a:latin typeface="+mn-lt"/>
                <a:ea typeface="+mn-ea"/>
                <a:cs typeface="+mn-cs"/>
              </a:rPr>
              <a:t> is an interactive environment for working with notebooks, code and data. </a:t>
            </a:r>
            <a:r>
              <a:rPr lang="en-US" sz="1200" kern="1200" dirty="0" err="1">
                <a:solidFill>
                  <a:schemeClr val="tx1"/>
                </a:solidFill>
                <a:effectLst/>
                <a:latin typeface="+mn-lt"/>
                <a:ea typeface="+mn-ea"/>
                <a:cs typeface="+mn-cs"/>
              </a:rPr>
              <a:t>JupyterLab</a:t>
            </a:r>
            <a:r>
              <a:rPr lang="en-US" sz="1200" kern="1200" dirty="0">
                <a:solidFill>
                  <a:schemeClr val="tx1"/>
                </a:solidFill>
                <a:effectLst/>
                <a:latin typeface="+mn-lt"/>
                <a:ea typeface="+mn-ea"/>
                <a:cs typeface="+mn-cs"/>
              </a:rPr>
              <a:t> is fast becoming the environment of choice for scientists and analysis, and would seem to be an excellent environment for the target audiences of this project. Another advantage of </a:t>
            </a:r>
            <a:r>
              <a:rPr lang="en-US" sz="1200" kern="1200" dirty="0" err="1">
                <a:solidFill>
                  <a:schemeClr val="tx1"/>
                </a:solidFill>
                <a:effectLst/>
                <a:latin typeface="+mn-lt"/>
                <a:ea typeface="+mn-ea"/>
                <a:cs typeface="+mn-cs"/>
              </a:rPr>
              <a:t>JupyterLab</a:t>
            </a:r>
            <a:r>
              <a:rPr lang="en-US" sz="1200" kern="1200" dirty="0">
                <a:solidFill>
                  <a:schemeClr val="tx1"/>
                </a:solidFill>
                <a:effectLst/>
                <a:latin typeface="+mn-lt"/>
                <a:ea typeface="+mn-ea"/>
                <a:cs typeface="+mn-cs"/>
              </a:rPr>
              <a:t> is that it provides an excellent development platform for adding graphical interfaces, such as the HDFView-type data browser we are implementing. </a:t>
            </a:r>
          </a:p>
          <a:p>
            <a:endParaRPr lang="en-US" dirty="0"/>
          </a:p>
        </p:txBody>
      </p:sp>
      <p:sp>
        <p:nvSpPr>
          <p:cNvPr id="4" name="Slide Number Placeholder 3"/>
          <p:cNvSpPr>
            <a:spLocks noGrp="1"/>
          </p:cNvSpPr>
          <p:nvPr>
            <p:ph type="sldNum" sz="quarter" idx="5"/>
          </p:nvPr>
        </p:nvSpPr>
        <p:spPr/>
        <p:txBody>
          <a:bodyPr/>
          <a:lstStyle/>
          <a:p>
            <a:fld id="{454809DA-8CA9-4A4A-A570-457955A8810E}" type="slidenum">
              <a:rPr lang="en-US" smtClean="0"/>
              <a:t>13</a:t>
            </a:fld>
            <a:endParaRPr lang="en-US"/>
          </a:p>
        </p:txBody>
      </p:sp>
    </p:spTree>
    <p:extLst>
      <p:ext uri="{BB962C8B-B14F-4D97-AF65-F5344CB8AC3E}">
        <p14:creationId xmlns:p14="http://schemas.microsoft.com/office/powerpoint/2010/main" val="403078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C4AE-6D1A-411A-8D45-D51F6C1B9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B819E8-32FD-41F5-B550-7B2465151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38F68A-3986-427B-8522-B6527FB2E3E2}"/>
              </a:ext>
            </a:extLst>
          </p:cNvPr>
          <p:cNvSpPr>
            <a:spLocks noGrp="1"/>
          </p:cNvSpPr>
          <p:nvPr>
            <p:ph type="dt" sz="half" idx="10"/>
          </p:nvPr>
        </p:nvSpPr>
        <p:spPr/>
        <p:txBody>
          <a:bodyPr/>
          <a:lstStyle/>
          <a:p>
            <a:r>
              <a:rPr lang="en-US"/>
              <a:t>11/6/2019</a:t>
            </a:r>
          </a:p>
        </p:txBody>
      </p:sp>
      <p:sp>
        <p:nvSpPr>
          <p:cNvPr id="5" name="Footer Placeholder 4">
            <a:extLst>
              <a:ext uri="{FF2B5EF4-FFF2-40B4-BE49-F238E27FC236}">
                <a16:creationId xmlns:a16="http://schemas.microsoft.com/office/drawing/2014/main" id="{42CF0CEB-9A91-4AF4-85C7-E9EAB265B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0BCD5-FCAF-4D9A-AC20-DC80D740490D}"/>
              </a:ext>
            </a:extLst>
          </p:cNvPr>
          <p:cNvSpPr>
            <a:spLocks noGrp="1"/>
          </p:cNvSpPr>
          <p:nvPr>
            <p:ph type="sldNum" sz="quarter" idx="12"/>
          </p:nvPr>
        </p:nvSpPr>
        <p:spPr/>
        <p:txBody>
          <a:bodyPr/>
          <a:lstStyle>
            <a:lvl1pPr>
              <a:defRPr sz="1800"/>
            </a:lvl1pPr>
          </a:lstStyle>
          <a:p>
            <a:fld id="{2AD084FA-AE50-4475-A470-41E7154B7D3F}" type="slidenum">
              <a:rPr lang="en-US" smtClean="0"/>
              <a:pPr/>
              <a:t>‹#›</a:t>
            </a:fld>
            <a:endParaRPr lang="en-US" dirty="0"/>
          </a:p>
        </p:txBody>
      </p:sp>
    </p:spTree>
    <p:extLst>
      <p:ext uri="{BB962C8B-B14F-4D97-AF65-F5344CB8AC3E}">
        <p14:creationId xmlns:p14="http://schemas.microsoft.com/office/powerpoint/2010/main" val="410313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CE97-2A8D-4CD5-ACDB-3CF889069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4FD9A-B88E-42A2-92D9-27207B2B1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AD1E2-431E-45D8-BA27-5714D3521297}"/>
              </a:ext>
            </a:extLst>
          </p:cNvPr>
          <p:cNvSpPr>
            <a:spLocks noGrp="1"/>
          </p:cNvSpPr>
          <p:nvPr>
            <p:ph type="dt" sz="half" idx="10"/>
          </p:nvPr>
        </p:nvSpPr>
        <p:spPr/>
        <p:txBody>
          <a:bodyPr/>
          <a:lstStyle/>
          <a:p>
            <a:r>
              <a:rPr lang="en-US"/>
              <a:t>11/6/2019</a:t>
            </a:r>
          </a:p>
        </p:txBody>
      </p:sp>
      <p:sp>
        <p:nvSpPr>
          <p:cNvPr id="5" name="Footer Placeholder 4">
            <a:extLst>
              <a:ext uri="{FF2B5EF4-FFF2-40B4-BE49-F238E27FC236}">
                <a16:creationId xmlns:a16="http://schemas.microsoft.com/office/drawing/2014/main" id="{11ACBF71-7021-4140-BB24-922B15EE4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0748D-9F73-4B37-A2C3-38593A23E3A5}"/>
              </a:ext>
            </a:extLst>
          </p:cNvPr>
          <p:cNvSpPr>
            <a:spLocks noGrp="1"/>
          </p:cNvSpPr>
          <p:nvPr>
            <p:ph type="sldNum" sz="quarter" idx="12"/>
          </p:nvPr>
        </p:nvSpPr>
        <p:spPr/>
        <p:txBody>
          <a:bodyPr/>
          <a:lstStyle/>
          <a:p>
            <a:fld id="{2AD084FA-AE50-4475-A470-41E7154B7D3F}" type="slidenum">
              <a:rPr lang="en-US" smtClean="0"/>
              <a:t>‹#›</a:t>
            </a:fld>
            <a:endParaRPr lang="en-US"/>
          </a:p>
        </p:txBody>
      </p:sp>
    </p:spTree>
    <p:extLst>
      <p:ext uri="{BB962C8B-B14F-4D97-AF65-F5344CB8AC3E}">
        <p14:creationId xmlns:p14="http://schemas.microsoft.com/office/powerpoint/2010/main" val="347231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291A4-D83D-4B9F-8D14-F709B5E844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7E4B9-78D7-48EA-94D0-E284D7265B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52857-72E7-4235-8FBF-317B11A63BE7}"/>
              </a:ext>
            </a:extLst>
          </p:cNvPr>
          <p:cNvSpPr>
            <a:spLocks noGrp="1"/>
          </p:cNvSpPr>
          <p:nvPr>
            <p:ph type="dt" sz="half" idx="10"/>
          </p:nvPr>
        </p:nvSpPr>
        <p:spPr/>
        <p:txBody>
          <a:bodyPr/>
          <a:lstStyle/>
          <a:p>
            <a:r>
              <a:rPr lang="en-US"/>
              <a:t>11/6/2019</a:t>
            </a:r>
          </a:p>
        </p:txBody>
      </p:sp>
      <p:sp>
        <p:nvSpPr>
          <p:cNvPr id="5" name="Footer Placeholder 4">
            <a:extLst>
              <a:ext uri="{FF2B5EF4-FFF2-40B4-BE49-F238E27FC236}">
                <a16:creationId xmlns:a16="http://schemas.microsoft.com/office/drawing/2014/main" id="{9A9D062E-2BB2-4BF2-A312-16B628A1D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9CF6A-A87D-4577-8E7B-DFCC7B8CBC5D}"/>
              </a:ext>
            </a:extLst>
          </p:cNvPr>
          <p:cNvSpPr>
            <a:spLocks noGrp="1"/>
          </p:cNvSpPr>
          <p:nvPr>
            <p:ph type="sldNum" sz="quarter" idx="12"/>
          </p:nvPr>
        </p:nvSpPr>
        <p:spPr/>
        <p:txBody>
          <a:bodyPr/>
          <a:lstStyle/>
          <a:p>
            <a:fld id="{2AD084FA-AE50-4475-A470-41E7154B7D3F}" type="slidenum">
              <a:rPr lang="en-US" smtClean="0"/>
              <a:t>‹#›</a:t>
            </a:fld>
            <a:endParaRPr lang="en-US"/>
          </a:p>
        </p:txBody>
      </p:sp>
    </p:spTree>
    <p:extLst>
      <p:ext uri="{BB962C8B-B14F-4D97-AF65-F5344CB8AC3E}">
        <p14:creationId xmlns:p14="http://schemas.microsoft.com/office/powerpoint/2010/main" val="2993576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8E50-F8CB-4ADF-83B9-2E77613C16B7}"/>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BEE9C731-A12A-485C-A9B7-BB5BFEFEC8B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65CB3-5A88-4FAE-9A8C-4DE63A6A8814}"/>
              </a:ext>
            </a:extLst>
          </p:cNvPr>
          <p:cNvSpPr>
            <a:spLocks noGrp="1"/>
          </p:cNvSpPr>
          <p:nvPr>
            <p:ph type="dt" sz="half" idx="10"/>
          </p:nvPr>
        </p:nvSpPr>
        <p:spPr/>
        <p:txBody>
          <a:bodyPr/>
          <a:lstStyle/>
          <a:p>
            <a:r>
              <a:rPr lang="en-US"/>
              <a:t>11/6/2019</a:t>
            </a:r>
          </a:p>
        </p:txBody>
      </p:sp>
      <p:sp>
        <p:nvSpPr>
          <p:cNvPr id="5" name="Footer Placeholder 4">
            <a:extLst>
              <a:ext uri="{FF2B5EF4-FFF2-40B4-BE49-F238E27FC236}">
                <a16:creationId xmlns:a16="http://schemas.microsoft.com/office/drawing/2014/main" id="{C54DA437-184C-433B-B375-6B4681E89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D54AB-8008-4D5B-B6AF-64D799F822DA}"/>
              </a:ext>
            </a:extLst>
          </p:cNvPr>
          <p:cNvSpPr>
            <a:spLocks noGrp="1"/>
          </p:cNvSpPr>
          <p:nvPr>
            <p:ph type="sldNum" sz="quarter" idx="12"/>
          </p:nvPr>
        </p:nvSpPr>
        <p:spPr/>
        <p:txBody>
          <a:bodyPr/>
          <a:lstStyle>
            <a:lvl1pPr>
              <a:defRPr sz="1800"/>
            </a:lvl1pPr>
          </a:lstStyle>
          <a:p>
            <a:fld id="{2816A7F0-5F23-4F65-BBD5-2C079EC2902B}" type="slidenum">
              <a:rPr lang="en-US" smtClean="0"/>
              <a:pPr/>
              <a:t>‹#›</a:t>
            </a:fld>
            <a:endParaRPr lang="en-US" dirty="0"/>
          </a:p>
        </p:txBody>
      </p:sp>
    </p:spTree>
    <p:extLst>
      <p:ext uri="{BB962C8B-B14F-4D97-AF65-F5344CB8AC3E}">
        <p14:creationId xmlns:p14="http://schemas.microsoft.com/office/powerpoint/2010/main" val="215612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4D71-D583-49FF-80CB-315CF89876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DB973-5F53-4F86-A8D4-6A517AD35F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41E69-2E44-45F4-924D-15ACB4D54517}"/>
              </a:ext>
            </a:extLst>
          </p:cNvPr>
          <p:cNvSpPr>
            <a:spLocks noGrp="1"/>
          </p:cNvSpPr>
          <p:nvPr>
            <p:ph type="dt" sz="half" idx="10"/>
          </p:nvPr>
        </p:nvSpPr>
        <p:spPr/>
        <p:txBody>
          <a:bodyPr/>
          <a:lstStyle/>
          <a:p>
            <a:r>
              <a:rPr lang="en-US"/>
              <a:t>11/6/2019</a:t>
            </a:r>
          </a:p>
        </p:txBody>
      </p:sp>
      <p:sp>
        <p:nvSpPr>
          <p:cNvPr id="5" name="Footer Placeholder 4">
            <a:extLst>
              <a:ext uri="{FF2B5EF4-FFF2-40B4-BE49-F238E27FC236}">
                <a16:creationId xmlns:a16="http://schemas.microsoft.com/office/drawing/2014/main" id="{CBAF2358-547C-44A7-BF2F-04F77D221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280C1-B365-4344-A120-087806285AE5}"/>
              </a:ext>
            </a:extLst>
          </p:cNvPr>
          <p:cNvSpPr>
            <a:spLocks noGrp="1"/>
          </p:cNvSpPr>
          <p:nvPr>
            <p:ph type="sldNum" sz="quarter" idx="12"/>
          </p:nvPr>
        </p:nvSpPr>
        <p:spPr/>
        <p:txBody>
          <a:bodyPr/>
          <a:lstStyle>
            <a:lvl1pPr>
              <a:defRPr sz="1800" baseline="0"/>
            </a:lvl1pPr>
          </a:lstStyle>
          <a:p>
            <a:fld id="{2AD084FA-AE50-4475-A470-41E7154B7D3F}" type="slidenum">
              <a:rPr lang="en-US" smtClean="0"/>
              <a:pPr/>
              <a:t>‹#›</a:t>
            </a:fld>
            <a:endParaRPr lang="en-US" dirty="0"/>
          </a:p>
        </p:txBody>
      </p:sp>
    </p:spTree>
    <p:extLst>
      <p:ext uri="{BB962C8B-B14F-4D97-AF65-F5344CB8AC3E}">
        <p14:creationId xmlns:p14="http://schemas.microsoft.com/office/powerpoint/2010/main" val="130491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FC79-88FA-4316-9FDD-A853E5F29F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4D9910-4688-4D34-88BC-2339468F7C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D6BC55-178F-4AA4-9D40-53B6DC0DC2EA}"/>
              </a:ext>
            </a:extLst>
          </p:cNvPr>
          <p:cNvSpPr>
            <a:spLocks noGrp="1"/>
          </p:cNvSpPr>
          <p:nvPr>
            <p:ph type="dt" sz="half" idx="10"/>
          </p:nvPr>
        </p:nvSpPr>
        <p:spPr/>
        <p:txBody>
          <a:bodyPr/>
          <a:lstStyle/>
          <a:p>
            <a:r>
              <a:rPr lang="en-US"/>
              <a:t>11/6/2019</a:t>
            </a:r>
          </a:p>
        </p:txBody>
      </p:sp>
      <p:sp>
        <p:nvSpPr>
          <p:cNvPr id="5" name="Footer Placeholder 4">
            <a:extLst>
              <a:ext uri="{FF2B5EF4-FFF2-40B4-BE49-F238E27FC236}">
                <a16:creationId xmlns:a16="http://schemas.microsoft.com/office/drawing/2014/main" id="{D274D2C1-FFDD-44D6-AB9F-7892DB827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AA10E-1859-4A44-AD85-2D01DF0020B4}"/>
              </a:ext>
            </a:extLst>
          </p:cNvPr>
          <p:cNvSpPr>
            <a:spLocks noGrp="1"/>
          </p:cNvSpPr>
          <p:nvPr>
            <p:ph type="sldNum" sz="quarter" idx="12"/>
          </p:nvPr>
        </p:nvSpPr>
        <p:spPr/>
        <p:txBody>
          <a:bodyPr/>
          <a:lstStyle>
            <a:lvl1pPr>
              <a:defRPr sz="1800"/>
            </a:lvl1pPr>
          </a:lstStyle>
          <a:p>
            <a:fld id="{2AD084FA-AE50-4475-A470-41E7154B7D3F}" type="slidenum">
              <a:rPr lang="en-US" smtClean="0"/>
              <a:pPr/>
              <a:t>‹#›</a:t>
            </a:fld>
            <a:endParaRPr lang="en-US" dirty="0"/>
          </a:p>
        </p:txBody>
      </p:sp>
    </p:spTree>
    <p:extLst>
      <p:ext uri="{BB962C8B-B14F-4D97-AF65-F5344CB8AC3E}">
        <p14:creationId xmlns:p14="http://schemas.microsoft.com/office/powerpoint/2010/main" val="325573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DD1B-AA48-4C30-A4AE-9584267D1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9D8A5-030D-4B9A-B6C0-5D4026ED4C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A465BC-4275-4CB0-A5A7-5748BA846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240CE9-2FB8-4265-B524-ED1557B6A7F3}"/>
              </a:ext>
            </a:extLst>
          </p:cNvPr>
          <p:cNvSpPr>
            <a:spLocks noGrp="1"/>
          </p:cNvSpPr>
          <p:nvPr>
            <p:ph type="dt" sz="half" idx="10"/>
          </p:nvPr>
        </p:nvSpPr>
        <p:spPr/>
        <p:txBody>
          <a:bodyPr/>
          <a:lstStyle/>
          <a:p>
            <a:r>
              <a:rPr lang="en-US"/>
              <a:t>11/6/2019</a:t>
            </a:r>
          </a:p>
        </p:txBody>
      </p:sp>
      <p:sp>
        <p:nvSpPr>
          <p:cNvPr id="6" name="Footer Placeholder 5">
            <a:extLst>
              <a:ext uri="{FF2B5EF4-FFF2-40B4-BE49-F238E27FC236}">
                <a16:creationId xmlns:a16="http://schemas.microsoft.com/office/drawing/2014/main" id="{DF0FF376-5340-4F9A-A876-C9E70F76E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D35A6-98E9-426B-BB71-03148BF7446E}"/>
              </a:ext>
            </a:extLst>
          </p:cNvPr>
          <p:cNvSpPr>
            <a:spLocks noGrp="1"/>
          </p:cNvSpPr>
          <p:nvPr>
            <p:ph type="sldNum" sz="quarter" idx="12"/>
          </p:nvPr>
        </p:nvSpPr>
        <p:spPr/>
        <p:txBody>
          <a:bodyPr/>
          <a:lstStyle>
            <a:lvl1pPr>
              <a:defRPr sz="1800"/>
            </a:lvl1pPr>
          </a:lstStyle>
          <a:p>
            <a:fld id="{2AD084FA-AE50-4475-A470-41E7154B7D3F}" type="slidenum">
              <a:rPr lang="en-US" smtClean="0"/>
              <a:pPr/>
              <a:t>‹#›</a:t>
            </a:fld>
            <a:endParaRPr lang="en-US" dirty="0"/>
          </a:p>
        </p:txBody>
      </p:sp>
    </p:spTree>
    <p:extLst>
      <p:ext uri="{BB962C8B-B14F-4D97-AF65-F5344CB8AC3E}">
        <p14:creationId xmlns:p14="http://schemas.microsoft.com/office/powerpoint/2010/main" val="305424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A2BB-C2DB-4E71-B2FD-A9F5ECE153DB}"/>
              </a:ext>
            </a:extLst>
          </p:cNvPr>
          <p:cNvSpPr>
            <a:spLocks noGrp="1"/>
          </p:cNvSpPr>
          <p:nvPr>
            <p:ph type="title"/>
          </p:nvPr>
        </p:nvSpPr>
        <p:spPr>
          <a:xfrm>
            <a:off x="839788" y="365125"/>
            <a:ext cx="8576061"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72EA7A-39C9-4369-B7E9-F59C8A6B1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96791-62CF-4B9D-88A5-691E8E58D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C32DB-3F7B-4120-A52F-DD4E8BD5F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5E4786-2115-4128-8395-534229FD2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93A73-8D9F-447A-907F-D0865DDBFB85}"/>
              </a:ext>
            </a:extLst>
          </p:cNvPr>
          <p:cNvSpPr>
            <a:spLocks noGrp="1"/>
          </p:cNvSpPr>
          <p:nvPr>
            <p:ph type="dt" sz="half" idx="10"/>
          </p:nvPr>
        </p:nvSpPr>
        <p:spPr/>
        <p:txBody>
          <a:bodyPr/>
          <a:lstStyle/>
          <a:p>
            <a:r>
              <a:rPr lang="en-US"/>
              <a:t>11/6/2019</a:t>
            </a:r>
          </a:p>
        </p:txBody>
      </p:sp>
      <p:sp>
        <p:nvSpPr>
          <p:cNvPr id="8" name="Footer Placeholder 7">
            <a:extLst>
              <a:ext uri="{FF2B5EF4-FFF2-40B4-BE49-F238E27FC236}">
                <a16:creationId xmlns:a16="http://schemas.microsoft.com/office/drawing/2014/main" id="{622B571F-2783-4F22-B266-9E2A60BFCA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451A7C-919C-4A65-B392-AE8B1D5F4203}"/>
              </a:ext>
            </a:extLst>
          </p:cNvPr>
          <p:cNvSpPr>
            <a:spLocks noGrp="1"/>
          </p:cNvSpPr>
          <p:nvPr>
            <p:ph type="sldNum" sz="quarter" idx="12"/>
          </p:nvPr>
        </p:nvSpPr>
        <p:spPr/>
        <p:txBody>
          <a:bodyPr/>
          <a:lstStyle>
            <a:lvl1pPr>
              <a:defRPr sz="1800"/>
            </a:lvl1pPr>
          </a:lstStyle>
          <a:p>
            <a:fld id="{2AD084FA-AE50-4475-A470-41E7154B7D3F}" type="slidenum">
              <a:rPr lang="en-US" smtClean="0"/>
              <a:pPr/>
              <a:t>‹#›</a:t>
            </a:fld>
            <a:endParaRPr lang="en-US" dirty="0"/>
          </a:p>
        </p:txBody>
      </p:sp>
    </p:spTree>
    <p:extLst>
      <p:ext uri="{BB962C8B-B14F-4D97-AF65-F5344CB8AC3E}">
        <p14:creationId xmlns:p14="http://schemas.microsoft.com/office/powerpoint/2010/main" val="38327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3254-D075-4C64-AB50-B8039A7958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AACC6B-65C5-4FEC-9275-673416A65FB0}"/>
              </a:ext>
            </a:extLst>
          </p:cNvPr>
          <p:cNvSpPr>
            <a:spLocks noGrp="1"/>
          </p:cNvSpPr>
          <p:nvPr>
            <p:ph type="dt" sz="half" idx="10"/>
          </p:nvPr>
        </p:nvSpPr>
        <p:spPr/>
        <p:txBody>
          <a:bodyPr/>
          <a:lstStyle/>
          <a:p>
            <a:r>
              <a:rPr lang="en-US"/>
              <a:t>11/6/2019</a:t>
            </a:r>
          </a:p>
        </p:txBody>
      </p:sp>
      <p:sp>
        <p:nvSpPr>
          <p:cNvPr id="4" name="Footer Placeholder 3">
            <a:extLst>
              <a:ext uri="{FF2B5EF4-FFF2-40B4-BE49-F238E27FC236}">
                <a16:creationId xmlns:a16="http://schemas.microsoft.com/office/drawing/2014/main" id="{9E435720-8456-40B3-AA09-DFB547D428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D13DB-2893-4716-9CDA-3389F8687C13}"/>
              </a:ext>
            </a:extLst>
          </p:cNvPr>
          <p:cNvSpPr>
            <a:spLocks noGrp="1"/>
          </p:cNvSpPr>
          <p:nvPr>
            <p:ph type="sldNum" sz="quarter" idx="12"/>
          </p:nvPr>
        </p:nvSpPr>
        <p:spPr/>
        <p:txBody>
          <a:bodyPr/>
          <a:lstStyle>
            <a:lvl1pPr>
              <a:defRPr sz="1800"/>
            </a:lvl1pPr>
          </a:lstStyle>
          <a:p>
            <a:fld id="{2AD084FA-AE50-4475-A470-41E7154B7D3F}" type="slidenum">
              <a:rPr lang="en-US" smtClean="0"/>
              <a:pPr/>
              <a:t>‹#›</a:t>
            </a:fld>
            <a:endParaRPr lang="en-US" dirty="0"/>
          </a:p>
        </p:txBody>
      </p:sp>
    </p:spTree>
    <p:extLst>
      <p:ext uri="{BB962C8B-B14F-4D97-AF65-F5344CB8AC3E}">
        <p14:creationId xmlns:p14="http://schemas.microsoft.com/office/powerpoint/2010/main" val="292061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5F126-F252-4C98-92B7-B4A04B42406B}"/>
              </a:ext>
            </a:extLst>
          </p:cNvPr>
          <p:cNvSpPr>
            <a:spLocks noGrp="1"/>
          </p:cNvSpPr>
          <p:nvPr>
            <p:ph type="dt" sz="half" idx="10"/>
          </p:nvPr>
        </p:nvSpPr>
        <p:spPr/>
        <p:txBody>
          <a:bodyPr/>
          <a:lstStyle/>
          <a:p>
            <a:r>
              <a:rPr lang="en-US"/>
              <a:t>11/6/2019</a:t>
            </a:r>
          </a:p>
        </p:txBody>
      </p:sp>
      <p:sp>
        <p:nvSpPr>
          <p:cNvPr id="3" name="Footer Placeholder 2">
            <a:extLst>
              <a:ext uri="{FF2B5EF4-FFF2-40B4-BE49-F238E27FC236}">
                <a16:creationId xmlns:a16="http://schemas.microsoft.com/office/drawing/2014/main" id="{61F9CF7A-6A2E-42EE-A927-3D82E97887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9A35B9-D210-4C21-AC20-54B4D3C1FD17}"/>
              </a:ext>
            </a:extLst>
          </p:cNvPr>
          <p:cNvSpPr>
            <a:spLocks noGrp="1"/>
          </p:cNvSpPr>
          <p:nvPr>
            <p:ph type="sldNum" sz="quarter" idx="12"/>
          </p:nvPr>
        </p:nvSpPr>
        <p:spPr/>
        <p:txBody>
          <a:bodyPr/>
          <a:lstStyle>
            <a:lvl1pPr>
              <a:defRPr sz="1800"/>
            </a:lvl1pPr>
          </a:lstStyle>
          <a:p>
            <a:fld id="{2AD084FA-AE50-4475-A470-41E7154B7D3F}" type="slidenum">
              <a:rPr lang="en-US" smtClean="0"/>
              <a:pPr/>
              <a:t>‹#›</a:t>
            </a:fld>
            <a:endParaRPr lang="en-US" dirty="0"/>
          </a:p>
        </p:txBody>
      </p:sp>
    </p:spTree>
    <p:extLst>
      <p:ext uri="{BB962C8B-B14F-4D97-AF65-F5344CB8AC3E}">
        <p14:creationId xmlns:p14="http://schemas.microsoft.com/office/powerpoint/2010/main" val="146408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EB92-A8DA-4E94-910F-1AD5EBE71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B9D0F8-EAC4-4AB3-B336-08F64F07C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828CD-6ED5-4541-902A-5C5662910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B3B41-35E3-410A-897E-CEC2C9412808}"/>
              </a:ext>
            </a:extLst>
          </p:cNvPr>
          <p:cNvSpPr>
            <a:spLocks noGrp="1"/>
          </p:cNvSpPr>
          <p:nvPr>
            <p:ph type="dt" sz="half" idx="10"/>
          </p:nvPr>
        </p:nvSpPr>
        <p:spPr/>
        <p:txBody>
          <a:bodyPr/>
          <a:lstStyle/>
          <a:p>
            <a:r>
              <a:rPr lang="en-US"/>
              <a:t>11/6/2019</a:t>
            </a:r>
          </a:p>
        </p:txBody>
      </p:sp>
      <p:sp>
        <p:nvSpPr>
          <p:cNvPr id="6" name="Footer Placeholder 5">
            <a:extLst>
              <a:ext uri="{FF2B5EF4-FFF2-40B4-BE49-F238E27FC236}">
                <a16:creationId xmlns:a16="http://schemas.microsoft.com/office/drawing/2014/main" id="{BE014C28-A9A4-4684-B4AB-9D31730D6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B44C1-5DD8-47F0-B159-B4826DBD8DC1}"/>
              </a:ext>
            </a:extLst>
          </p:cNvPr>
          <p:cNvSpPr>
            <a:spLocks noGrp="1"/>
          </p:cNvSpPr>
          <p:nvPr>
            <p:ph type="sldNum" sz="quarter" idx="12"/>
          </p:nvPr>
        </p:nvSpPr>
        <p:spPr/>
        <p:txBody>
          <a:bodyPr/>
          <a:lstStyle/>
          <a:p>
            <a:fld id="{2AD084FA-AE50-4475-A470-41E7154B7D3F}" type="slidenum">
              <a:rPr lang="en-US" smtClean="0"/>
              <a:t>‹#›</a:t>
            </a:fld>
            <a:endParaRPr lang="en-US"/>
          </a:p>
        </p:txBody>
      </p:sp>
    </p:spTree>
    <p:extLst>
      <p:ext uri="{BB962C8B-B14F-4D97-AF65-F5344CB8AC3E}">
        <p14:creationId xmlns:p14="http://schemas.microsoft.com/office/powerpoint/2010/main" val="320288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A5BE-25D8-4FC7-82DE-A6CBA96D0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575617-DF40-4A27-B211-6109B1F2F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B6A8A3-1914-4959-A4C6-50196583C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B97ED7-AF55-469D-9401-EF0F9CC3A231}"/>
              </a:ext>
            </a:extLst>
          </p:cNvPr>
          <p:cNvSpPr>
            <a:spLocks noGrp="1"/>
          </p:cNvSpPr>
          <p:nvPr>
            <p:ph type="dt" sz="half" idx="10"/>
          </p:nvPr>
        </p:nvSpPr>
        <p:spPr/>
        <p:txBody>
          <a:bodyPr/>
          <a:lstStyle/>
          <a:p>
            <a:r>
              <a:rPr lang="en-US"/>
              <a:t>11/6/2019</a:t>
            </a:r>
          </a:p>
        </p:txBody>
      </p:sp>
      <p:sp>
        <p:nvSpPr>
          <p:cNvPr id="6" name="Footer Placeholder 5">
            <a:extLst>
              <a:ext uri="{FF2B5EF4-FFF2-40B4-BE49-F238E27FC236}">
                <a16:creationId xmlns:a16="http://schemas.microsoft.com/office/drawing/2014/main" id="{E7DCCEE5-CDEA-4C42-A6AA-A4FFEAB35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4B605-B575-46DC-BDFF-6DD2E10BA9E6}"/>
              </a:ext>
            </a:extLst>
          </p:cNvPr>
          <p:cNvSpPr>
            <a:spLocks noGrp="1"/>
          </p:cNvSpPr>
          <p:nvPr>
            <p:ph type="sldNum" sz="quarter" idx="12"/>
          </p:nvPr>
        </p:nvSpPr>
        <p:spPr/>
        <p:txBody>
          <a:bodyPr/>
          <a:lstStyle/>
          <a:p>
            <a:fld id="{2AD084FA-AE50-4475-A470-41E7154B7D3F}" type="slidenum">
              <a:rPr lang="en-US" smtClean="0"/>
              <a:t>‹#›</a:t>
            </a:fld>
            <a:endParaRPr lang="en-US"/>
          </a:p>
        </p:txBody>
      </p:sp>
    </p:spTree>
    <p:extLst>
      <p:ext uri="{BB962C8B-B14F-4D97-AF65-F5344CB8AC3E}">
        <p14:creationId xmlns:p14="http://schemas.microsoft.com/office/powerpoint/2010/main" val="178605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D5161B-FA61-4B2B-8A17-9BA25D127B5E}"/>
              </a:ext>
            </a:extLst>
          </p:cNvPr>
          <p:cNvSpPr>
            <a:spLocks noGrp="1"/>
          </p:cNvSpPr>
          <p:nvPr>
            <p:ph type="title"/>
          </p:nvPr>
        </p:nvSpPr>
        <p:spPr>
          <a:xfrm>
            <a:off x="838200" y="365125"/>
            <a:ext cx="8560024"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C244E98-3952-4517-872C-C79F0BE9C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31BD71A-2F06-458C-A232-602305814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11/6/2019</a:t>
            </a:r>
          </a:p>
        </p:txBody>
      </p:sp>
      <p:sp>
        <p:nvSpPr>
          <p:cNvPr id="5" name="Footer Placeholder 4">
            <a:extLst>
              <a:ext uri="{FF2B5EF4-FFF2-40B4-BE49-F238E27FC236}">
                <a16:creationId xmlns:a16="http://schemas.microsoft.com/office/drawing/2014/main" id="{EBB821CB-B1BB-4C7E-AA59-57FE62981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89FD3BD-D249-4454-9168-89D899763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084FA-AE50-4475-A470-41E7154B7D3F}" type="slidenum">
              <a:rPr lang="en-US" smtClean="0"/>
              <a:t>‹#›</a:t>
            </a:fld>
            <a:endParaRPr lang="en-US"/>
          </a:p>
        </p:txBody>
      </p:sp>
      <p:pic>
        <p:nvPicPr>
          <p:cNvPr id="11" name="Picture 10">
            <a:extLst>
              <a:ext uri="{FF2B5EF4-FFF2-40B4-BE49-F238E27FC236}">
                <a16:creationId xmlns:a16="http://schemas.microsoft.com/office/drawing/2014/main" id="{C21ECF06-69FA-4839-960E-EC71014B544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398224" y="136525"/>
            <a:ext cx="2695951" cy="1076475"/>
          </a:xfrm>
          <a:prstGeom prst="rect">
            <a:avLst/>
          </a:prstGeom>
        </p:spPr>
      </p:pic>
    </p:spTree>
    <p:extLst>
      <p:ext uri="{BB962C8B-B14F-4D97-AF65-F5344CB8AC3E}">
        <p14:creationId xmlns:p14="http://schemas.microsoft.com/office/powerpoint/2010/main" val="269784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rgbClr val="51648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wmf"/><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C2B8C-02AB-49D4-84DD-8F4217BF0810}"/>
              </a:ext>
            </a:extLst>
          </p:cNvPr>
          <p:cNvSpPr>
            <a:spLocks noGrp="1"/>
          </p:cNvSpPr>
          <p:nvPr>
            <p:ph type="ctrTitle"/>
          </p:nvPr>
        </p:nvSpPr>
        <p:spPr>
          <a:xfrm>
            <a:off x="1524000" y="1122362"/>
            <a:ext cx="9144000" cy="3693477"/>
          </a:xfrm>
        </p:spPr>
        <p:txBody>
          <a:bodyPr>
            <a:normAutofit/>
          </a:bodyPr>
          <a:lstStyle/>
          <a:p>
            <a:r>
              <a:rPr lang="en-US" dirty="0"/>
              <a:t>AF182-029</a:t>
            </a:r>
            <a:br>
              <a:rPr lang="en-US" dirty="0"/>
            </a:br>
            <a:r>
              <a:rPr lang="en-US" dirty="0"/>
              <a:t>Scientific Data Server</a:t>
            </a:r>
            <a:br>
              <a:rPr lang="en-US" dirty="0"/>
            </a:br>
            <a:br>
              <a:rPr lang="en-US" dirty="0"/>
            </a:br>
            <a:r>
              <a:rPr lang="en-US" dirty="0"/>
              <a:t>“</a:t>
            </a:r>
            <a:r>
              <a:rPr lang="en-US" dirty="0" err="1"/>
              <a:t>FIREfly</a:t>
            </a:r>
            <a:r>
              <a:rPr lang="en-US" dirty="0"/>
              <a:t>”</a:t>
            </a:r>
          </a:p>
        </p:txBody>
      </p:sp>
    </p:spTree>
    <p:extLst>
      <p:ext uri="{BB962C8B-B14F-4D97-AF65-F5344CB8AC3E}">
        <p14:creationId xmlns:p14="http://schemas.microsoft.com/office/powerpoint/2010/main" val="217596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CD65-5B16-40EB-9B34-4EF74767AA23}"/>
              </a:ext>
            </a:extLst>
          </p:cNvPr>
          <p:cNvSpPr>
            <a:spLocks noGrp="1"/>
          </p:cNvSpPr>
          <p:nvPr>
            <p:ph type="title"/>
          </p:nvPr>
        </p:nvSpPr>
        <p:spPr/>
        <p:txBody>
          <a:bodyPr/>
          <a:lstStyle/>
          <a:p>
            <a:r>
              <a:rPr lang="en-US" dirty="0"/>
              <a:t> Highly Scalable Data Service (HSDS)</a:t>
            </a:r>
          </a:p>
        </p:txBody>
      </p:sp>
      <p:sp>
        <p:nvSpPr>
          <p:cNvPr id="3" name="Content Placeholder 2">
            <a:extLst>
              <a:ext uri="{FF2B5EF4-FFF2-40B4-BE49-F238E27FC236}">
                <a16:creationId xmlns:a16="http://schemas.microsoft.com/office/drawing/2014/main" id="{13608F82-8493-4C35-A285-1D95E2492A0E}"/>
              </a:ext>
            </a:extLst>
          </p:cNvPr>
          <p:cNvSpPr>
            <a:spLocks noGrp="1"/>
          </p:cNvSpPr>
          <p:nvPr>
            <p:ph idx="1"/>
          </p:nvPr>
        </p:nvSpPr>
        <p:spPr>
          <a:xfrm>
            <a:off x="838200" y="1825625"/>
            <a:ext cx="10515600" cy="2632075"/>
          </a:xfrm>
        </p:spPr>
        <p:txBody>
          <a:bodyPr/>
          <a:lstStyle/>
          <a:p>
            <a:r>
              <a:rPr lang="en-US" dirty="0"/>
              <a:t>Next generation of HDF Server Project</a:t>
            </a:r>
          </a:p>
          <a:p>
            <a:pPr lvl="1"/>
            <a:r>
              <a:rPr lang="en-US" dirty="0"/>
              <a:t>REST API for reading and writing HDF data</a:t>
            </a:r>
          </a:p>
          <a:p>
            <a:pPr lvl="1"/>
            <a:r>
              <a:rPr lang="en-US" dirty="0"/>
              <a:t>Runs as a set of containers (on Kubernetes or Docker)</a:t>
            </a:r>
          </a:p>
          <a:p>
            <a:pPr lvl="1"/>
            <a:r>
              <a:rPr lang="en-US" dirty="0"/>
              <a:t>Utilizes object storage for data persistence</a:t>
            </a:r>
          </a:p>
          <a:p>
            <a:pPr lvl="1"/>
            <a:r>
              <a:rPr lang="en-US" dirty="0"/>
              <a:t>Parallelizes selection and query requests</a:t>
            </a:r>
          </a:p>
          <a:p>
            <a:pPr lvl="1"/>
            <a:r>
              <a:rPr lang="en-US" dirty="0"/>
              <a:t>Client libraries for Python and C/C++</a:t>
            </a:r>
          </a:p>
          <a:p>
            <a:pPr lvl="1"/>
            <a:endParaRPr lang="en-US" dirty="0"/>
          </a:p>
          <a:p>
            <a:endParaRPr lang="en-US" dirty="0"/>
          </a:p>
        </p:txBody>
      </p:sp>
      <p:pic>
        <p:nvPicPr>
          <p:cNvPr id="5" name="Picture 4" descr="A close up of a device&#10;&#10;Description automatically generated">
            <a:extLst>
              <a:ext uri="{FF2B5EF4-FFF2-40B4-BE49-F238E27FC236}">
                <a16:creationId xmlns:a16="http://schemas.microsoft.com/office/drawing/2014/main" id="{E4B745DF-59F0-4F42-942F-1B07AC878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814" y="4188670"/>
            <a:ext cx="8033657" cy="2669330"/>
          </a:xfrm>
          <a:prstGeom prst="rect">
            <a:avLst/>
          </a:prstGeom>
        </p:spPr>
      </p:pic>
      <p:sp>
        <p:nvSpPr>
          <p:cNvPr id="4" name="Date Placeholder 3">
            <a:extLst>
              <a:ext uri="{FF2B5EF4-FFF2-40B4-BE49-F238E27FC236}">
                <a16:creationId xmlns:a16="http://schemas.microsoft.com/office/drawing/2014/main" id="{0958F23A-A797-40E4-8BE1-DBB782A5F97C}"/>
              </a:ext>
            </a:extLst>
          </p:cNvPr>
          <p:cNvSpPr>
            <a:spLocks noGrp="1"/>
          </p:cNvSpPr>
          <p:nvPr>
            <p:ph type="dt" sz="half" idx="10"/>
          </p:nvPr>
        </p:nvSpPr>
        <p:spPr/>
        <p:txBody>
          <a:bodyPr/>
          <a:lstStyle/>
          <a:p>
            <a:r>
              <a:rPr lang="en-US"/>
              <a:t>11/6/2019</a:t>
            </a:r>
          </a:p>
        </p:txBody>
      </p:sp>
      <p:sp>
        <p:nvSpPr>
          <p:cNvPr id="6" name="Slide Number Placeholder 5">
            <a:extLst>
              <a:ext uri="{FF2B5EF4-FFF2-40B4-BE49-F238E27FC236}">
                <a16:creationId xmlns:a16="http://schemas.microsoft.com/office/drawing/2014/main" id="{755CC34A-0003-43E3-9517-D373E6BA863D}"/>
              </a:ext>
            </a:extLst>
          </p:cNvPr>
          <p:cNvSpPr>
            <a:spLocks noGrp="1"/>
          </p:cNvSpPr>
          <p:nvPr>
            <p:ph type="sldNum" sz="quarter" idx="12"/>
          </p:nvPr>
        </p:nvSpPr>
        <p:spPr/>
        <p:txBody>
          <a:bodyPr/>
          <a:lstStyle/>
          <a:p>
            <a:fld id="{2AD084FA-AE50-4475-A470-41E7154B7D3F}" type="slidenum">
              <a:rPr lang="en-US" smtClean="0"/>
              <a:t>10</a:t>
            </a:fld>
            <a:endParaRPr lang="en-US"/>
          </a:p>
        </p:txBody>
      </p:sp>
    </p:spTree>
    <p:extLst>
      <p:ext uri="{BB962C8B-B14F-4D97-AF65-F5344CB8AC3E}">
        <p14:creationId xmlns:p14="http://schemas.microsoft.com/office/powerpoint/2010/main" val="220015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CD65-5B16-40EB-9B34-4EF74767AA23}"/>
              </a:ext>
            </a:extLst>
          </p:cNvPr>
          <p:cNvSpPr>
            <a:spLocks noGrp="1"/>
          </p:cNvSpPr>
          <p:nvPr>
            <p:ph type="title"/>
          </p:nvPr>
        </p:nvSpPr>
        <p:spPr/>
        <p:txBody>
          <a:bodyPr/>
          <a:lstStyle/>
          <a:p>
            <a:r>
              <a:rPr lang="en-US" dirty="0"/>
              <a:t> Highly Scalable Data Service (HSDS)</a:t>
            </a:r>
          </a:p>
        </p:txBody>
      </p:sp>
      <p:sp>
        <p:nvSpPr>
          <p:cNvPr id="3" name="Content Placeholder 2">
            <a:extLst>
              <a:ext uri="{FF2B5EF4-FFF2-40B4-BE49-F238E27FC236}">
                <a16:creationId xmlns:a16="http://schemas.microsoft.com/office/drawing/2014/main" id="{13608F82-8493-4C35-A285-1D95E2492A0E}"/>
              </a:ext>
            </a:extLst>
          </p:cNvPr>
          <p:cNvSpPr>
            <a:spLocks noGrp="1"/>
          </p:cNvSpPr>
          <p:nvPr>
            <p:ph idx="1"/>
          </p:nvPr>
        </p:nvSpPr>
        <p:spPr>
          <a:xfrm>
            <a:off x="838200" y="1825625"/>
            <a:ext cx="10515600" cy="2632075"/>
          </a:xfrm>
        </p:spPr>
        <p:txBody>
          <a:bodyPr/>
          <a:lstStyle/>
          <a:p>
            <a:r>
              <a:rPr lang="en-US" dirty="0"/>
              <a:t>Next generation of HDF Server Project</a:t>
            </a:r>
          </a:p>
          <a:p>
            <a:pPr lvl="1"/>
            <a:r>
              <a:rPr lang="en-US" dirty="0"/>
              <a:t>REST API for reading and writing HDF data</a:t>
            </a:r>
          </a:p>
          <a:p>
            <a:pPr lvl="1"/>
            <a:r>
              <a:rPr lang="en-US" dirty="0"/>
              <a:t>Runs as a set of containers (on Kubernetes or Docker)</a:t>
            </a:r>
          </a:p>
          <a:p>
            <a:pPr lvl="1"/>
            <a:r>
              <a:rPr lang="en-US" dirty="0"/>
              <a:t>Utilizes object storage for data persistence</a:t>
            </a:r>
          </a:p>
          <a:p>
            <a:pPr lvl="1"/>
            <a:r>
              <a:rPr lang="en-US" dirty="0"/>
              <a:t>Parallelizes selection and query requests</a:t>
            </a:r>
          </a:p>
          <a:p>
            <a:pPr lvl="1"/>
            <a:r>
              <a:rPr lang="en-US" dirty="0"/>
              <a:t>Client libraries for Python and C/C++</a:t>
            </a:r>
          </a:p>
          <a:p>
            <a:pPr lvl="1"/>
            <a:endParaRPr lang="en-US" dirty="0"/>
          </a:p>
          <a:p>
            <a:endParaRPr lang="en-US" dirty="0"/>
          </a:p>
        </p:txBody>
      </p:sp>
      <p:pic>
        <p:nvPicPr>
          <p:cNvPr id="5" name="Picture 4" descr="A close up of a device&#10;&#10;Description automatically generated">
            <a:extLst>
              <a:ext uri="{FF2B5EF4-FFF2-40B4-BE49-F238E27FC236}">
                <a16:creationId xmlns:a16="http://schemas.microsoft.com/office/drawing/2014/main" id="{E4B745DF-59F0-4F42-942F-1B07AC878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814" y="4188670"/>
            <a:ext cx="8033657" cy="2669330"/>
          </a:xfrm>
          <a:prstGeom prst="rect">
            <a:avLst/>
          </a:prstGeom>
        </p:spPr>
      </p:pic>
      <p:sp>
        <p:nvSpPr>
          <p:cNvPr id="4" name="Date Placeholder 3">
            <a:extLst>
              <a:ext uri="{FF2B5EF4-FFF2-40B4-BE49-F238E27FC236}">
                <a16:creationId xmlns:a16="http://schemas.microsoft.com/office/drawing/2014/main" id="{0958F23A-A797-40E4-8BE1-DBB782A5F97C}"/>
              </a:ext>
            </a:extLst>
          </p:cNvPr>
          <p:cNvSpPr>
            <a:spLocks noGrp="1"/>
          </p:cNvSpPr>
          <p:nvPr>
            <p:ph type="dt" sz="half" idx="10"/>
          </p:nvPr>
        </p:nvSpPr>
        <p:spPr/>
        <p:txBody>
          <a:bodyPr/>
          <a:lstStyle/>
          <a:p>
            <a:r>
              <a:rPr lang="en-US"/>
              <a:t>11/6/2019</a:t>
            </a:r>
          </a:p>
        </p:txBody>
      </p:sp>
      <p:sp>
        <p:nvSpPr>
          <p:cNvPr id="6" name="Slide Number Placeholder 5">
            <a:extLst>
              <a:ext uri="{FF2B5EF4-FFF2-40B4-BE49-F238E27FC236}">
                <a16:creationId xmlns:a16="http://schemas.microsoft.com/office/drawing/2014/main" id="{755CC34A-0003-43E3-9517-D373E6BA863D}"/>
              </a:ext>
            </a:extLst>
          </p:cNvPr>
          <p:cNvSpPr>
            <a:spLocks noGrp="1"/>
          </p:cNvSpPr>
          <p:nvPr>
            <p:ph type="sldNum" sz="quarter" idx="12"/>
          </p:nvPr>
        </p:nvSpPr>
        <p:spPr/>
        <p:txBody>
          <a:bodyPr/>
          <a:lstStyle/>
          <a:p>
            <a:fld id="{2AD084FA-AE50-4475-A470-41E7154B7D3F}" type="slidenum">
              <a:rPr lang="en-US" smtClean="0"/>
              <a:t>11</a:t>
            </a:fld>
            <a:endParaRPr lang="en-US"/>
          </a:p>
        </p:txBody>
      </p:sp>
    </p:spTree>
    <p:extLst>
      <p:ext uri="{BB962C8B-B14F-4D97-AF65-F5344CB8AC3E}">
        <p14:creationId xmlns:p14="http://schemas.microsoft.com/office/powerpoint/2010/main" val="155402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C030-DB1A-4874-A9FF-958F1D9775D1}"/>
              </a:ext>
            </a:extLst>
          </p:cNvPr>
          <p:cNvSpPr>
            <a:spLocks noGrp="1"/>
          </p:cNvSpPr>
          <p:nvPr>
            <p:ph type="title"/>
          </p:nvPr>
        </p:nvSpPr>
        <p:spPr/>
        <p:txBody>
          <a:bodyPr/>
          <a:lstStyle/>
          <a:p>
            <a:r>
              <a:rPr lang="en-US" dirty="0"/>
              <a:t>Object Storage</a:t>
            </a:r>
          </a:p>
        </p:txBody>
      </p:sp>
      <p:sp>
        <p:nvSpPr>
          <p:cNvPr id="3" name="Content Placeholder 2">
            <a:extLst>
              <a:ext uri="{FF2B5EF4-FFF2-40B4-BE49-F238E27FC236}">
                <a16:creationId xmlns:a16="http://schemas.microsoft.com/office/drawing/2014/main" id="{D12FB5E1-071E-435A-A855-A44451630D1B}"/>
              </a:ext>
            </a:extLst>
          </p:cNvPr>
          <p:cNvSpPr>
            <a:spLocks noGrp="1"/>
          </p:cNvSpPr>
          <p:nvPr>
            <p:ph idx="1"/>
          </p:nvPr>
        </p:nvSpPr>
        <p:spPr>
          <a:xfrm>
            <a:off x="838200" y="1825625"/>
            <a:ext cx="10515600" cy="3350532"/>
          </a:xfrm>
        </p:spPr>
        <p:txBody>
          <a:bodyPr/>
          <a:lstStyle/>
          <a:p>
            <a:r>
              <a:rPr lang="en-US" dirty="0"/>
              <a:t>Rather than using POSIX compatible storage, Firefly will use object storage (AWS S3 for Phase I) for all persistent storage</a:t>
            </a:r>
          </a:p>
          <a:p>
            <a:r>
              <a:rPr lang="en-US" dirty="0"/>
              <a:t>Advantages</a:t>
            </a:r>
          </a:p>
          <a:p>
            <a:pPr lvl="1"/>
            <a:r>
              <a:rPr lang="en-US" dirty="0"/>
              <a:t>Cost-effective – 10x cheaper than alternative storage on AWS</a:t>
            </a:r>
          </a:p>
          <a:p>
            <a:pPr lvl="1"/>
            <a:r>
              <a:rPr lang="en-US" dirty="0"/>
              <a:t>Capacity can be added as needed</a:t>
            </a:r>
          </a:p>
          <a:p>
            <a:pPr lvl="1"/>
            <a:r>
              <a:rPr lang="en-US" dirty="0"/>
              <a:t>Built-in redundancy</a:t>
            </a:r>
          </a:p>
          <a:p>
            <a:pPr lvl="1"/>
            <a:r>
              <a:rPr lang="en-US" dirty="0"/>
              <a:t>Throughput scales with the number of nodes</a:t>
            </a:r>
          </a:p>
          <a:p>
            <a:pPr lvl="1"/>
            <a:r>
              <a:rPr lang="en-US" dirty="0"/>
              <a:t>Cloud and on prem solutions available</a:t>
            </a:r>
          </a:p>
        </p:txBody>
      </p:sp>
      <p:pic>
        <p:nvPicPr>
          <p:cNvPr id="7" name="Picture 6" descr="A close up of a sign&#10;&#10;Description automatically generated">
            <a:extLst>
              <a:ext uri="{FF2B5EF4-FFF2-40B4-BE49-F238E27FC236}">
                <a16:creationId xmlns:a16="http://schemas.microsoft.com/office/drawing/2014/main" id="{63C50A0A-03F3-B748-9672-C8E96693E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224" y="2645336"/>
            <a:ext cx="2366736" cy="4053914"/>
          </a:xfrm>
          <a:prstGeom prst="rect">
            <a:avLst/>
          </a:prstGeom>
        </p:spPr>
      </p:pic>
      <p:sp>
        <p:nvSpPr>
          <p:cNvPr id="4" name="Date Placeholder 3">
            <a:extLst>
              <a:ext uri="{FF2B5EF4-FFF2-40B4-BE49-F238E27FC236}">
                <a16:creationId xmlns:a16="http://schemas.microsoft.com/office/drawing/2014/main" id="{3F3B3366-D95E-4C06-A625-456A7F70EBEF}"/>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E3572B0F-62FB-452A-9ABA-B1FEC6D6B03E}"/>
              </a:ext>
            </a:extLst>
          </p:cNvPr>
          <p:cNvSpPr>
            <a:spLocks noGrp="1"/>
          </p:cNvSpPr>
          <p:nvPr>
            <p:ph type="sldNum" sz="quarter" idx="12"/>
          </p:nvPr>
        </p:nvSpPr>
        <p:spPr/>
        <p:txBody>
          <a:bodyPr/>
          <a:lstStyle/>
          <a:p>
            <a:fld id="{2AD084FA-AE50-4475-A470-41E7154B7D3F}" type="slidenum">
              <a:rPr lang="en-US" smtClean="0"/>
              <a:t>12</a:t>
            </a:fld>
            <a:endParaRPr lang="en-US"/>
          </a:p>
        </p:txBody>
      </p:sp>
    </p:spTree>
    <p:extLst>
      <p:ext uri="{BB962C8B-B14F-4D97-AF65-F5344CB8AC3E}">
        <p14:creationId xmlns:p14="http://schemas.microsoft.com/office/powerpoint/2010/main" val="25534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89CF-D8CC-4901-8F11-351D0C18292E}"/>
              </a:ext>
            </a:extLst>
          </p:cNvPr>
          <p:cNvSpPr>
            <a:spLocks noGrp="1"/>
          </p:cNvSpPr>
          <p:nvPr>
            <p:ph type="title"/>
          </p:nvPr>
        </p:nvSpPr>
        <p:spPr/>
        <p:txBody>
          <a:bodyPr/>
          <a:lstStyle/>
          <a:p>
            <a:r>
              <a:rPr lang="en-US" dirty="0" err="1"/>
              <a:t>JupyterLab</a:t>
            </a:r>
            <a:r>
              <a:rPr lang="en-US" dirty="0"/>
              <a:t> and </a:t>
            </a:r>
            <a:r>
              <a:rPr lang="en-US" dirty="0" err="1"/>
              <a:t>JupyterHub</a:t>
            </a:r>
            <a:endParaRPr lang="en-US" dirty="0"/>
          </a:p>
        </p:txBody>
      </p:sp>
      <p:sp>
        <p:nvSpPr>
          <p:cNvPr id="3" name="Content Placeholder 2">
            <a:extLst>
              <a:ext uri="{FF2B5EF4-FFF2-40B4-BE49-F238E27FC236}">
                <a16:creationId xmlns:a16="http://schemas.microsoft.com/office/drawing/2014/main" id="{F20BDE11-EB29-415B-8F1C-85130A319990}"/>
              </a:ext>
            </a:extLst>
          </p:cNvPr>
          <p:cNvSpPr>
            <a:spLocks noGrp="1"/>
          </p:cNvSpPr>
          <p:nvPr>
            <p:ph idx="1"/>
          </p:nvPr>
        </p:nvSpPr>
        <p:spPr/>
        <p:txBody>
          <a:bodyPr/>
          <a:lstStyle/>
          <a:p>
            <a:r>
              <a:rPr lang="en-US" dirty="0" err="1"/>
              <a:t>JupyterLab</a:t>
            </a:r>
            <a:r>
              <a:rPr lang="en-US" dirty="0"/>
              <a:t> in conjunction with </a:t>
            </a:r>
            <a:r>
              <a:rPr lang="en-US" dirty="0" err="1"/>
              <a:t>JupyterHub</a:t>
            </a:r>
            <a:r>
              <a:rPr lang="en-US" dirty="0"/>
              <a:t> enables Python codes to be run remotely (i.e. via a web browser)</a:t>
            </a:r>
          </a:p>
          <a:p>
            <a:r>
              <a:rPr lang="en-US" dirty="0"/>
              <a:t>Advantages:</a:t>
            </a:r>
          </a:p>
          <a:p>
            <a:pPr lvl="1"/>
            <a:r>
              <a:rPr lang="en-US" dirty="0"/>
              <a:t>Reduced Latency and increased throughput (most data transfers stay in the cluster)</a:t>
            </a:r>
          </a:p>
          <a:p>
            <a:pPr lvl="1"/>
            <a:r>
              <a:rPr lang="en-US" dirty="0"/>
              <a:t>No software configuration needed on user’s systems</a:t>
            </a:r>
          </a:p>
          <a:p>
            <a:pPr lvl="1"/>
            <a:r>
              <a:rPr lang="en-US" dirty="0" err="1"/>
              <a:t>JupyterLab</a:t>
            </a:r>
            <a:r>
              <a:rPr lang="en-US" dirty="0"/>
              <a:t> can be extended to provide custom user interface</a:t>
            </a:r>
          </a:p>
          <a:p>
            <a:pPr lvl="1"/>
            <a:r>
              <a:rPr lang="en-US" dirty="0" err="1"/>
              <a:t>JupyterLab</a:t>
            </a:r>
            <a:r>
              <a:rPr lang="en-US" dirty="0"/>
              <a:t> is integrated with HSDS</a:t>
            </a:r>
          </a:p>
          <a:p>
            <a:endParaRPr lang="en-US" dirty="0"/>
          </a:p>
        </p:txBody>
      </p:sp>
      <p:pic>
        <p:nvPicPr>
          <p:cNvPr id="5" name="Picture 4" descr="A picture containing drawing&#10;&#10;Description automatically generated">
            <a:extLst>
              <a:ext uri="{FF2B5EF4-FFF2-40B4-BE49-F238E27FC236}">
                <a16:creationId xmlns:a16="http://schemas.microsoft.com/office/drawing/2014/main" id="{EC05466D-7F02-8149-BCF3-A7E06BCBE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0" y="4001294"/>
            <a:ext cx="2540000" cy="2540000"/>
          </a:xfrm>
          <a:prstGeom prst="rect">
            <a:avLst/>
          </a:prstGeom>
        </p:spPr>
      </p:pic>
      <p:sp>
        <p:nvSpPr>
          <p:cNvPr id="4" name="Date Placeholder 3">
            <a:extLst>
              <a:ext uri="{FF2B5EF4-FFF2-40B4-BE49-F238E27FC236}">
                <a16:creationId xmlns:a16="http://schemas.microsoft.com/office/drawing/2014/main" id="{A4B2FA91-01A3-47BA-B18B-AC942E35DA2B}"/>
              </a:ext>
            </a:extLst>
          </p:cNvPr>
          <p:cNvSpPr>
            <a:spLocks noGrp="1"/>
          </p:cNvSpPr>
          <p:nvPr>
            <p:ph type="dt" sz="half" idx="10"/>
          </p:nvPr>
        </p:nvSpPr>
        <p:spPr/>
        <p:txBody>
          <a:bodyPr/>
          <a:lstStyle/>
          <a:p>
            <a:r>
              <a:rPr lang="en-US"/>
              <a:t>11/6/2019</a:t>
            </a:r>
          </a:p>
        </p:txBody>
      </p:sp>
      <p:sp>
        <p:nvSpPr>
          <p:cNvPr id="6" name="Slide Number Placeholder 5">
            <a:extLst>
              <a:ext uri="{FF2B5EF4-FFF2-40B4-BE49-F238E27FC236}">
                <a16:creationId xmlns:a16="http://schemas.microsoft.com/office/drawing/2014/main" id="{8A93FD03-AB35-44C6-876F-95D98760F6FC}"/>
              </a:ext>
            </a:extLst>
          </p:cNvPr>
          <p:cNvSpPr>
            <a:spLocks noGrp="1"/>
          </p:cNvSpPr>
          <p:nvPr>
            <p:ph type="sldNum" sz="quarter" idx="12"/>
          </p:nvPr>
        </p:nvSpPr>
        <p:spPr/>
        <p:txBody>
          <a:bodyPr/>
          <a:lstStyle/>
          <a:p>
            <a:fld id="{2AD084FA-AE50-4475-A470-41E7154B7D3F}" type="slidenum">
              <a:rPr lang="en-US" smtClean="0"/>
              <a:t>13</a:t>
            </a:fld>
            <a:endParaRPr lang="en-US"/>
          </a:p>
        </p:txBody>
      </p:sp>
    </p:spTree>
    <p:extLst>
      <p:ext uri="{BB962C8B-B14F-4D97-AF65-F5344CB8AC3E}">
        <p14:creationId xmlns:p14="http://schemas.microsoft.com/office/powerpoint/2010/main" val="61896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7730" y="5342670"/>
            <a:ext cx="9323540" cy="5135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OpenStack</a:t>
            </a:r>
          </a:p>
        </p:txBody>
      </p:sp>
      <p:sp>
        <p:nvSpPr>
          <p:cNvPr id="3" name="Rectangle 2"/>
          <p:cNvSpPr/>
          <p:nvPr/>
        </p:nvSpPr>
        <p:spPr>
          <a:xfrm>
            <a:off x="2027729" y="4756034"/>
            <a:ext cx="9323541" cy="513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Kubernetes</a:t>
            </a:r>
          </a:p>
        </p:txBody>
      </p:sp>
      <p:sp>
        <p:nvSpPr>
          <p:cNvPr id="5" name="Rectangle 4"/>
          <p:cNvSpPr/>
          <p:nvPr/>
        </p:nvSpPr>
        <p:spPr>
          <a:xfrm>
            <a:off x="2042343" y="4177748"/>
            <a:ext cx="2356858" cy="51356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JupyterHub</a:t>
            </a:r>
            <a:endParaRPr lang="en-US" dirty="0"/>
          </a:p>
        </p:txBody>
      </p:sp>
      <p:sp>
        <p:nvSpPr>
          <p:cNvPr id="6" name="Rectangle 5"/>
          <p:cNvSpPr/>
          <p:nvPr/>
        </p:nvSpPr>
        <p:spPr>
          <a:xfrm>
            <a:off x="4543207" y="4177748"/>
            <a:ext cx="1762808" cy="51356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Ingest Workers</a:t>
            </a:r>
          </a:p>
        </p:txBody>
      </p:sp>
      <p:sp>
        <p:nvSpPr>
          <p:cNvPr id="7" name="Rectangle 6"/>
          <p:cNvSpPr/>
          <p:nvPr/>
        </p:nvSpPr>
        <p:spPr>
          <a:xfrm>
            <a:off x="8359637" y="4169396"/>
            <a:ext cx="2991634" cy="51356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HSDS Nodes</a:t>
            </a:r>
          </a:p>
        </p:txBody>
      </p:sp>
      <p:sp>
        <p:nvSpPr>
          <p:cNvPr id="8" name="Rectangle 7"/>
          <p:cNvSpPr/>
          <p:nvPr/>
        </p:nvSpPr>
        <p:spPr>
          <a:xfrm>
            <a:off x="2027729"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9" name="Rectangle 8"/>
          <p:cNvSpPr/>
          <p:nvPr/>
        </p:nvSpPr>
        <p:spPr>
          <a:xfrm>
            <a:off x="2656599"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0" name="Rectangle 9"/>
          <p:cNvSpPr/>
          <p:nvPr/>
        </p:nvSpPr>
        <p:spPr>
          <a:xfrm>
            <a:off x="3292775"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1" name="Rectangle 10"/>
          <p:cNvSpPr/>
          <p:nvPr/>
        </p:nvSpPr>
        <p:spPr>
          <a:xfrm>
            <a:off x="3925298"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2" name="Rectangle 11"/>
          <p:cNvSpPr/>
          <p:nvPr/>
        </p:nvSpPr>
        <p:spPr>
          <a:xfrm>
            <a:off x="4557821"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3" name="Rectangle 12"/>
          <p:cNvSpPr/>
          <p:nvPr/>
        </p:nvSpPr>
        <p:spPr>
          <a:xfrm>
            <a:off x="5203243"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4" name="Rectangle 13"/>
          <p:cNvSpPr/>
          <p:nvPr/>
        </p:nvSpPr>
        <p:spPr>
          <a:xfrm>
            <a:off x="5832112"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5" name="Rectangle 14"/>
          <p:cNvSpPr/>
          <p:nvPr/>
        </p:nvSpPr>
        <p:spPr>
          <a:xfrm>
            <a:off x="6460981"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6" name="Rectangle 15"/>
          <p:cNvSpPr/>
          <p:nvPr/>
        </p:nvSpPr>
        <p:spPr>
          <a:xfrm>
            <a:off x="7089850"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7" name="Rectangle 16"/>
          <p:cNvSpPr/>
          <p:nvPr/>
        </p:nvSpPr>
        <p:spPr>
          <a:xfrm>
            <a:off x="7718721"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8" name="Rectangle 17"/>
          <p:cNvSpPr/>
          <p:nvPr/>
        </p:nvSpPr>
        <p:spPr>
          <a:xfrm>
            <a:off x="8361889"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9" name="Rectangle 18"/>
          <p:cNvSpPr/>
          <p:nvPr/>
        </p:nvSpPr>
        <p:spPr>
          <a:xfrm>
            <a:off x="8990758"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0" name="Rectangle 19"/>
          <p:cNvSpPr/>
          <p:nvPr/>
        </p:nvSpPr>
        <p:spPr>
          <a:xfrm>
            <a:off x="9619627"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1" name="Rectangle 20"/>
          <p:cNvSpPr/>
          <p:nvPr/>
        </p:nvSpPr>
        <p:spPr>
          <a:xfrm>
            <a:off x="10248496"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2" name="Rectangle 21"/>
          <p:cNvSpPr/>
          <p:nvPr/>
        </p:nvSpPr>
        <p:spPr>
          <a:xfrm>
            <a:off x="10877367" y="3544760"/>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3" name="Rectangle 22"/>
          <p:cNvSpPr/>
          <p:nvPr/>
        </p:nvSpPr>
        <p:spPr>
          <a:xfrm>
            <a:off x="2027729"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4" name="Rectangle 23"/>
          <p:cNvSpPr/>
          <p:nvPr/>
        </p:nvSpPr>
        <p:spPr>
          <a:xfrm>
            <a:off x="2656599"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5" name="Rectangle 24"/>
          <p:cNvSpPr/>
          <p:nvPr/>
        </p:nvSpPr>
        <p:spPr>
          <a:xfrm>
            <a:off x="3285469"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6" name="Rectangle 25"/>
          <p:cNvSpPr/>
          <p:nvPr/>
        </p:nvSpPr>
        <p:spPr>
          <a:xfrm>
            <a:off x="3914339"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7" name="Rectangle 26"/>
          <p:cNvSpPr/>
          <p:nvPr/>
        </p:nvSpPr>
        <p:spPr>
          <a:xfrm>
            <a:off x="4543207"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8" name="Rectangle 27"/>
          <p:cNvSpPr/>
          <p:nvPr/>
        </p:nvSpPr>
        <p:spPr>
          <a:xfrm>
            <a:off x="5188629"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9" name="Rectangle 28"/>
          <p:cNvSpPr/>
          <p:nvPr/>
        </p:nvSpPr>
        <p:spPr>
          <a:xfrm>
            <a:off x="5817499"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30" name="Rectangle 29"/>
          <p:cNvSpPr/>
          <p:nvPr/>
        </p:nvSpPr>
        <p:spPr>
          <a:xfrm>
            <a:off x="6934884" y="2980777"/>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33" name="Rectangle 32"/>
          <p:cNvSpPr/>
          <p:nvPr/>
        </p:nvSpPr>
        <p:spPr>
          <a:xfrm>
            <a:off x="8347275"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34" name="Rectangle 33"/>
          <p:cNvSpPr/>
          <p:nvPr/>
        </p:nvSpPr>
        <p:spPr>
          <a:xfrm>
            <a:off x="8976145"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35" name="Rectangle 34"/>
          <p:cNvSpPr/>
          <p:nvPr/>
        </p:nvSpPr>
        <p:spPr>
          <a:xfrm>
            <a:off x="9605015"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36" name="Rectangle 35"/>
          <p:cNvSpPr/>
          <p:nvPr/>
        </p:nvSpPr>
        <p:spPr>
          <a:xfrm>
            <a:off x="10233885"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37" name="Rectangle 36"/>
          <p:cNvSpPr/>
          <p:nvPr/>
        </p:nvSpPr>
        <p:spPr>
          <a:xfrm>
            <a:off x="10862753" y="2990953"/>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38" name="Rectangle 37"/>
          <p:cNvSpPr/>
          <p:nvPr/>
        </p:nvSpPr>
        <p:spPr>
          <a:xfrm>
            <a:off x="2027729" y="2437145"/>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39" name="Rectangle 38"/>
          <p:cNvSpPr/>
          <p:nvPr/>
        </p:nvSpPr>
        <p:spPr>
          <a:xfrm>
            <a:off x="2656599" y="2437145"/>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40" name="Rectangle 39"/>
          <p:cNvSpPr/>
          <p:nvPr/>
        </p:nvSpPr>
        <p:spPr>
          <a:xfrm>
            <a:off x="3285469" y="2437145"/>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48" name="Rectangle 47"/>
          <p:cNvSpPr/>
          <p:nvPr/>
        </p:nvSpPr>
        <p:spPr>
          <a:xfrm>
            <a:off x="8347275" y="2437145"/>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49" name="Rectangle 48"/>
          <p:cNvSpPr/>
          <p:nvPr/>
        </p:nvSpPr>
        <p:spPr>
          <a:xfrm>
            <a:off x="8976145" y="2437145"/>
            <a:ext cx="473903" cy="4634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53" name="TextBox 52"/>
          <p:cNvSpPr txBox="1"/>
          <p:nvPr/>
        </p:nvSpPr>
        <p:spPr>
          <a:xfrm>
            <a:off x="1363851" y="2375153"/>
            <a:ext cx="371959" cy="1569660"/>
          </a:xfrm>
          <a:prstGeom prst="rect">
            <a:avLst/>
          </a:prstGeom>
          <a:noFill/>
        </p:spPr>
        <p:txBody>
          <a:bodyPr wrap="square" rtlCol="0">
            <a:spAutoFit/>
          </a:bodyPr>
          <a:lstStyle/>
          <a:p>
            <a:r>
              <a:rPr lang="en-US" sz="9600" dirty="0"/>
              <a:t>{</a:t>
            </a:r>
          </a:p>
        </p:txBody>
      </p:sp>
      <p:sp>
        <p:nvSpPr>
          <p:cNvPr id="54" name="TextBox 53"/>
          <p:cNvSpPr txBox="1"/>
          <p:nvPr/>
        </p:nvSpPr>
        <p:spPr>
          <a:xfrm>
            <a:off x="169443" y="3023092"/>
            <a:ext cx="1239865" cy="369332"/>
          </a:xfrm>
          <a:prstGeom prst="rect">
            <a:avLst/>
          </a:prstGeom>
          <a:noFill/>
        </p:spPr>
        <p:txBody>
          <a:bodyPr wrap="square" rtlCol="0">
            <a:spAutoFit/>
          </a:bodyPr>
          <a:lstStyle/>
          <a:p>
            <a:r>
              <a:rPr lang="en-US"/>
              <a:t>Containers</a:t>
            </a:r>
          </a:p>
        </p:txBody>
      </p:sp>
      <p:sp>
        <p:nvSpPr>
          <p:cNvPr id="43" name="Rectangle 42"/>
          <p:cNvSpPr/>
          <p:nvPr/>
        </p:nvSpPr>
        <p:spPr>
          <a:xfrm>
            <a:off x="6461752" y="4177747"/>
            <a:ext cx="1762808" cy="51356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Workers</a:t>
            </a:r>
          </a:p>
        </p:txBody>
      </p:sp>
      <p:sp>
        <p:nvSpPr>
          <p:cNvPr id="4" name="Title 3">
            <a:extLst>
              <a:ext uri="{FF2B5EF4-FFF2-40B4-BE49-F238E27FC236}">
                <a16:creationId xmlns:a16="http://schemas.microsoft.com/office/drawing/2014/main" id="{4FFC0081-9D7D-4900-AEFB-463CCE7D5F42}"/>
              </a:ext>
            </a:extLst>
          </p:cNvPr>
          <p:cNvSpPr>
            <a:spLocks noGrp="1"/>
          </p:cNvSpPr>
          <p:nvPr>
            <p:ph type="title"/>
          </p:nvPr>
        </p:nvSpPr>
        <p:spPr/>
        <p:txBody>
          <a:bodyPr/>
          <a:lstStyle/>
          <a:p>
            <a:r>
              <a:rPr lang="en-US" dirty="0"/>
              <a:t>Containers, managed by Kubernetes</a:t>
            </a:r>
          </a:p>
        </p:txBody>
      </p:sp>
      <p:sp>
        <p:nvSpPr>
          <p:cNvPr id="31" name="Date Placeholder 30">
            <a:extLst>
              <a:ext uri="{FF2B5EF4-FFF2-40B4-BE49-F238E27FC236}">
                <a16:creationId xmlns:a16="http://schemas.microsoft.com/office/drawing/2014/main" id="{9FF22BFF-2CF7-46E3-BBA1-66F950FA883F}"/>
              </a:ext>
            </a:extLst>
          </p:cNvPr>
          <p:cNvSpPr>
            <a:spLocks noGrp="1"/>
          </p:cNvSpPr>
          <p:nvPr>
            <p:ph type="dt" sz="half" idx="10"/>
          </p:nvPr>
        </p:nvSpPr>
        <p:spPr/>
        <p:txBody>
          <a:bodyPr/>
          <a:lstStyle/>
          <a:p>
            <a:r>
              <a:rPr lang="en-US"/>
              <a:t>11/6/2019</a:t>
            </a:r>
          </a:p>
        </p:txBody>
      </p:sp>
      <p:sp>
        <p:nvSpPr>
          <p:cNvPr id="32" name="Slide Number Placeholder 31">
            <a:extLst>
              <a:ext uri="{FF2B5EF4-FFF2-40B4-BE49-F238E27FC236}">
                <a16:creationId xmlns:a16="http://schemas.microsoft.com/office/drawing/2014/main" id="{6080F58D-48A4-4010-928A-E82DF5EF2062}"/>
              </a:ext>
            </a:extLst>
          </p:cNvPr>
          <p:cNvSpPr>
            <a:spLocks noGrp="1"/>
          </p:cNvSpPr>
          <p:nvPr>
            <p:ph type="sldNum" sz="quarter" idx="12"/>
          </p:nvPr>
        </p:nvSpPr>
        <p:spPr/>
        <p:txBody>
          <a:bodyPr/>
          <a:lstStyle/>
          <a:p>
            <a:fld id="{2AD084FA-AE50-4475-A470-41E7154B7D3F}" type="slidenum">
              <a:rPr lang="en-US" smtClean="0"/>
              <a:t>14</a:t>
            </a:fld>
            <a:endParaRPr lang="en-US"/>
          </a:p>
        </p:txBody>
      </p:sp>
    </p:spTree>
    <p:extLst>
      <p:ext uri="{BB962C8B-B14F-4D97-AF65-F5344CB8AC3E}">
        <p14:creationId xmlns:p14="http://schemas.microsoft.com/office/powerpoint/2010/main" val="83982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08C20C-FBBC-4ECF-8679-FE428B3D96B0}"/>
              </a:ext>
            </a:extLst>
          </p:cNvPr>
          <p:cNvSpPr>
            <a:spLocks noGrp="1"/>
          </p:cNvSpPr>
          <p:nvPr>
            <p:ph type="sldNum" sz="quarter" idx="12"/>
          </p:nvPr>
        </p:nvSpPr>
        <p:spPr/>
        <p:txBody>
          <a:bodyPr/>
          <a:lstStyle/>
          <a:p>
            <a:fld id="{2816A7F0-5F23-4F65-BBD5-2C079EC2902B}" type="slidenum">
              <a:rPr lang="en-US" smtClean="0"/>
              <a:t>15</a:t>
            </a:fld>
            <a:endParaRPr lang="en-US"/>
          </a:p>
        </p:txBody>
      </p:sp>
      <p:sp>
        <p:nvSpPr>
          <p:cNvPr id="6" name="Can 53">
            <a:extLst>
              <a:ext uri="{FF2B5EF4-FFF2-40B4-BE49-F238E27FC236}">
                <a16:creationId xmlns:a16="http://schemas.microsoft.com/office/drawing/2014/main" id="{4ADB391A-114C-4E02-AAEE-C9B736C8C729}"/>
              </a:ext>
            </a:extLst>
          </p:cNvPr>
          <p:cNvSpPr/>
          <p:nvPr/>
        </p:nvSpPr>
        <p:spPr>
          <a:xfrm>
            <a:off x="10018366" y="1718660"/>
            <a:ext cx="1511201" cy="1149703"/>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HDF5 Object Store</a:t>
            </a:r>
          </a:p>
        </p:txBody>
      </p:sp>
      <p:sp>
        <p:nvSpPr>
          <p:cNvPr id="8" name="Can 56">
            <a:extLst>
              <a:ext uri="{FF2B5EF4-FFF2-40B4-BE49-F238E27FC236}">
                <a16:creationId xmlns:a16="http://schemas.microsoft.com/office/drawing/2014/main" id="{624B98BE-91E9-4790-BA2B-0F1C227420B1}"/>
              </a:ext>
            </a:extLst>
          </p:cNvPr>
          <p:cNvSpPr/>
          <p:nvPr/>
        </p:nvSpPr>
        <p:spPr>
          <a:xfrm>
            <a:off x="3121190" y="4507631"/>
            <a:ext cx="1459443" cy="1149703"/>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Ch10 Archive</a:t>
            </a:r>
          </a:p>
        </p:txBody>
      </p:sp>
      <p:sp>
        <p:nvSpPr>
          <p:cNvPr id="10" name="Folded Corner 58">
            <a:extLst>
              <a:ext uri="{FF2B5EF4-FFF2-40B4-BE49-F238E27FC236}">
                <a16:creationId xmlns:a16="http://schemas.microsoft.com/office/drawing/2014/main" id="{411AE586-2CE1-4442-BD77-ECF4C89BCB93}"/>
              </a:ext>
            </a:extLst>
          </p:cNvPr>
          <p:cNvSpPr/>
          <p:nvPr/>
        </p:nvSpPr>
        <p:spPr>
          <a:xfrm flipH="1" flipV="1">
            <a:off x="1723323" y="4950175"/>
            <a:ext cx="627983" cy="282675"/>
          </a:xfrm>
          <a:prstGeom prst="foldedCorne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11" name="TextBox 10">
            <a:extLst>
              <a:ext uri="{FF2B5EF4-FFF2-40B4-BE49-F238E27FC236}">
                <a16:creationId xmlns:a16="http://schemas.microsoft.com/office/drawing/2014/main" id="{900A7691-A408-43AC-8F53-61C8A2CF4271}"/>
              </a:ext>
            </a:extLst>
          </p:cNvPr>
          <p:cNvSpPr txBox="1"/>
          <p:nvPr/>
        </p:nvSpPr>
        <p:spPr>
          <a:xfrm>
            <a:off x="1620374" y="5232851"/>
            <a:ext cx="833879" cy="264816"/>
          </a:xfrm>
          <a:prstGeom prst="rect">
            <a:avLst/>
          </a:prstGeom>
          <a:noFill/>
        </p:spPr>
        <p:txBody>
          <a:bodyPr wrap="square" rtlCol="0">
            <a:spAutoFit/>
          </a:bodyPr>
          <a:lstStyle/>
          <a:p>
            <a:r>
              <a:rPr lang="en-US" sz="1121" dirty="0"/>
              <a:t>Ch10 files</a:t>
            </a:r>
          </a:p>
        </p:txBody>
      </p:sp>
      <p:cxnSp>
        <p:nvCxnSpPr>
          <p:cNvPr id="12" name="Straight Arrow Connector 11">
            <a:extLst>
              <a:ext uri="{FF2B5EF4-FFF2-40B4-BE49-F238E27FC236}">
                <a16:creationId xmlns:a16="http://schemas.microsoft.com/office/drawing/2014/main" id="{AFA4EA6D-2419-44B0-8D98-A6F0DE7B932F}"/>
              </a:ext>
            </a:extLst>
          </p:cNvPr>
          <p:cNvCxnSpPr>
            <a:cxnSpLocks/>
            <a:stCxn id="10" idx="1"/>
            <a:endCxn id="8" idx="2"/>
          </p:cNvCxnSpPr>
          <p:nvPr/>
        </p:nvCxnSpPr>
        <p:spPr>
          <a:xfrm flipV="1">
            <a:off x="2351306" y="5082483"/>
            <a:ext cx="769884" cy="90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9EDA91-4971-4D38-9656-F3F7BFFF9072}"/>
              </a:ext>
            </a:extLst>
          </p:cNvPr>
          <p:cNvSpPr txBox="1"/>
          <p:nvPr/>
        </p:nvSpPr>
        <p:spPr>
          <a:xfrm>
            <a:off x="2459279" y="4818610"/>
            <a:ext cx="833879" cy="264816"/>
          </a:xfrm>
          <a:prstGeom prst="rect">
            <a:avLst/>
          </a:prstGeom>
          <a:noFill/>
        </p:spPr>
        <p:txBody>
          <a:bodyPr wrap="square" rtlCol="0">
            <a:spAutoFit/>
          </a:bodyPr>
          <a:lstStyle/>
          <a:p>
            <a:r>
              <a:rPr lang="en-US" sz="1121" dirty="0"/>
              <a:t>copy</a:t>
            </a:r>
          </a:p>
        </p:txBody>
      </p:sp>
      <p:cxnSp>
        <p:nvCxnSpPr>
          <p:cNvPr id="14" name="Straight Arrow Connector 13">
            <a:extLst>
              <a:ext uri="{FF2B5EF4-FFF2-40B4-BE49-F238E27FC236}">
                <a16:creationId xmlns:a16="http://schemas.microsoft.com/office/drawing/2014/main" id="{D075F1B5-8327-4912-983E-3815776208AC}"/>
              </a:ext>
            </a:extLst>
          </p:cNvPr>
          <p:cNvCxnSpPr>
            <a:cxnSpLocks/>
            <a:stCxn id="60" idx="3"/>
            <a:endCxn id="6" idx="2"/>
          </p:cNvCxnSpPr>
          <p:nvPr/>
        </p:nvCxnSpPr>
        <p:spPr>
          <a:xfrm flipV="1">
            <a:off x="8898368" y="2293512"/>
            <a:ext cx="1119998" cy="859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8E801E0-E9E9-4856-8737-EB30F4DB05F6}"/>
              </a:ext>
            </a:extLst>
          </p:cNvPr>
          <p:cNvSpPr/>
          <p:nvPr/>
        </p:nvSpPr>
        <p:spPr>
          <a:xfrm>
            <a:off x="3290030" y="3472026"/>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16" name="TextBox 15">
            <a:extLst>
              <a:ext uri="{FF2B5EF4-FFF2-40B4-BE49-F238E27FC236}">
                <a16:creationId xmlns:a16="http://schemas.microsoft.com/office/drawing/2014/main" id="{4450ADF4-2B25-442F-AA7B-B990D645F99E}"/>
              </a:ext>
            </a:extLst>
          </p:cNvPr>
          <p:cNvSpPr txBox="1"/>
          <p:nvPr/>
        </p:nvSpPr>
        <p:spPr>
          <a:xfrm>
            <a:off x="3180452" y="3842514"/>
            <a:ext cx="893847" cy="437299"/>
          </a:xfrm>
          <a:prstGeom prst="rect">
            <a:avLst/>
          </a:prstGeom>
          <a:noFill/>
        </p:spPr>
        <p:txBody>
          <a:bodyPr wrap="square" rtlCol="0">
            <a:spAutoFit/>
          </a:bodyPr>
          <a:lstStyle/>
          <a:p>
            <a:r>
              <a:rPr lang="en-US" sz="1121" dirty="0"/>
              <a:t>Watchdog container</a:t>
            </a:r>
          </a:p>
        </p:txBody>
      </p:sp>
      <p:cxnSp>
        <p:nvCxnSpPr>
          <p:cNvPr id="17" name="Curved Connector 88">
            <a:extLst>
              <a:ext uri="{FF2B5EF4-FFF2-40B4-BE49-F238E27FC236}">
                <a16:creationId xmlns:a16="http://schemas.microsoft.com/office/drawing/2014/main" id="{3262B943-5EC5-4761-A0E1-23EBEB61B6C9}"/>
              </a:ext>
            </a:extLst>
          </p:cNvPr>
          <p:cNvCxnSpPr>
            <a:cxnSpLocks/>
          </p:cNvCxnSpPr>
          <p:nvPr/>
        </p:nvCxnSpPr>
        <p:spPr>
          <a:xfrm rot="16200000" flipH="1">
            <a:off x="3745656" y="4033195"/>
            <a:ext cx="646796" cy="302081"/>
          </a:xfrm>
          <a:prstGeom prst="curvedConnector3">
            <a:avLst>
              <a:gd name="adj1" fmla="val 50000"/>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F62EC16-CC55-4B45-8151-47D122946782}"/>
              </a:ext>
            </a:extLst>
          </p:cNvPr>
          <p:cNvSpPr/>
          <p:nvPr/>
        </p:nvSpPr>
        <p:spPr>
          <a:xfrm>
            <a:off x="4807126" y="2779553"/>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19" name="Rectangle 18">
            <a:extLst>
              <a:ext uri="{FF2B5EF4-FFF2-40B4-BE49-F238E27FC236}">
                <a16:creationId xmlns:a16="http://schemas.microsoft.com/office/drawing/2014/main" id="{69AA296C-633B-42C9-B69F-16004D71EB6E}"/>
              </a:ext>
            </a:extLst>
          </p:cNvPr>
          <p:cNvSpPr/>
          <p:nvPr/>
        </p:nvSpPr>
        <p:spPr>
          <a:xfrm>
            <a:off x="4949539" y="2921964"/>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0" name="Rectangle 19">
            <a:extLst>
              <a:ext uri="{FF2B5EF4-FFF2-40B4-BE49-F238E27FC236}">
                <a16:creationId xmlns:a16="http://schemas.microsoft.com/office/drawing/2014/main" id="{02837A8F-6043-4E5E-BB83-060BD1E10E84}"/>
              </a:ext>
            </a:extLst>
          </p:cNvPr>
          <p:cNvSpPr/>
          <p:nvPr/>
        </p:nvSpPr>
        <p:spPr>
          <a:xfrm>
            <a:off x="5091950" y="3064376"/>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1" name="TextBox 20">
            <a:extLst>
              <a:ext uri="{FF2B5EF4-FFF2-40B4-BE49-F238E27FC236}">
                <a16:creationId xmlns:a16="http://schemas.microsoft.com/office/drawing/2014/main" id="{DCE75F79-300E-4510-97B5-D0FC4651E5B0}"/>
              </a:ext>
            </a:extLst>
          </p:cNvPr>
          <p:cNvSpPr txBox="1"/>
          <p:nvPr/>
        </p:nvSpPr>
        <p:spPr>
          <a:xfrm>
            <a:off x="4723697" y="3479551"/>
            <a:ext cx="1428137" cy="264816"/>
          </a:xfrm>
          <a:prstGeom prst="rect">
            <a:avLst/>
          </a:prstGeom>
          <a:noFill/>
        </p:spPr>
        <p:txBody>
          <a:bodyPr wrap="square" rtlCol="0">
            <a:spAutoFit/>
          </a:bodyPr>
          <a:lstStyle/>
          <a:p>
            <a:pPr algn="ctr"/>
            <a:r>
              <a:rPr lang="en-US" sz="1121" dirty="0"/>
              <a:t>Ch10 Ingest/Convert</a:t>
            </a:r>
            <a:endParaRPr lang="en-US" sz="1682" dirty="0"/>
          </a:p>
        </p:txBody>
      </p:sp>
      <p:cxnSp>
        <p:nvCxnSpPr>
          <p:cNvPr id="22" name="Curved Connector 97">
            <a:extLst>
              <a:ext uri="{FF2B5EF4-FFF2-40B4-BE49-F238E27FC236}">
                <a16:creationId xmlns:a16="http://schemas.microsoft.com/office/drawing/2014/main" id="{B69DA127-9141-4C87-8A3F-5A1984BB7A27}"/>
              </a:ext>
            </a:extLst>
          </p:cNvPr>
          <p:cNvCxnSpPr>
            <a:cxnSpLocks/>
          </p:cNvCxnSpPr>
          <p:nvPr/>
        </p:nvCxnSpPr>
        <p:spPr>
          <a:xfrm flipV="1">
            <a:off x="3604022" y="2963982"/>
            <a:ext cx="1203105" cy="508046"/>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96FC786-D1F1-4BD2-B82F-DB69E86D13DD}"/>
              </a:ext>
            </a:extLst>
          </p:cNvPr>
          <p:cNvSpPr txBox="1"/>
          <p:nvPr/>
        </p:nvSpPr>
        <p:spPr>
          <a:xfrm>
            <a:off x="4127477" y="3282975"/>
            <a:ext cx="570246" cy="264816"/>
          </a:xfrm>
          <a:prstGeom prst="rect">
            <a:avLst/>
          </a:prstGeom>
          <a:noFill/>
        </p:spPr>
        <p:txBody>
          <a:bodyPr wrap="square" rtlCol="0">
            <a:spAutoFit/>
          </a:bodyPr>
          <a:lstStyle/>
          <a:p>
            <a:r>
              <a:rPr lang="en-US" sz="1121" dirty="0"/>
              <a:t>Spawn</a:t>
            </a:r>
          </a:p>
        </p:txBody>
      </p:sp>
      <p:cxnSp>
        <p:nvCxnSpPr>
          <p:cNvPr id="24" name="Straight Arrow Connector 23">
            <a:extLst>
              <a:ext uri="{FF2B5EF4-FFF2-40B4-BE49-F238E27FC236}">
                <a16:creationId xmlns:a16="http://schemas.microsoft.com/office/drawing/2014/main" id="{E41C9D31-66BE-49F9-841A-2692DBFABE54}"/>
              </a:ext>
            </a:extLst>
          </p:cNvPr>
          <p:cNvCxnSpPr/>
          <p:nvPr/>
        </p:nvCxnSpPr>
        <p:spPr>
          <a:xfrm>
            <a:off x="5803898" y="3148409"/>
            <a:ext cx="101415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653B650-2FD0-483D-B35F-824EECF9C2E3}"/>
              </a:ext>
            </a:extLst>
          </p:cNvPr>
          <p:cNvSpPr/>
          <p:nvPr/>
        </p:nvSpPr>
        <p:spPr>
          <a:xfrm>
            <a:off x="3120464" y="1979860"/>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6" name="TextBox 25">
            <a:extLst>
              <a:ext uri="{FF2B5EF4-FFF2-40B4-BE49-F238E27FC236}">
                <a16:creationId xmlns:a16="http://schemas.microsoft.com/office/drawing/2014/main" id="{FAF9BDA0-80C4-4703-9C38-F20E9926E393}"/>
              </a:ext>
            </a:extLst>
          </p:cNvPr>
          <p:cNvSpPr txBox="1"/>
          <p:nvPr/>
        </p:nvSpPr>
        <p:spPr>
          <a:xfrm>
            <a:off x="3072231" y="2350037"/>
            <a:ext cx="861510" cy="437299"/>
          </a:xfrm>
          <a:prstGeom prst="rect">
            <a:avLst/>
          </a:prstGeom>
          <a:noFill/>
        </p:spPr>
        <p:txBody>
          <a:bodyPr wrap="square" rtlCol="0">
            <a:spAutoFit/>
          </a:bodyPr>
          <a:lstStyle/>
          <a:p>
            <a:pPr algn="ctr"/>
            <a:r>
              <a:rPr lang="en-US" sz="1121" dirty="0"/>
              <a:t>Query Scheduler</a:t>
            </a:r>
          </a:p>
        </p:txBody>
      </p:sp>
      <p:sp>
        <p:nvSpPr>
          <p:cNvPr id="27" name="Rectangle 26">
            <a:extLst>
              <a:ext uri="{FF2B5EF4-FFF2-40B4-BE49-F238E27FC236}">
                <a16:creationId xmlns:a16="http://schemas.microsoft.com/office/drawing/2014/main" id="{425F49D4-4310-47A7-A0C9-28065C29C352}"/>
              </a:ext>
            </a:extLst>
          </p:cNvPr>
          <p:cNvSpPr/>
          <p:nvPr/>
        </p:nvSpPr>
        <p:spPr>
          <a:xfrm>
            <a:off x="4460886" y="1581751"/>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8" name="Rectangle 27">
            <a:extLst>
              <a:ext uri="{FF2B5EF4-FFF2-40B4-BE49-F238E27FC236}">
                <a16:creationId xmlns:a16="http://schemas.microsoft.com/office/drawing/2014/main" id="{CC4A26BC-EA67-4C0C-9E72-18FAEF02D558}"/>
              </a:ext>
            </a:extLst>
          </p:cNvPr>
          <p:cNvSpPr/>
          <p:nvPr/>
        </p:nvSpPr>
        <p:spPr>
          <a:xfrm>
            <a:off x="4603299" y="1724163"/>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9" name="Rectangle 28">
            <a:extLst>
              <a:ext uri="{FF2B5EF4-FFF2-40B4-BE49-F238E27FC236}">
                <a16:creationId xmlns:a16="http://schemas.microsoft.com/office/drawing/2014/main" id="{EA4E0D25-3E4F-4E28-9347-351C2CFCD969}"/>
              </a:ext>
            </a:extLst>
          </p:cNvPr>
          <p:cNvSpPr/>
          <p:nvPr/>
        </p:nvSpPr>
        <p:spPr>
          <a:xfrm>
            <a:off x="4745710" y="1866574"/>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cxnSp>
        <p:nvCxnSpPr>
          <p:cNvPr id="30" name="Curved Connector 110">
            <a:extLst>
              <a:ext uri="{FF2B5EF4-FFF2-40B4-BE49-F238E27FC236}">
                <a16:creationId xmlns:a16="http://schemas.microsoft.com/office/drawing/2014/main" id="{8D69D0D2-6A24-4416-9883-DA508A5BECA7}"/>
              </a:ext>
            </a:extLst>
          </p:cNvPr>
          <p:cNvCxnSpPr>
            <a:cxnSpLocks/>
            <a:stCxn id="25" idx="3"/>
            <a:endCxn id="27" idx="1"/>
          </p:cNvCxnSpPr>
          <p:nvPr/>
        </p:nvCxnSpPr>
        <p:spPr>
          <a:xfrm flipV="1">
            <a:off x="3748447" y="1766179"/>
            <a:ext cx="712439" cy="398109"/>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27AAC92-5FC3-479E-8A4A-DE3830737CE1}"/>
              </a:ext>
            </a:extLst>
          </p:cNvPr>
          <p:cNvSpPr txBox="1"/>
          <p:nvPr/>
        </p:nvSpPr>
        <p:spPr>
          <a:xfrm>
            <a:off x="3890920" y="2046363"/>
            <a:ext cx="570246" cy="264816"/>
          </a:xfrm>
          <a:prstGeom prst="rect">
            <a:avLst/>
          </a:prstGeom>
          <a:noFill/>
        </p:spPr>
        <p:txBody>
          <a:bodyPr wrap="square" rtlCol="0">
            <a:spAutoFit/>
          </a:bodyPr>
          <a:lstStyle/>
          <a:p>
            <a:r>
              <a:rPr lang="en-US" sz="1121" dirty="0"/>
              <a:t>Spawn</a:t>
            </a:r>
          </a:p>
        </p:txBody>
      </p:sp>
      <p:cxnSp>
        <p:nvCxnSpPr>
          <p:cNvPr id="32" name="Straight Arrow Connector 31">
            <a:extLst>
              <a:ext uri="{FF2B5EF4-FFF2-40B4-BE49-F238E27FC236}">
                <a16:creationId xmlns:a16="http://schemas.microsoft.com/office/drawing/2014/main" id="{859045B6-07D4-4266-B3CD-2BBF387F8247}"/>
              </a:ext>
            </a:extLst>
          </p:cNvPr>
          <p:cNvCxnSpPr>
            <a:cxnSpLocks/>
            <a:stCxn id="29" idx="3"/>
          </p:cNvCxnSpPr>
          <p:nvPr/>
        </p:nvCxnSpPr>
        <p:spPr>
          <a:xfrm flipV="1">
            <a:off x="5373693" y="2036825"/>
            <a:ext cx="1429414" cy="1417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12C05CA-BD8B-4003-9C19-B26B87325F86}"/>
              </a:ext>
            </a:extLst>
          </p:cNvPr>
          <p:cNvSpPr/>
          <p:nvPr/>
        </p:nvSpPr>
        <p:spPr>
          <a:xfrm>
            <a:off x="6389307" y="4678144"/>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34" name="TextBox 33">
            <a:extLst>
              <a:ext uri="{FF2B5EF4-FFF2-40B4-BE49-F238E27FC236}">
                <a16:creationId xmlns:a16="http://schemas.microsoft.com/office/drawing/2014/main" id="{DBF541EF-7B06-4106-A543-90C4C5AFC711}"/>
              </a:ext>
            </a:extLst>
          </p:cNvPr>
          <p:cNvSpPr txBox="1"/>
          <p:nvPr/>
        </p:nvSpPr>
        <p:spPr>
          <a:xfrm>
            <a:off x="6389307" y="5084708"/>
            <a:ext cx="861510" cy="437299"/>
          </a:xfrm>
          <a:prstGeom prst="rect">
            <a:avLst/>
          </a:prstGeom>
          <a:noFill/>
        </p:spPr>
        <p:txBody>
          <a:bodyPr wrap="square" rtlCol="0">
            <a:spAutoFit/>
          </a:bodyPr>
          <a:lstStyle/>
          <a:p>
            <a:r>
              <a:rPr lang="en-US" sz="1121" dirty="0"/>
              <a:t>Extract Scheduler</a:t>
            </a:r>
          </a:p>
        </p:txBody>
      </p:sp>
      <p:sp>
        <p:nvSpPr>
          <p:cNvPr id="35" name="Rectangle 34">
            <a:extLst>
              <a:ext uri="{FF2B5EF4-FFF2-40B4-BE49-F238E27FC236}">
                <a16:creationId xmlns:a16="http://schemas.microsoft.com/office/drawing/2014/main" id="{BE4B189A-E6DE-466D-91E9-5A856BDD1D1F}"/>
              </a:ext>
            </a:extLst>
          </p:cNvPr>
          <p:cNvSpPr/>
          <p:nvPr/>
        </p:nvSpPr>
        <p:spPr>
          <a:xfrm>
            <a:off x="7445249" y="4653924"/>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36" name="Rectangle 35">
            <a:extLst>
              <a:ext uri="{FF2B5EF4-FFF2-40B4-BE49-F238E27FC236}">
                <a16:creationId xmlns:a16="http://schemas.microsoft.com/office/drawing/2014/main" id="{EF6EE80A-BAEC-4687-8515-C2F56105DFD6}"/>
              </a:ext>
            </a:extLst>
          </p:cNvPr>
          <p:cNvSpPr/>
          <p:nvPr/>
        </p:nvSpPr>
        <p:spPr>
          <a:xfrm>
            <a:off x="7587661" y="4796335"/>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37" name="Rectangle 36">
            <a:extLst>
              <a:ext uri="{FF2B5EF4-FFF2-40B4-BE49-F238E27FC236}">
                <a16:creationId xmlns:a16="http://schemas.microsoft.com/office/drawing/2014/main" id="{4E1EF619-7FD9-4C59-8C4D-065DD2966624}"/>
              </a:ext>
            </a:extLst>
          </p:cNvPr>
          <p:cNvSpPr/>
          <p:nvPr/>
        </p:nvSpPr>
        <p:spPr>
          <a:xfrm>
            <a:off x="7730073" y="4938746"/>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cxnSp>
        <p:nvCxnSpPr>
          <p:cNvPr id="38" name="Curved Connector 121">
            <a:extLst>
              <a:ext uri="{FF2B5EF4-FFF2-40B4-BE49-F238E27FC236}">
                <a16:creationId xmlns:a16="http://schemas.microsoft.com/office/drawing/2014/main" id="{77BCCBC1-D23A-46A7-BAB1-1FA94ED64DAA}"/>
              </a:ext>
            </a:extLst>
          </p:cNvPr>
          <p:cNvCxnSpPr/>
          <p:nvPr/>
        </p:nvCxnSpPr>
        <p:spPr>
          <a:xfrm flipV="1">
            <a:off x="7094435" y="4716684"/>
            <a:ext cx="319048" cy="18442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267AACA-937D-46D4-A801-7233D94E2AFE}"/>
              </a:ext>
            </a:extLst>
          </p:cNvPr>
          <p:cNvSpPr txBox="1"/>
          <p:nvPr/>
        </p:nvSpPr>
        <p:spPr>
          <a:xfrm>
            <a:off x="6939512" y="4357567"/>
            <a:ext cx="570246" cy="264816"/>
          </a:xfrm>
          <a:prstGeom prst="rect">
            <a:avLst/>
          </a:prstGeom>
          <a:noFill/>
        </p:spPr>
        <p:txBody>
          <a:bodyPr wrap="square" rtlCol="0">
            <a:spAutoFit/>
          </a:bodyPr>
          <a:lstStyle/>
          <a:p>
            <a:r>
              <a:rPr lang="en-US" sz="1121"/>
              <a:t>Spawn</a:t>
            </a:r>
          </a:p>
        </p:txBody>
      </p:sp>
      <p:sp>
        <p:nvSpPr>
          <p:cNvPr id="40" name="TextBox 39">
            <a:extLst>
              <a:ext uri="{FF2B5EF4-FFF2-40B4-BE49-F238E27FC236}">
                <a16:creationId xmlns:a16="http://schemas.microsoft.com/office/drawing/2014/main" id="{6030E8DA-BDE4-4C67-89EB-0DFB1A21AA9F}"/>
              </a:ext>
            </a:extLst>
          </p:cNvPr>
          <p:cNvSpPr txBox="1"/>
          <p:nvPr/>
        </p:nvSpPr>
        <p:spPr>
          <a:xfrm>
            <a:off x="8710260" y="5061840"/>
            <a:ext cx="713832" cy="264816"/>
          </a:xfrm>
          <a:prstGeom prst="rect">
            <a:avLst/>
          </a:prstGeom>
          <a:noFill/>
        </p:spPr>
        <p:txBody>
          <a:bodyPr wrap="square" rtlCol="0">
            <a:spAutoFit/>
          </a:bodyPr>
          <a:lstStyle/>
          <a:p>
            <a:r>
              <a:rPr lang="en-US" sz="1121" dirty="0"/>
              <a:t>stream</a:t>
            </a:r>
          </a:p>
        </p:txBody>
      </p:sp>
      <p:cxnSp>
        <p:nvCxnSpPr>
          <p:cNvPr id="41" name="Straight Arrow Connector 40">
            <a:extLst>
              <a:ext uri="{FF2B5EF4-FFF2-40B4-BE49-F238E27FC236}">
                <a16:creationId xmlns:a16="http://schemas.microsoft.com/office/drawing/2014/main" id="{9F35E668-CAB4-44E9-9313-F0E32ABE1717}"/>
              </a:ext>
            </a:extLst>
          </p:cNvPr>
          <p:cNvCxnSpPr/>
          <p:nvPr/>
        </p:nvCxnSpPr>
        <p:spPr>
          <a:xfrm>
            <a:off x="8592798" y="4808897"/>
            <a:ext cx="80979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1D1B188-1DC8-4A26-978D-F61D215757C8}"/>
              </a:ext>
            </a:extLst>
          </p:cNvPr>
          <p:cNvSpPr txBox="1"/>
          <p:nvPr/>
        </p:nvSpPr>
        <p:spPr>
          <a:xfrm>
            <a:off x="7381909" y="5321095"/>
            <a:ext cx="1179557" cy="437299"/>
          </a:xfrm>
          <a:prstGeom prst="rect">
            <a:avLst/>
          </a:prstGeom>
          <a:noFill/>
        </p:spPr>
        <p:txBody>
          <a:bodyPr wrap="square" rtlCol="0">
            <a:spAutoFit/>
          </a:bodyPr>
          <a:lstStyle/>
          <a:p>
            <a:pPr algn="ctr"/>
            <a:r>
              <a:rPr lang="en-US" sz="1121" dirty="0"/>
              <a:t>Ch10/HDF5/CSV Extract</a:t>
            </a:r>
            <a:endParaRPr lang="en-US" sz="1682" dirty="0"/>
          </a:p>
        </p:txBody>
      </p:sp>
      <p:sp>
        <p:nvSpPr>
          <p:cNvPr id="43" name="TextBox 42">
            <a:extLst>
              <a:ext uri="{FF2B5EF4-FFF2-40B4-BE49-F238E27FC236}">
                <a16:creationId xmlns:a16="http://schemas.microsoft.com/office/drawing/2014/main" id="{DF1564F1-695A-47C8-B3C1-7DD9F4C8FDAA}"/>
              </a:ext>
            </a:extLst>
          </p:cNvPr>
          <p:cNvSpPr txBox="1"/>
          <p:nvPr/>
        </p:nvSpPr>
        <p:spPr>
          <a:xfrm>
            <a:off x="4447573" y="2247371"/>
            <a:ext cx="848296" cy="264816"/>
          </a:xfrm>
          <a:prstGeom prst="rect">
            <a:avLst/>
          </a:prstGeom>
          <a:noFill/>
        </p:spPr>
        <p:txBody>
          <a:bodyPr wrap="square" rtlCol="0">
            <a:spAutoFit/>
          </a:bodyPr>
          <a:lstStyle/>
          <a:p>
            <a:r>
              <a:rPr lang="en-US" sz="1121" dirty="0"/>
              <a:t>Query Jobs</a:t>
            </a:r>
          </a:p>
        </p:txBody>
      </p:sp>
      <p:pic>
        <p:nvPicPr>
          <p:cNvPr id="44" name="Picture 43">
            <a:extLst>
              <a:ext uri="{FF2B5EF4-FFF2-40B4-BE49-F238E27FC236}">
                <a16:creationId xmlns:a16="http://schemas.microsoft.com/office/drawing/2014/main" id="{9FEDE0AD-28D8-41AB-971F-5041B17FA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4966" y="4227679"/>
            <a:ext cx="1346654" cy="1346654"/>
          </a:xfrm>
          <a:prstGeom prst="rect">
            <a:avLst/>
          </a:prstGeom>
        </p:spPr>
      </p:pic>
      <p:sp>
        <p:nvSpPr>
          <p:cNvPr id="45" name="TextBox 44">
            <a:extLst>
              <a:ext uri="{FF2B5EF4-FFF2-40B4-BE49-F238E27FC236}">
                <a16:creationId xmlns:a16="http://schemas.microsoft.com/office/drawing/2014/main" id="{A83C227E-BECA-4105-BA45-9ED763AB8240}"/>
              </a:ext>
            </a:extLst>
          </p:cNvPr>
          <p:cNvSpPr txBox="1"/>
          <p:nvPr/>
        </p:nvSpPr>
        <p:spPr>
          <a:xfrm>
            <a:off x="9745659" y="5466991"/>
            <a:ext cx="1038943" cy="338554"/>
          </a:xfrm>
          <a:prstGeom prst="rect">
            <a:avLst/>
          </a:prstGeom>
          <a:noFill/>
        </p:spPr>
        <p:txBody>
          <a:bodyPr wrap="square" rtlCol="0">
            <a:spAutoFit/>
          </a:bodyPr>
          <a:lstStyle/>
          <a:p>
            <a:r>
              <a:rPr lang="en-US" sz="1600" dirty="0"/>
              <a:t>Requestor</a:t>
            </a:r>
          </a:p>
        </p:txBody>
      </p:sp>
      <p:pic>
        <p:nvPicPr>
          <p:cNvPr id="46" name="Picture 45">
            <a:extLst>
              <a:ext uri="{FF2B5EF4-FFF2-40B4-BE49-F238E27FC236}">
                <a16:creationId xmlns:a16="http://schemas.microsoft.com/office/drawing/2014/main" id="{56C49E51-B9EE-4492-8F8B-BC450BA0E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819" y="287000"/>
            <a:ext cx="1475816" cy="1014230"/>
          </a:xfrm>
          <a:prstGeom prst="rect">
            <a:avLst/>
          </a:prstGeom>
          <a:ln>
            <a:solidFill>
              <a:schemeClr val="tx1"/>
            </a:solidFill>
          </a:ln>
        </p:spPr>
      </p:pic>
      <p:cxnSp>
        <p:nvCxnSpPr>
          <p:cNvPr id="47" name="Curved Connector 138">
            <a:extLst>
              <a:ext uri="{FF2B5EF4-FFF2-40B4-BE49-F238E27FC236}">
                <a16:creationId xmlns:a16="http://schemas.microsoft.com/office/drawing/2014/main" id="{A9B62997-CA33-403D-8603-1372A02487FC}"/>
              </a:ext>
            </a:extLst>
          </p:cNvPr>
          <p:cNvCxnSpPr>
            <a:cxnSpLocks/>
            <a:stCxn id="52" idx="2"/>
            <a:endCxn id="25" idx="1"/>
          </p:cNvCxnSpPr>
          <p:nvPr/>
        </p:nvCxnSpPr>
        <p:spPr>
          <a:xfrm rot="5400000">
            <a:off x="2980680" y="1412918"/>
            <a:ext cx="891154" cy="611586"/>
          </a:xfrm>
          <a:prstGeom prst="curvedConnector4">
            <a:avLst>
              <a:gd name="adj1" fmla="val 39652"/>
              <a:gd name="adj2" fmla="val 13737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146">
            <a:extLst>
              <a:ext uri="{FF2B5EF4-FFF2-40B4-BE49-F238E27FC236}">
                <a16:creationId xmlns:a16="http://schemas.microsoft.com/office/drawing/2014/main" id="{607DD03E-0485-4212-A6FB-7F7D20CEA6F6}"/>
              </a:ext>
            </a:extLst>
          </p:cNvPr>
          <p:cNvCxnSpPr>
            <a:cxnSpLocks/>
            <a:stCxn id="8" idx="4"/>
            <a:endCxn id="21" idx="2"/>
          </p:cNvCxnSpPr>
          <p:nvPr/>
        </p:nvCxnSpPr>
        <p:spPr>
          <a:xfrm flipV="1">
            <a:off x="4580633" y="3744367"/>
            <a:ext cx="857133" cy="133811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768E4E5-5AF7-48F1-84A3-2518C839DAEA}"/>
              </a:ext>
            </a:extLst>
          </p:cNvPr>
          <p:cNvCxnSpPr>
            <a:cxnSpLocks/>
            <a:stCxn id="46" idx="3"/>
            <a:endCxn id="50" idx="1"/>
          </p:cNvCxnSpPr>
          <p:nvPr/>
        </p:nvCxnSpPr>
        <p:spPr>
          <a:xfrm>
            <a:off x="2757635" y="794115"/>
            <a:ext cx="431194" cy="37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D853C0E-29BF-47E3-B01D-96F06BD92205}"/>
              </a:ext>
            </a:extLst>
          </p:cNvPr>
          <p:cNvSpPr/>
          <p:nvPr/>
        </p:nvSpPr>
        <p:spPr>
          <a:xfrm>
            <a:off x="3188829" y="607403"/>
            <a:ext cx="516797" cy="38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1" name="Rectangle 50">
            <a:extLst>
              <a:ext uri="{FF2B5EF4-FFF2-40B4-BE49-F238E27FC236}">
                <a16:creationId xmlns:a16="http://schemas.microsoft.com/office/drawing/2014/main" id="{5E872A33-1A20-4D51-9CEC-40DD04E6FE51}"/>
              </a:ext>
            </a:extLst>
          </p:cNvPr>
          <p:cNvSpPr/>
          <p:nvPr/>
        </p:nvSpPr>
        <p:spPr>
          <a:xfrm>
            <a:off x="3331240" y="749815"/>
            <a:ext cx="516797" cy="38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2" name="Rectangle 51">
            <a:extLst>
              <a:ext uri="{FF2B5EF4-FFF2-40B4-BE49-F238E27FC236}">
                <a16:creationId xmlns:a16="http://schemas.microsoft.com/office/drawing/2014/main" id="{FA6C7192-D1AB-409B-8E93-7A762ED03DBB}"/>
              </a:ext>
            </a:extLst>
          </p:cNvPr>
          <p:cNvSpPr/>
          <p:nvPr/>
        </p:nvSpPr>
        <p:spPr>
          <a:xfrm>
            <a:off x="3473651" y="892226"/>
            <a:ext cx="516797" cy="38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3" name="TextBox 52">
            <a:extLst>
              <a:ext uri="{FF2B5EF4-FFF2-40B4-BE49-F238E27FC236}">
                <a16:creationId xmlns:a16="http://schemas.microsoft.com/office/drawing/2014/main" id="{E1086565-4B59-44EC-A3EF-EF153981E0FE}"/>
              </a:ext>
            </a:extLst>
          </p:cNvPr>
          <p:cNvSpPr txBox="1"/>
          <p:nvPr/>
        </p:nvSpPr>
        <p:spPr>
          <a:xfrm>
            <a:off x="3051609" y="1316566"/>
            <a:ext cx="1261055" cy="264816"/>
          </a:xfrm>
          <a:prstGeom prst="rect">
            <a:avLst/>
          </a:prstGeom>
          <a:noFill/>
        </p:spPr>
        <p:txBody>
          <a:bodyPr wrap="square" rtlCol="0">
            <a:spAutoFit/>
          </a:bodyPr>
          <a:lstStyle/>
          <a:p>
            <a:r>
              <a:rPr lang="en-US" sz="1121" dirty="0"/>
              <a:t>User containers</a:t>
            </a:r>
          </a:p>
        </p:txBody>
      </p:sp>
      <p:cxnSp>
        <p:nvCxnSpPr>
          <p:cNvPr id="54" name="Elbow Connector 161">
            <a:extLst>
              <a:ext uri="{FF2B5EF4-FFF2-40B4-BE49-F238E27FC236}">
                <a16:creationId xmlns:a16="http://schemas.microsoft.com/office/drawing/2014/main" id="{0DEFE39F-1445-4E31-84D8-B0C827C46B58}"/>
              </a:ext>
            </a:extLst>
          </p:cNvPr>
          <p:cNvCxnSpPr>
            <a:cxnSpLocks/>
            <a:stCxn id="52" idx="3"/>
          </p:cNvCxnSpPr>
          <p:nvPr/>
        </p:nvCxnSpPr>
        <p:spPr>
          <a:xfrm>
            <a:off x="3990448" y="1082680"/>
            <a:ext cx="2827605" cy="41002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F4D8212-001E-4C69-84BE-7D46F4875C03}"/>
              </a:ext>
            </a:extLst>
          </p:cNvPr>
          <p:cNvCxnSpPr>
            <a:cxnSpLocks/>
          </p:cNvCxnSpPr>
          <p:nvPr/>
        </p:nvCxnSpPr>
        <p:spPr>
          <a:xfrm>
            <a:off x="7730072" y="3940050"/>
            <a:ext cx="0" cy="628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CA6EB865-83BC-4277-9442-C6646035DA54}"/>
              </a:ext>
            </a:extLst>
          </p:cNvPr>
          <p:cNvSpPr/>
          <p:nvPr/>
        </p:nvSpPr>
        <p:spPr>
          <a:xfrm>
            <a:off x="7381909" y="2532167"/>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7" name="Rectangle 56">
            <a:extLst>
              <a:ext uri="{FF2B5EF4-FFF2-40B4-BE49-F238E27FC236}">
                <a16:creationId xmlns:a16="http://schemas.microsoft.com/office/drawing/2014/main" id="{A5CC7FDF-FC49-44CF-A1B1-FE4685F3B9C8}"/>
              </a:ext>
            </a:extLst>
          </p:cNvPr>
          <p:cNvSpPr/>
          <p:nvPr/>
        </p:nvSpPr>
        <p:spPr>
          <a:xfrm>
            <a:off x="7524319" y="2674578"/>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8" name="Rectangle 57">
            <a:extLst>
              <a:ext uri="{FF2B5EF4-FFF2-40B4-BE49-F238E27FC236}">
                <a16:creationId xmlns:a16="http://schemas.microsoft.com/office/drawing/2014/main" id="{C3CCBDC4-7466-4ECD-9761-B08C49088CE5}"/>
              </a:ext>
            </a:extLst>
          </p:cNvPr>
          <p:cNvSpPr/>
          <p:nvPr/>
        </p:nvSpPr>
        <p:spPr>
          <a:xfrm>
            <a:off x="7666730" y="2816990"/>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9" name="Rectangle 58">
            <a:extLst>
              <a:ext uri="{FF2B5EF4-FFF2-40B4-BE49-F238E27FC236}">
                <a16:creationId xmlns:a16="http://schemas.microsoft.com/office/drawing/2014/main" id="{D34DD41F-939C-4B5F-BA6C-2A905EA8B1E1}"/>
              </a:ext>
            </a:extLst>
          </p:cNvPr>
          <p:cNvSpPr/>
          <p:nvPr/>
        </p:nvSpPr>
        <p:spPr>
          <a:xfrm>
            <a:off x="7809143" y="2959401"/>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60" name="Rectangle 59">
            <a:extLst>
              <a:ext uri="{FF2B5EF4-FFF2-40B4-BE49-F238E27FC236}">
                <a16:creationId xmlns:a16="http://schemas.microsoft.com/office/drawing/2014/main" id="{1B134A08-B720-4B1A-89A1-9253E4D5E444}"/>
              </a:ext>
            </a:extLst>
          </p:cNvPr>
          <p:cNvSpPr/>
          <p:nvPr/>
        </p:nvSpPr>
        <p:spPr>
          <a:xfrm>
            <a:off x="6818053" y="749816"/>
            <a:ext cx="2080315" cy="31045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61" name="TextBox 60">
            <a:extLst>
              <a:ext uri="{FF2B5EF4-FFF2-40B4-BE49-F238E27FC236}">
                <a16:creationId xmlns:a16="http://schemas.microsoft.com/office/drawing/2014/main" id="{D49B7572-D3DF-49E8-BF44-797D9F16504C}"/>
              </a:ext>
            </a:extLst>
          </p:cNvPr>
          <p:cNvSpPr txBox="1"/>
          <p:nvPr/>
        </p:nvSpPr>
        <p:spPr>
          <a:xfrm>
            <a:off x="7464080" y="3302191"/>
            <a:ext cx="912806" cy="351186"/>
          </a:xfrm>
          <a:prstGeom prst="rect">
            <a:avLst/>
          </a:prstGeom>
          <a:noFill/>
        </p:spPr>
        <p:txBody>
          <a:bodyPr wrap="square" rtlCol="0">
            <a:spAutoFit/>
          </a:bodyPr>
          <a:lstStyle/>
          <a:p>
            <a:pPr algn="ctr"/>
            <a:r>
              <a:rPr lang="en-US" sz="1682" dirty="0"/>
              <a:t>HSDS</a:t>
            </a:r>
          </a:p>
        </p:txBody>
      </p:sp>
      <p:sp>
        <p:nvSpPr>
          <p:cNvPr id="71" name="TextBox 70">
            <a:extLst>
              <a:ext uri="{FF2B5EF4-FFF2-40B4-BE49-F238E27FC236}">
                <a16:creationId xmlns:a16="http://schemas.microsoft.com/office/drawing/2014/main" id="{03C39886-0E90-4E55-8B93-7A4E29449A73}"/>
              </a:ext>
            </a:extLst>
          </p:cNvPr>
          <p:cNvSpPr txBox="1"/>
          <p:nvPr/>
        </p:nvSpPr>
        <p:spPr>
          <a:xfrm>
            <a:off x="4274586" y="404713"/>
            <a:ext cx="1884259" cy="769441"/>
          </a:xfrm>
          <a:prstGeom prst="rect">
            <a:avLst/>
          </a:prstGeom>
          <a:noFill/>
        </p:spPr>
        <p:txBody>
          <a:bodyPr wrap="square" rtlCol="0">
            <a:spAutoFit/>
          </a:bodyPr>
          <a:lstStyle/>
          <a:p>
            <a:r>
              <a:rPr lang="en-US" sz="4400" dirty="0">
                <a:solidFill>
                  <a:srgbClr val="00B050"/>
                </a:solidFill>
                <a:effectLst>
                  <a:outerShdw blurRad="38100" dist="38100" dir="2700000" algn="tl">
                    <a:srgbClr val="000000">
                      <a:alpha val="43137"/>
                    </a:srgbClr>
                  </a:outerShdw>
                </a:effectLst>
              </a:rPr>
              <a:t>Reduce</a:t>
            </a:r>
          </a:p>
        </p:txBody>
      </p:sp>
      <p:sp>
        <p:nvSpPr>
          <p:cNvPr id="72" name="TextBox 71">
            <a:extLst>
              <a:ext uri="{FF2B5EF4-FFF2-40B4-BE49-F238E27FC236}">
                <a16:creationId xmlns:a16="http://schemas.microsoft.com/office/drawing/2014/main" id="{0190524C-99CE-49A9-9192-7A9C117CF82C}"/>
              </a:ext>
            </a:extLst>
          </p:cNvPr>
          <p:cNvSpPr txBox="1"/>
          <p:nvPr/>
        </p:nvSpPr>
        <p:spPr>
          <a:xfrm>
            <a:off x="1056174" y="3514390"/>
            <a:ext cx="2513116" cy="769441"/>
          </a:xfrm>
          <a:prstGeom prst="rect">
            <a:avLst/>
          </a:prstGeom>
          <a:noFill/>
        </p:spPr>
        <p:txBody>
          <a:bodyPr wrap="square" rtlCol="0">
            <a:spAutoFit/>
          </a:bodyPr>
          <a:lstStyle/>
          <a:p>
            <a:r>
              <a:rPr lang="en-US" sz="4400" dirty="0">
                <a:solidFill>
                  <a:srgbClr val="00B050"/>
                </a:solidFill>
                <a:effectLst>
                  <a:outerShdw blurRad="38100" dist="38100" dir="2700000" algn="tl">
                    <a:srgbClr val="000000">
                      <a:alpha val="43137"/>
                    </a:srgbClr>
                  </a:outerShdw>
                </a:effectLst>
              </a:rPr>
              <a:t>Ingest</a:t>
            </a:r>
          </a:p>
        </p:txBody>
      </p:sp>
      <p:sp>
        <p:nvSpPr>
          <p:cNvPr id="73" name="TextBox 72">
            <a:extLst>
              <a:ext uri="{FF2B5EF4-FFF2-40B4-BE49-F238E27FC236}">
                <a16:creationId xmlns:a16="http://schemas.microsoft.com/office/drawing/2014/main" id="{E5E54A6E-42D6-4E27-AB4A-393F2D024461}"/>
              </a:ext>
            </a:extLst>
          </p:cNvPr>
          <p:cNvSpPr txBox="1"/>
          <p:nvPr/>
        </p:nvSpPr>
        <p:spPr>
          <a:xfrm>
            <a:off x="6889481" y="5656797"/>
            <a:ext cx="2513116" cy="769441"/>
          </a:xfrm>
          <a:prstGeom prst="rect">
            <a:avLst/>
          </a:prstGeom>
          <a:noFill/>
        </p:spPr>
        <p:txBody>
          <a:bodyPr wrap="square" rtlCol="0">
            <a:spAutoFit/>
          </a:bodyPr>
          <a:lstStyle/>
          <a:p>
            <a:r>
              <a:rPr lang="en-US" sz="4400" dirty="0">
                <a:solidFill>
                  <a:srgbClr val="00B050"/>
                </a:solidFill>
                <a:effectLst>
                  <a:outerShdw blurRad="38100" dist="38100" dir="2700000" algn="tl">
                    <a:srgbClr val="000000">
                      <a:alpha val="43137"/>
                    </a:srgbClr>
                  </a:outerShdw>
                </a:effectLst>
              </a:rPr>
              <a:t>Extract</a:t>
            </a:r>
          </a:p>
        </p:txBody>
      </p:sp>
      <p:sp>
        <p:nvSpPr>
          <p:cNvPr id="74" name="TextBox 73">
            <a:extLst>
              <a:ext uri="{FF2B5EF4-FFF2-40B4-BE49-F238E27FC236}">
                <a16:creationId xmlns:a16="http://schemas.microsoft.com/office/drawing/2014/main" id="{821A075A-2935-4456-ADD9-51407766885D}"/>
              </a:ext>
            </a:extLst>
          </p:cNvPr>
          <p:cNvSpPr txBox="1"/>
          <p:nvPr/>
        </p:nvSpPr>
        <p:spPr>
          <a:xfrm>
            <a:off x="1733496" y="1908591"/>
            <a:ext cx="1390992" cy="769441"/>
          </a:xfrm>
          <a:prstGeom prst="rect">
            <a:avLst/>
          </a:prstGeom>
          <a:noFill/>
        </p:spPr>
        <p:txBody>
          <a:bodyPr wrap="square" rtlCol="0">
            <a:spAutoFit/>
          </a:bodyPr>
          <a:lstStyle/>
          <a:p>
            <a:r>
              <a:rPr lang="en-US" sz="4400" dirty="0">
                <a:solidFill>
                  <a:srgbClr val="00B050"/>
                </a:solidFill>
                <a:effectLst>
                  <a:outerShdw blurRad="38100" dist="38100" dir="2700000" algn="tl">
                    <a:srgbClr val="000000">
                      <a:alpha val="43137"/>
                    </a:srgbClr>
                  </a:outerShdw>
                </a:effectLst>
              </a:rPr>
              <a:t>Filter</a:t>
            </a:r>
          </a:p>
        </p:txBody>
      </p:sp>
      <p:sp>
        <p:nvSpPr>
          <p:cNvPr id="84" name="Rectangle 83">
            <a:extLst>
              <a:ext uri="{FF2B5EF4-FFF2-40B4-BE49-F238E27FC236}">
                <a16:creationId xmlns:a16="http://schemas.microsoft.com/office/drawing/2014/main" id="{DB791D94-FF7E-4298-9FA9-6A591C873C19}"/>
              </a:ext>
            </a:extLst>
          </p:cNvPr>
          <p:cNvSpPr/>
          <p:nvPr/>
        </p:nvSpPr>
        <p:spPr>
          <a:xfrm>
            <a:off x="7213253" y="1099606"/>
            <a:ext cx="1211249" cy="661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85" name="Rectangle 84">
            <a:extLst>
              <a:ext uri="{FF2B5EF4-FFF2-40B4-BE49-F238E27FC236}">
                <a16:creationId xmlns:a16="http://schemas.microsoft.com/office/drawing/2014/main" id="{FDFEBC02-BC9D-410E-964D-FB2D35FE6A5E}"/>
              </a:ext>
            </a:extLst>
          </p:cNvPr>
          <p:cNvSpPr/>
          <p:nvPr/>
        </p:nvSpPr>
        <p:spPr>
          <a:xfrm>
            <a:off x="7355663" y="1242017"/>
            <a:ext cx="1211249" cy="661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2" dirty="0"/>
              <a:t>Python code</a:t>
            </a:r>
          </a:p>
        </p:txBody>
      </p:sp>
      <p:sp>
        <p:nvSpPr>
          <p:cNvPr id="87" name="Rectangle 86">
            <a:extLst>
              <a:ext uri="{FF2B5EF4-FFF2-40B4-BE49-F238E27FC236}">
                <a16:creationId xmlns:a16="http://schemas.microsoft.com/office/drawing/2014/main" id="{2DE8E241-0136-4AA6-8073-66306A7CE0C4}"/>
              </a:ext>
            </a:extLst>
          </p:cNvPr>
          <p:cNvSpPr/>
          <p:nvPr/>
        </p:nvSpPr>
        <p:spPr>
          <a:xfrm>
            <a:off x="6936955" y="975018"/>
            <a:ext cx="1827565" cy="1086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98F5B3D4-8044-47C5-A402-8D9EB3E30707}"/>
              </a:ext>
            </a:extLst>
          </p:cNvPr>
          <p:cNvSpPr/>
          <p:nvPr/>
        </p:nvSpPr>
        <p:spPr>
          <a:xfrm>
            <a:off x="6932891" y="2377653"/>
            <a:ext cx="1830201" cy="1268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E48CE51E-4D30-4416-A403-4DEBFF2DD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 y="51919"/>
            <a:ext cx="1346654" cy="1346654"/>
          </a:xfrm>
          <a:prstGeom prst="rect">
            <a:avLst/>
          </a:prstGeom>
        </p:spPr>
      </p:pic>
      <p:sp>
        <p:nvSpPr>
          <p:cNvPr id="105" name="TextBox 104">
            <a:extLst>
              <a:ext uri="{FF2B5EF4-FFF2-40B4-BE49-F238E27FC236}">
                <a16:creationId xmlns:a16="http://schemas.microsoft.com/office/drawing/2014/main" id="{95FC5A1C-1FD6-4EEE-8BDF-91D623F8EAF1}"/>
              </a:ext>
            </a:extLst>
          </p:cNvPr>
          <p:cNvSpPr txBox="1"/>
          <p:nvPr/>
        </p:nvSpPr>
        <p:spPr>
          <a:xfrm>
            <a:off x="227584" y="1294339"/>
            <a:ext cx="932392" cy="369332"/>
          </a:xfrm>
          <a:prstGeom prst="rect">
            <a:avLst/>
          </a:prstGeom>
          <a:noFill/>
        </p:spPr>
        <p:txBody>
          <a:bodyPr wrap="square" rtlCol="0">
            <a:spAutoFit/>
          </a:bodyPr>
          <a:lstStyle/>
          <a:p>
            <a:r>
              <a:rPr lang="en-US" dirty="0"/>
              <a:t>Analyst</a:t>
            </a:r>
          </a:p>
        </p:txBody>
      </p:sp>
      <p:sp>
        <p:nvSpPr>
          <p:cNvPr id="2" name="Date Placeholder 1">
            <a:extLst>
              <a:ext uri="{FF2B5EF4-FFF2-40B4-BE49-F238E27FC236}">
                <a16:creationId xmlns:a16="http://schemas.microsoft.com/office/drawing/2014/main" id="{8BC95761-D0E8-42BB-8617-5B8C7BC7BB8F}"/>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67304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wipe(left)">
                                      <p:cBhvr>
                                        <p:cTn id="11" dur="250"/>
                                        <p:tgtEl>
                                          <p:spTgt spid="8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250"/>
                                        <p:tgtEl>
                                          <p:spTgt spid="60"/>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250"/>
                                        <p:tgtEl>
                                          <p:spTgt spid="14"/>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25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250"/>
                                        <p:tgtEl>
                                          <p:spTgt spid="72"/>
                                        </p:tgtEl>
                                      </p:cBhvr>
                                    </p:animEffect>
                                  </p:childTnLst>
                                </p:cTn>
                              </p:par>
                            </p:childTnLst>
                          </p:cTn>
                        </p:par>
                        <p:par>
                          <p:cTn id="29" fill="hold">
                            <p:stCondLst>
                              <p:cond delay="25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50"/>
                                        <p:tgtEl>
                                          <p:spTgt spid="10"/>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250"/>
                                        <p:tgtEl>
                                          <p:spTgt spid="11"/>
                                        </p:tgtEl>
                                      </p:cBhvr>
                                    </p:animEffect>
                                  </p:childTnLst>
                                </p:cTn>
                              </p:par>
                            </p:childTnLst>
                          </p:cTn>
                        </p:par>
                        <p:par>
                          <p:cTn id="37" fill="hold">
                            <p:stCondLst>
                              <p:cond delay="750"/>
                            </p:stCondLst>
                            <p:childTnLst>
                              <p:par>
                                <p:cTn id="38" presetID="2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25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250"/>
                                        <p:tgtEl>
                                          <p:spTgt spid="13"/>
                                        </p:tgtEl>
                                      </p:cBhvr>
                                    </p:animEffect>
                                  </p:childTnLst>
                                </p:cTn>
                              </p:par>
                            </p:childTnLst>
                          </p:cTn>
                        </p:par>
                        <p:par>
                          <p:cTn id="45" fill="hold">
                            <p:stCondLst>
                              <p:cond delay="125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250"/>
                                        <p:tgtEl>
                                          <p:spTgt spid="15"/>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250"/>
                                        <p:tgtEl>
                                          <p:spTgt spid="16"/>
                                        </p:tgtEl>
                                      </p:cBhvr>
                                    </p:animEffect>
                                  </p:childTnLst>
                                </p:cTn>
                              </p:par>
                            </p:childTnLst>
                          </p:cTn>
                        </p:par>
                        <p:par>
                          <p:cTn id="53" fill="hold">
                            <p:stCondLst>
                              <p:cond delay="1750"/>
                            </p:stCondLst>
                            <p:childTnLst>
                              <p:par>
                                <p:cTn id="54" presetID="22" presetClass="entr" presetSubtype="8"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250"/>
                                        <p:tgtEl>
                                          <p:spTgt spid="17"/>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250"/>
                                        <p:tgtEl>
                                          <p:spTgt spid="22"/>
                                        </p:tgtEl>
                                      </p:cBhvr>
                                    </p:animEffect>
                                  </p:childTnLst>
                                </p:cTn>
                              </p:par>
                            </p:childTnLst>
                          </p:cTn>
                        </p:par>
                        <p:par>
                          <p:cTn id="61" fill="hold">
                            <p:stCondLst>
                              <p:cond delay="2250"/>
                            </p:stCondLst>
                            <p:childTnLst>
                              <p:par>
                                <p:cTn id="62" presetID="22" presetClass="entr" presetSubtype="8"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250"/>
                                        <p:tgtEl>
                                          <p:spTgt spid="23"/>
                                        </p:tgtEl>
                                      </p:cBhvr>
                                    </p:animEffect>
                                  </p:childTnLst>
                                </p:cTn>
                              </p:par>
                            </p:childTnLst>
                          </p:cTn>
                        </p:par>
                        <p:par>
                          <p:cTn id="65" fill="hold">
                            <p:stCondLst>
                              <p:cond delay="2500"/>
                            </p:stCondLst>
                            <p:childTnLst>
                              <p:par>
                                <p:cTn id="66" presetID="22" presetClass="entr" presetSubtype="8"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250"/>
                                        <p:tgtEl>
                                          <p:spTgt spid="18"/>
                                        </p:tgtEl>
                                      </p:cBhvr>
                                    </p:animEffect>
                                  </p:childTnLst>
                                </p:cTn>
                              </p:par>
                            </p:childTnLst>
                          </p:cTn>
                        </p:par>
                        <p:par>
                          <p:cTn id="69" fill="hold">
                            <p:stCondLst>
                              <p:cond delay="275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250"/>
                                        <p:tgtEl>
                                          <p:spTgt spid="19"/>
                                        </p:tgtEl>
                                      </p:cBhvr>
                                    </p:animEffect>
                                  </p:childTnLst>
                                </p:cTn>
                              </p:par>
                            </p:childTnLst>
                          </p:cTn>
                        </p:par>
                        <p:par>
                          <p:cTn id="73" fill="hold">
                            <p:stCondLst>
                              <p:cond delay="3000"/>
                            </p:stCondLst>
                            <p:childTnLst>
                              <p:par>
                                <p:cTn id="74" presetID="22" presetClass="entr" presetSubtype="8"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left)">
                                      <p:cBhvr>
                                        <p:cTn id="76" dur="250"/>
                                        <p:tgtEl>
                                          <p:spTgt spid="20"/>
                                        </p:tgtEl>
                                      </p:cBhvr>
                                    </p:animEffect>
                                  </p:childTnLst>
                                </p:cTn>
                              </p:par>
                            </p:childTnLst>
                          </p:cTn>
                        </p:par>
                        <p:par>
                          <p:cTn id="77" fill="hold">
                            <p:stCondLst>
                              <p:cond delay="3250"/>
                            </p:stCondLst>
                            <p:childTnLst>
                              <p:par>
                                <p:cTn id="78" presetID="22" presetClass="entr" presetSubtype="8"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250"/>
                                        <p:tgtEl>
                                          <p:spTgt spid="21"/>
                                        </p:tgtEl>
                                      </p:cBhvr>
                                    </p:animEffect>
                                  </p:childTnLst>
                                </p:cTn>
                              </p:par>
                            </p:childTnLst>
                          </p:cTn>
                        </p:par>
                        <p:par>
                          <p:cTn id="81" fill="hold">
                            <p:stCondLst>
                              <p:cond delay="3500"/>
                            </p:stCondLst>
                            <p:childTnLst>
                              <p:par>
                                <p:cTn id="82" presetID="22" presetClass="entr" presetSubtype="8" fill="hold"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left)">
                                      <p:cBhvr>
                                        <p:cTn id="84" dur="250"/>
                                        <p:tgtEl>
                                          <p:spTgt spid="48"/>
                                        </p:tgtEl>
                                      </p:cBhvr>
                                    </p:animEffect>
                                  </p:childTnLst>
                                </p:cTn>
                              </p:par>
                            </p:childTnLst>
                          </p:cTn>
                        </p:par>
                        <p:par>
                          <p:cTn id="85" fill="hold">
                            <p:stCondLst>
                              <p:cond delay="3750"/>
                            </p:stCondLst>
                            <p:childTnLst>
                              <p:par>
                                <p:cTn id="86" presetID="22" presetClass="entr" presetSubtype="8" fill="hold"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25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4"/>
                                        </p:tgtEl>
                                        <p:attrNameLst>
                                          <p:attrName>style.visibility</p:attrName>
                                        </p:attrNameLst>
                                      </p:cBhvr>
                                      <p:to>
                                        <p:strVal val="visible"/>
                                      </p:to>
                                    </p:set>
                                    <p:animEffect transition="in" filter="wipe(left)">
                                      <p:cBhvr>
                                        <p:cTn id="93" dur="250"/>
                                        <p:tgtEl>
                                          <p:spTgt spid="104"/>
                                        </p:tgtEl>
                                      </p:cBhvr>
                                    </p:animEffect>
                                  </p:childTnLst>
                                </p:cTn>
                              </p:par>
                            </p:childTnLst>
                          </p:cTn>
                        </p:par>
                        <p:par>
                          <p:cTn id="94" fill="hold">
                            <p:stCondLst>
                              <p:cond delay="250"/>
                            </p:stCondLst>
                            <p:childTnLst>
                              <p:par>
                                <p:cTn id="95" presetID="22" presetClass="entr" presetSubtype="8" fill="hold" grpId="0" nodeType="afterEffect">
                                  <p:stCondLst>
                                    <p:cond delay="0"/>
                                  </p:stCondLst>
                                  <p:childTnLst>
                                    <p:set>
                                      <p:cBhvr>
                                        <p:cTn id="96" dur="1" fill="hold">
                                          <p:stCondLst>
                                            <p:cond delay="0"/>
                                          </p:stCondLst>
                                        </p:cTn>
                                        <p:tgtEl>
                                          <p:spTgt spid="105"/>
                                        </p:tgtEl>
                                        <p:attrNameLst>
                                          <p:attrName>style.visibility</p:attrName>
                                        </p:attrNameLst>
                                      </p:cBhvr>
                                      <p:to>
                                        <p:strVal val="visible"/>
                                      </p:to>
                                    </p:set>
                                    <p:animEffect transition="in" filter="wipe(left)">
                                      <p:cBhvr>
                                        <p:cTn id="97" dur="250"/>
                                        <p:tgtEl>
                                          <p:spTgt spid="105"/>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left)">
                                      <p:cBhvr>
                                        <p:cTn id="101" dur="250"/>
                                        <p:tgtEl>
                                          <p:spTgt spid="46"/>
                                        </p:tgtEl>
                                      </p:cBhvr>
                                    </p:animEffect>
                                  </p:childTnLst>
                                </p:cTn>
                              </p:par>
                            </p:childTnLst>
                          </p:cTn>
                        </p:par>
                        <p:par>
                          <p:cTn id="102" fill="hold">
                            <p:stCondLst>
                              <p:cond delay="750"/>
                            </p:stCondLst>
                            <p:childTnLst>
                              <p:par>
                                <p:cTn id="103" presetID="22" presetClass="entr" presetSubtype="8" fill="hold" nodeType="after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wipe(left)">
                                      <p:cBhvr>
                                        <p:cTn id="105" dur="250"/>
                                        <p:tgtEl>
                                          <p:spTgt spid="49"/>
                                        </p:tgtEl>
                                      </p:cBhvr>
                                    </p:animEffect>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wipe(left)">
                                      <p:cBhvr>
                                        <p:cTn id="109" dur="250"/>
                                        <p:tgtEl>
                                          <p:spTgt spid="50"/>
                                        </p:tgtEl>
                                      </p:cBhvr>
                                    </p:animEffect>
                                  </p:childTnLst>
                                </p:cTn>
                              </p:par>
                            </p:childTnLst>
                          </p:cTn>
                        </p:par>
                        <p:par>
                          <p:cTn id="110" fill="hold">
                            <p:stCondLst>
                              <p:cond delay="1250"/>
                            </p:stCondLst>
                            <p:childTnLst>
                              <p:par>
                                <p:cTn id="111" presetID="22" presetClass="entr" presetSubtype="8" fill="hold" grpId="0" nodeType="after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left)">
                                      <p:cBhvr>
                                        <p:cTn id="113" dur="250"/>
                                        <p:tgtEl>
                                          <p:spTgt spid="51"/>
                                        </p:tgtEl>
                                      </p:cBhvr>
                                    </p:animEffect>
                                  </p:childTnLst>
                                </p:cTn>
                              </p:par>
                            </p:childTnLst>
                          </p:cTn>
                        </p:par>
                        <p:par>
                          <p:cTn id="114" fill="hold">
                            <p:stCondLst>
                              <p:cond delay="1500"/>
                            </p:stCondLst>
                            <p:childTnLst>
                              <p:par>
                                <p:cTn id="115" presetID="22" presetClass="entr" presetSubtype="8" fill="hold" grpId="0" nodeType="after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wipe(left)">
                                      <p:cBhvr>
                                        <p:cTn id="117" dur="250"/>
                                        <p:tgtEl>
                                          <p:spTgt spid="52"/>
                                        </p:tgtEl>
                                      </p:cBhvr>
                                    </p:animEffect>
                                  </p:childTnLst>
                                </p:cTn>
                              </p:par>
                            </p:childTnLst>
                          </p:cTn>
                        </p:par>
                        <p:par>
                          <p:cTn id="118" fill="hold">
                            <p:stCondLst>
                              <p:cond delay="1750"/>
                            </p:stCondLst>
                            <p:childTnLst>
                              <p:par>
                                <p:cTn id="119" presetID="22" presetClass="entr" presetSubtype="8" fill="hold" grpId="0" nodeType="after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ipe(left)">
                                      <p:cBhvr>
                                        <p:cTn id="121" dur="250"/>
                                        <p:tgtEl>
                                          <p:spTgt spid="5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wipe(left)">
                                      <p:cBhvr>
                                        <p:cTn id="126" dur="250"/>
                                        <p:tgtEl>
                                          <p:spTgt spid="74"/>
                                        </p:tgtEl>
                                      </p:cBhvr>
                                    </p:animEffect>
                                  </p:childTnLst>
                                </p:cTn>
                              </p:par>
                            </p:childTnLst>
                          </p:cTn>
                        </p:par>
                        <p:par>
                          <p:cTn id="127" fill="hold">
                            <p:stCondLst>
                              <p:cond delay="250"/>
                            </p:stCondLst>
                            <p:childTnLst>
                              <p:par>
                                <p:cTn id="128" presetID="22" presetClass="entr" presetSubtype="8" fill="hold" nodeType="after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left)">
                                      <p:cBhvr>
                                        <p:cTn id="130" dur="250"/>
                                        <p:tgtEl>
                                          <p:spTgt spid="47"/>
                                        </p:tgtEl>
                                      </p:cBhvr>
                                    </p:animEffect>
                                  </p:childTnLst>
                                </p:cTn>
                              </p:par>
                            </p:childTnLst>
                          </p:cTn>
                        </p:par>
                        <p:par>
                          <p:cTn id="131" fill="hold">
                            <p:stCondLst>
                              <p:cond delay="500"/>
                            </p:stCondLst>
                            <p:childTnLst>
                              <p:par>
                                <p:cTn id="132" presetID="22" presetClass="entr" presetSubtype="8" fill="hold" grpId="0" nodeType="after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wipe(left)">
                                      <p:cBhvr>
                                        <p:cTn id="134" dur="250"/>
                                        <p:tgtEl>
                                          <p:spTgt spid="25"/>
                                        </p:tgtEl>
                                      </p:cBhvr>
                                    </p:animEffect>
                                  </p:childTnLst>
                                </p:cTn>
                              </p:par>
                            </p:childTnLst>
                          </p:cTn>
                        </p:par>
                        <p:par>
                          <p:cTn id="135" fill="hold">
                            <p:stCondLst>
                              <p:cond delay="750"/>
                            </p:stCondLst>
                            <p:childTnLst>
                              <p:par>
                                <p:cTn id="136" presetID="22" presetClass="entr" presetSubtype="8" fill="hold" grpId="0" nodeType="after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left)">
                                      <p:cBhvr>
                                        <p:cTn id="138" dur="250"/>
                                        <p:tgtEl>
                                          <p:spTgt spid="26"/>
                                        </p:tgtEl>
                                      </p:cBhvr>
                                    </p:animEffect>
                                  </p:childTnLst>
                                </p:cTn>
                              </p:par>
                            </p:childTnLst>
                          </p:cTn>
                        </p:par>
                        <p:par>
                          <p:cTn id="139" fill="hold">
                            <p:stCondLst>
                              <p:cond delay="1000"/>
                            </p:stCondLst>
                            <p:childTnLst>
                              <p:par>
                                <p:cTn id="140" presetID="22" presetClass="entr" presetSubtype="8" fill="hold" grpId="0" nodeType="after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ipe(left)">
                                      <p:cBhvr>
                                        <p:cTn id="142" dur="250"/>
                                        <p:tgtEl>
                                          <p:spTgt spid="31"/>
                                        </p:tgtEl>
                                      </p:cBhvr>
                                    </p:animEffect>
                                  </p:childTnLst>
                                </p:cTn>
                              </p:par>
                            </p:childTnLst>
                          </p:cTn>
                        </p:par>
                        <p:par>
                          <p:cTn id="143" fill="hold">
                            <p:stCondLst>
                              <p:cond delay="1250"/>
                            </p:stCondLst>
                            <p:childTnLst>
                              <p:par>
                                <p:cTn id="144" presetID="22" presetClass="entr" presetSubtype="8" fill="hold" nodeType="afterEffect">
                                  <p:stCondLst>
                                    <p:cond delay="0"/>
                                  </p:stCondLst>
                                  <p:childTnLst>
                                    <p:set>
                                      <p:cBhvr>
                                        <p:cTn id="145" dur="1" fill="hold">
                                          <p:stCondLst>
                                            <p:cond delay="0"/>
                                          </p:stCondLst>
                                        </p:cTn>
                                        <p:tgtEl>
                                          <p:spTgt spid="30"/>
                                        </p:tgtEl>
                                        <p:attrNameLst>
                                          <p:attrName>style.visibility</p:attrName>
                                        </p:attrNameLst>
                                      </p:cBhvr>
                                      <p:to>
                                        <p:strVal val="visible"/>
                                      </p:to>
                                    </p:set>
                                    <p:animEffect transition="in" filter="wipe(left)">
                                      <p:cBhvr>
                                        <p:cTn id="146" dur="250"/>
                                        <p:tgtEl>
                                          <p:spTgt spid="30"/>
                                        </p:tgtEl>
                                      </p:cBhvr>
                                    </p:animEffect>
                                  </p:childTnLst>
                                </p:cTn>
                              </p:par>
                            </p:childTnLst>
                          </p:cTn>
                        </p:par>
                        <p:par>
                          <p:cTn id="147" fill="hold">
                            <p:stCondLst>
                              <p:cond delay="1500"/>
                            </p:stCondLst>
                            <p:childTnLst>
                              <p:par>
                                <p:cTn id="148" presetID="22" presetClass="entr" presetSubtype="8" fill="hold" grpId="0" nodeType="afterEffect">
                                  <p:stCondLst>
                                    <p:cond delay="0"/>
                                  </p:stCondLst>
                                  <p:childTnLst>
                                    <p:set>
                                      <p:cBhvr>
                                        <p:cTn id="149" dur="1" fill="hold">
                                          <p:stCondLst>
                                            <p:cond delay="0"/>
                                          </p:stCondLst>
                                        </p:cTn>
                                        <p:tgtEl>
                                          <p:spTgt spid="27"/>
                                        </p:tgtEl>
                                        <p:attrNameLst>
                                          <p:attrName>style.visibility</p:attrName>
                                        </p:attrNameLst>
                                      </p:cBhvr>
                                      <p:to>
                                        <p:strVal val="visible"/>
                                      </p:to>
                                    </p:set>
                                    <p:animEffect transition="in" filter="wipe(left)">
                                      <p:cBhvr>
                                        <p:cTn id="150" dur="250"/>
                                        <p:tgtEl>
                                          <p:spTgt spid="27"/>
                                        </p:tgtEl>
                                      </p:cBhvr>
                                    </p:animEffect>
                                  </p:childTnLst>
                                </p:cTn>
                              </p:par>
                            </p:childTnLst>
                          </p:cTn>
                        </p:par>
                        <p:par>
                          <p:cTn id="151" fill="hold">
                            <p:stCondLst>
                              <p:cond delay="1750"/>
                            </p:stCondLst>
                            <p:childTnLst>
                              <p:par>
                                <p:cTn id="152" presetID="22" presetClass="entr" presetSubtype="8" fill="hold" grpId="0" nodeType="after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250"/>
                                        <p:tgtEl>
                                          <p:spTgt spid="28"/>
                                        </p:tgtEl>
                                      </p:cBhvr>
                                    </p:animEffect>
                                  </p:childTnLst>
                                </p:cTn>
                              </p:par>
                            </p:childTnLst>
                          </p:cTn>
                        </p:par>
                        <p:par>
                          <p:cTn id="155" fill="hold">
                            <p:stCondLst>
                              <p:cond delay="2000"/>
                            </p:stCondLst>
                            <p:childTnLst>
                              <p:par>
                                <p:cTn id="156" presetID="22" presetClass="entr" presetSubtype="8" fill="hold" grpId="0" nodeType="afterEffect">
                                  <p:stCondLst>
                                    <p:cond delay="0"/>
                                  </p:stCondLst>
                                  <p:childTnLst>
                                    <p:set>
                                      <p:cBhvr>
                                        <p:cTn id="157" dur="1" fill="hold">
                                          <p:stCondLst>
                                            <p:cond delay="0"/>
                                          </p:stCondLst>
                                        </p:cTn>
                                        <p:tgtEl>
                                          <p:spTgt spid="29"/>
                                        </p:tgtEl>
                                        <p:attrNameLst>
                                          <p:attrName>style.visibility</p:attrName>
                                        </p:attrNameLst>
                                      </p:cBhvr>
                                      <p:to>
                                        <p:strVal val="visible"/>
                                      </p:to>
                                    </p:set>
                                    <p:animEffect transition="in" filter="wipe(left)">
                                      <p:cBhvr>
                                        <p:cTn id="158" dur="250"/>
                                        <p:tgtEl>
                                          <p:spTgt spid="29"/>
                                        </p:tgtEl>
                                      </p:cBhvr>
                                    </p:animEffect>
                                  </p:childTnLst>
                                </p:cTn>
                              </p:par>
                            </p:childTnLst>
                          </p:cTn>
                        </p:par>
                        <p:par>
                          <p:cTn id="159" fill="hold">
                            <p:stCondLst>
                              <p:cond delay="2250"/>
                            </p:stCondLst>
                            <p:childTnLst>
                              <p:par>
                                <p:cTn id="160" presetID="22" presetClass="entr" presetSubtype="8" fill="hold" grpId="0" nodeType="afterEffect">
                                  <p:stCondLst>
                                    <p:cond delay="0"/>
                                  </p:stCondLst>
                                  <p:childTnLst>
                                    <p:set>
                                      <p:cBhvr>
                                        <p:cTn id="161" dur="1" fill="hold">
                                          <p:stCondLst>
                                            <p:cond delay="0"/>
                                          </p:stCondLst>
                                        </p:cTn>
                                        <p:tgtEl>
                                          <p:spTgt spid="43"/>
                                        </p:tgtEl>
                                        <p:attrNameLst>
                                          <p:attrName>style.visibility</p:attrName>
                                        </p:attrNameLst>
                                      </p:cBhvr>
                                      <p:to>
                                        <p:strVal val="visible"/>
                                      </p:to>
                                    </p:set>
                                    <p:animEffect transition="in" filter="wipe(left)">
                                      <p:cBhvr>
                                        <p:cTn id="162" dur="250"/>
                                        <p:tgtEl>
                                          <p:spTgt spid="43"/>
                                        </p:tgtEl>
                                      </p:cBhvr>
                                    </p:animEffect>
                                  </p:childTnLst>
                                </p:cTn>
                              </p:par>
                            </p:childTnLst>
                          </p:cTn>
                        </p:par>
                        <p:par>
                          <p:cTn id="163" fill="hold">
                            <p:stCondLst>
                              <p:cond delay="2500"/>
                            </p:stCondLst>
                            <p:childTnLst>
                              <p:par>
                                <p:cTn id="164" presetID="22" presetClass="entr" presetSubtype="8" fill="hold" nodeType="afterEffect">
                                  <p:stCondLst>
                                    <p:cond delay="0"/>
                                  </p:stCondLst>
                                  <p:childTnLst>
                                    <p:set>
                                      <p:cBhvr>
                                        <p:cTn id="165" dur="1" fill="hold">
                                          <p:stCondLst>
                                            <p:cond delay="0"/>
                                          </p:stCondLst>
                                        </p:cTn>
                                        <p:tgtEl>
                                          <p:spTgt spid="32"/>
                                        </p:tgtEl>
                                        <p:attrNameLst>
                                          <p:attrName>style.visibility</p:attrName>
                                        </p:attrNameLst>
                                      </p:cBhvr>
                                      <p:to>
                                        <p:strVal val="visible"/>
                                      </p:to>
                                    </p:set>
                                    <p:animEffect transition="in" filter="wipe(left)">
                                      <p:cBhvr>
                                        <p:cTn id="166" dur="250"/>
                                        <p:tgtEl>
                                          <p:spTgt spid="32"/>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71"/>
                                        </p:tgtEl>
                                        <p:attrNameLst>
                                          <p:attrName>style.visibility</p:attrName>
                                        </p:attrNameLst>
                                      </p:cBhvr>
                                      <p:to>
                                        <p:strVal val="visible"/>
                                      </p:to>
                                    </p:set>
                                    <p:animEffect transition="in" filter="wipe(left)">
                                      <p:cBhvr>
                                        <p:cTn id="171" dur="250"/>
                                        <p:tgtEl>
                                          <p:spTgt spid="71"/>
                                        </p:tgtEl>
                                      </p:cBhvr>
                                    </p:animEffect>
                                  </p:childTnLst>
                                </p:cTn>
                              </p:par>
                            </p:childTnLst>
                          </p:cTn>
                        </p:par>
                        <p:par>
                          <p:cTn id="172" fill="hold">
                            <p:stCondLst>
                              <p:cond delay="250"/>
                            </p:stCondLst>
                            <p:childTnLst>
                              <p:par>
                                <p:cTn id="173" presetID="22" presetClass="entr" presetSubtype="8" fill="hold" nodeType="after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wipe(left)">
                                      <p:cBhvr>
                                        <p:cTn id="175" dur="250"/>
                                        <p:tgtEl>
                                          <p:spTgt spid="54"/>
                                        </p:tgtEl>
                                      </p:cBhvr>
                                    </p:animEffect>
                                  </p:childTnLst>
                                </p:cTn>
                              </p:par>
                            </p:childTnLst>
                          </p:cTn>
                        </p:par>
                        <p:par>
                          <p:cTn id="176" fill="hold">
                            <p:stCondLst>
                              <p:cond delay="500"/>
                            </p:stCondLst>
                            <p:childTnLst>
                              <p:par>
                                <p:cTn id="177" presetID="22" presetClass="entr" presetSubtype="8" fill="hold" grpId="0" nodeType="afterEffect">
                                  <p:stCondLst>
                                    <p:cond delay="0"/>
                                  </p:stCondLst>
                                  <p:childTnLst>
                                    <p:set>
                                      <p:cBhvr>
                                        <p:cTn id="178" dur="1" fill="hold">
                                          <p:stCondLst>
                                            <p:cond delay="0"/>
                                          </p:stCondLst>
                                        </p:cTn>
                                        <p:tgtEl>
                                          <p:spTgt spid="87"/>
                                        </p:tgtEl>
                                        <p:attrNameLst>
                                          <p:attrName>style.visibility</p:attrName>
                                        </p:attrNameLst>
                                      </p:cBhvr>
                                      <p:to>
                                        <p:strVal val="visible"/>
                                      </p:to>
                                    </p:set>
                                    <p:animEffect transition="in" filter="wipe(left)">
                                      <p:cBhvr>
                                        <p:cTn id="179" dur="250"/>
                                        <p:tgtEl>
                                          <p:spTgt spid="87"/>
                                        </p:tgtEl>
                                      </p:cBhvr>
                                    </p:animEffect>
                                  </p:childTnLst>
                                </p:cTn>
                              </p:par>
                            </p:childTnLst>
                          </p:cTn>
                        </p:par>
                        <p:par>
                          <p:cTn id="180" fill="hold">
                            <p:stCondLst>
                              <p:cond delay="750"/>
                            </p:stCondLst>
                            <p:childTnLst>
                              <p:par>
                                <p:cTn id="181" presetID="22" presetClass="entr" presetSubtype="8" fill="hold" grpId="0" nodeType="afterEffect">
                                  <p:stCondLst>
                                    <p:cond delay="0"/>
                                  </p:stCondLst>
                                  <p:childTnLst>
                                    <p:set>
                                      <p:cBhvr>
                                        <p:cTn id="182" dur="1" fill="hold">
                                          <p:stCondLst>
                                            <p:cond delay="0"/>
                                          </p:stCondLst>
                                        </p:cTn>
                                        <p:tgtEl>
                                          <p:spTgt spid="84"/>
                                        </p:tgtEl>
                                        <p:attrNameLst>
                                          <p:attrName>style.visibility</p:attrName>
                                        </p:attrNameLst>
                                      </p:cBhvr>
                                      <p:to>
                                        <p:strVal val="visible"/>
                                      </p:to>
                                    </p:set>
                                    <p:animEffect transition="in" filter="wipe(left)">
                                      <p:cBhvr>
                                        <p:cTn id="183" dur="250"/>
                                        <p:tgtEl>
                                          <p:spTgt spid="84"/>
                                        </p:tgtEl>
                                      </p:cBhvr>
                                    </p:animEffect>
                                  </p:childTnLst>
                                </p:cTn>
                              </p:par>
                            </p:childTnLst>
                          </p:cTn>
                        </p:par>
                        <p:par>
                          <p:cTn id="184" fill="hold">
                            <p:stCondLst>
                              <p:cond delay="1000"/>
                            </p:stCondLst>
                            <p:childTnLst>
                              <p:par>
                                <p:cTn id="185" presetID="22" presetClass="entr" presetSubtype="8" fill="hold" grpId="0" nodeType="afterEffect">
                                  <p:stCondLst>
                                    <p:cond delay="0"/>
                                  </p:stCondLst>
                                  <p:childTnLst>
                                    <p:set>
                                      <p:cBhvr>
                                        <p:cTn id="186" dur="1" fill="hold">
                                          <p:stCondLst>
                                            <p:cond delay="0"/>
                                          </p:stCondLst>
                                        </p:cTn>
                                        <p:tgtEl>
                                          <p:spTgt spid="85"/>
                                        </p:tgtEl>
                                        <p:attrNameLst>
                                          <p:attrName>style.visibility</p:attrName>
                                        </p:attrNameLst>
                                      </p:cBhvr>
                                      <p:to>
                                        <p:strVal val="visible"/>
                                      </p:to>
                                    </p:set>
                                    <p:animEffect transition="in" filter="wipe(left)">
                                      <p:cBhvr>
                                        <p:cTn id="187" dur="250"/>
                                        <p:tgtEl>
                                          <p:spTgt spid="85"/>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ipe(left)">
                                      <p:cBhvr>
                                        <p:cTn id="192" dur="250"/>
                                        <p:tgtEl>
                                          <p:spTgt spid="73"/>
                                        </p:tgtEl>
                                      </p:cBhvr>
                                    </p:animEffect>
                                  </p:childTnLst>
                                </p:cTn>
                              </p:par>
                            </p:childTnLst>
                          </p:cTn>
                        </p:par>
                        <p:par>
                          <p:cTn id="193" fill="hold">
                            <p:stCondLst>
                              <p:cond delay="250"/>
                            </p:stCondLst>
                            <p:childTnLst>
                              <p:par>
                                <p:cTn id="194" presetID="22" presetClass="entr" presetSubtype="8" fill="hold" grpId="0" nodeType="afterEffect">
                                  <p:stCondLst>
                                    <p:cond delay="0"/>
                                  </p:stCondLst>
                                  <p:childTnLst>
                                    <p:set>
                                      <p:cBhvr>
                                        <p:cTn id="195" dur="1" fill="hold">
                                          <p:stCondLst>
                                            <p:cond delay="0"/>
                                          </p:stCondLst>
                                        </p:cTn>
                                        <p:tgtEl>
                                          <p:spTgt spid="33"/>
                                        </p:tgtEl>
                                        <p:attrNameLst>
                                          <p:attrName>style.visibility</p:attrName>
                                        </p:attrNameLst>
                                      </p:cBhvr>
                                      <p:to>
                                        <p:strVal val="visible"/>
                                      </p:to>
                                    </p:set>
                                    <p:animEffect transition="in" filter="wipe(left)">
                                      <p:cBhvr>
                                        <p:cTn id="196" dur="250"/>
                                        <p:tgtEl>
                                          <p:spTgt spid="33"/>
                                        </p:tgtEl>
                                      </p:cBhvr>
                                    </p:animEffect>
                                  </p:childTnLst>
                                </p:cTn>
                              </p:par>
                            </p:childTnLst>
                          </p:cTn>
                        </p:par>
                        <p:par>
                          <p:cTn id="197" fill="hold">
                            <p:stCondLst>
                              <p:cond delay="500"/>
                            </p:stCondLst>
                            <p:childTnLst>
                              <p:par>
                                <p:cTn id="198" presetID="22" presetClass="entr" presetSubtype="8" fill="hold" grpId="0" nodeType="afterEffect">
                                  <p:stCondLst>
                                    <p:cond delay="0"/>
                                  </p:stCondLst>
                                  <p:childTnLst>
                                    <p:set>
                                      <p:cBhvr>
                                        <p:cTn id="199" dur="1" fill="hold">
                                          <p:stCondLst>
                                            <p:cond delay="0"/>
                                          </p:stCondLst>
                                        </p:cTn>
                                        <p:tgtEl>
                                          <p:spTgt spid="34"/>
                                        </p:tgtEl>
                                        <p:attrNameLst>
                                          <p:attrName>style.visibility</p:attrName>
                                        </p:attrNameLst>
                                      </p:cBhvr>
                                      <p:to>
                                        <p:strVal val="visible"/>
                                      </p:to>
                                    </p:set>
                                    <p:animEffect transition="in" filter="wipe(left)">
                                      <p:cBhvr>
                                        <p:cTn id="200" dur="250"/>
                                        <p:tgtEl>
                                          <p:spTgt spid="34"/>
                                        </p:tgtEl>
                                      </p:cBhvr>
                                    </p:animEffect>
                                  </p:childTnLst>
                                </p:cTn>
                              </p:par>
                            </p:childTnLst>
                          </p:cTn>
                        </p:par>
                        <p:par>
                          <p:cTn id="201" fill="hold">
                            <p:stCondLst>
                              <p:cond delay="750"/>
                            </p:stCondLst>
                            <p:childTnLst>
                              <p:par>
                                <p:cTn id="202" presetID="22" presetClass="entr" presetSubtype="8" fill="hold" grpId="0" nodeType="afterEffect">
                                  <p:stCondLst>
                                    <p:cond delay="0"/>
                                  </p:stCondLst>
                                  <p:childTnLst>
                                    <p:set>
                                      <p:cBhvr>
                                        <p:cTn id="203" dur="1" fill="hold">
                                          <p:stCondLst>
                                            <p:cond delay="0"/>
                                          </p:stCondLst>
                                        </p:cTn>
                                        <p:tgtEl>
                                          <p:spTgt spid="39"/>
                                        </p:tgtEl>
                                        <p:attrNameLst>
                                          <p:attrName>style.visibility</p:attrName>
                                        </p:attrNameLst>
                                      </p:cBhvr>
                                      <p:to>
                                        <p:strVal val="visible"/>
                                      </p:to>
                                    </p:set>
                                    <p:animEffect transition="in" filter="wipe(left)">
                                      <p:cBhvr>
                                        <p:cTn id="204" dur="250"/>
                                        <p:tgtEl>
                                          <p:spTgt spid="39"/>
                                        </p:tgtEl>
                                      </p:cBhvr>
                                    </p:animEffect>
                                  </p:childTnLst>
                                </p:cTn>
                              </p:par>
                            </p:childTnLst>
                          </p:cTn>
                        </p:par>
                        <p:par>
                          <p:cTn id="205" fill="hold">
                            <p:stCondLst>
                              <p:cond delay="1000"/>
                            </p:stCondLst>
                            <p:childTnLst>
                              <p:par>
                                <p:cTn id="206" presetID="22" presetClass="entr" presetSubtype="8" fill="hold" nodeType="afterEffect">
                                  <p:stCondLst>
                                    <p:cond delay="0"/>
                                  </p:stCondLst>
                                  <p:childTnLst>
                                    <p:set>
                                      <p:cBhvr>
                                        <p:cTn id="207" dur="1" fill="hold">
                                          <p:stCondLst>
                                            <p:cond delay="0"/>
                                          </p:stCondLst>
                                        </p:cTn>
                                        <p:tgtEl>
                                          <p:spTgt spid="38"/>
                                        </p:tgtEl>
                                        <p:attrNameLst>
                                          <p:attrName>style.visibility</p:attrName>
                                        </p:attrNameLst>
                                      </p:cBhvr>
                                      <p:to>
                                        <p:strVal val="visible"/>
                                      </p:to>
                                    </p:set>
                                    <p:animEffect transition="in" filter="wipe(left)">
                                      <p:cBhvr>
                                        <p:cTn id="208" dur="250"/>
                                        <p:tgtEl>
                                          <p:spTgt spid="38"/>
                                        </p:tgtEl>
                                      </p:cBhvr>
                                    </p:animEffect>
                                  </p:childTnLst>
                                </p:cTn>
                              </p:par>
                            </p:childTnLst>
                          </p:cTn>
                        </p:par>
                        <p:par>
                          <p:cTn id="209" fill="hold">
                            <p:stCondLst>
                              <p:cond delay="1250"/>
                            </p:stCondLst>
                            <p:childTnLst>
                              <p:par>
                                <p:cTn id="210" presetID="22" presetClass="entr" presetSubtype="8" fill="hold" grpId="0" nodeType="afterEffect">
                                  <p:stCondLst>
                                    <p:cond delay="0"/>
                                  </p:stCondLst>
                                  <p:childTnLst>
                                    <p:set>
                                      <p:cBhvr>
                                        <p:cTn id="211" dur="1" fill="hold">
                                          <p:stCondLst>
                                            <p:cond delay="0"/>
                                          </p:stCondLst>
                                        </p:cTn>
                                        <p:tgtEl>
                                          <p:spTgt spid="35"/>
                                        </p:tgtEl>
                                        <p:attrNameLst>
                                          <p:attrName>style.visibility</p:attrName>
                                        </p:attrNameLst>
                                      </p:cBhvr>
                                      <p:to>
                                        <p:strVal val="visible"/>
                                      </p:to>
                                    </p:set>
                                    <p:animEffect transition="in" filter="wipe(left)">
                                      <p:cBhvr>
                                        <p:cTn id="212" dur="250"/>
                                        <p:tgtEl>
                                          <p:spTgt spid="35"/>
                                        </p:tgtEl>
                                      </p:cBhvr>
                                    </p:animEffect>
                                  </p:childTnLst>
                                </p:cTn>
                              </p:par>
                            </p:childTnLst>
                          </p:cTn>
                        </p:par>
                        <p:par>
                          <p:cTn id="213" fill="hold">
                            <p:stCondLst>
                              <p:cond delay="1500"/>
                            </p:stCondLst>
                            <p:childTnLst>
                              <p:par>
                                <p:cTn id="214" presetID="22" presetClass="entr" presetSubtype="8" fill="hold" grpId="0" nodeType="afterEffect">
                                  <p:stCondLst>
                                    <p:cond delay="0"/>
                                  </p:stCondLst>
                                  <p:childTnLst>
                                    <p:set>
                                      <p:cBhvr>
                                        <p:cTn id="215" dur="1" fill="hold">
                                          <p:stCondLst>
                                            <p:cond delay="0"/>
                                          </p:stCondLst>
                                        </p:cTn>
                                        <p:tgtEl>
                                          <p:spTgt spid="36"/>
                                        </p:tgtEl>
                                        <p:attrNameLst>
                                          <p:attrName>style.visibility</p:attrName>
                                        </p:attrNameLst>
                                      </p:cBhvr>
                                      <p:to>
                                        <p:strVal val="visible"/>
                                      </p:to>
                                    </p:set>
                                    <p:animEffect transition="in" filter="wipe(left)">
                                      <p:cBhvr>
                                        <p:cTn id="216" dur="250"/>
                                        <p:tgtEl>
                                          <p:spTgt spid="36"/>
                                        </p:tgtEl>
                                      </p:cBhvr>
                                    </p:animEffect>
                                  </p:childTnLst>
                                </p:cTn>
                              </p:par>
                            </p:childTnLst>
                          </p:cTn>
                        </p:par>
                        <p:par>
                          <p:cTn id="217" fill="hold">
                            <p:stCondLst>
                              <p:cond delay="1750"/>
                            </p:stCondLst>
                            <p:childTnLst>
                              <p:par>
                                <p:cTn id="218" presetID="22" presetClass="entr" presetSubtype="8" fill="hold" grpId="0" nodeType="afterEffect">
                                  <p:stCondLst>
                                    <p:cond delay="0"/>
                                  </p:stCondLst>
                                  <p:childTnLst>
                                    <p:set>
                                      <p:cBhvr>
                                        <p:cTn id="219" dur="1" fill="hold">
                                          <p:stCondLst>
                                            <p:cond delay="0"/>
                                          </p:stCondLst>
                                        </p:cTn>
                                        <p:tgtEl>
                                          <p:spTgt spid="37"/>
                                        </p:tgtEl>
                                        <p:attrNameLst>
                                          <p:attrName>style.visibility</p:attrName>
                                        </p:attrNameLst>
                                      </p:cBhvr>
                                      <p:to>
                                        <p:strVal val="visible"/>
                                      </p:to>
                                    </p:set>
                                    <p:animEffect transition="in" filter="wipe(left)">
                                      <p:cBhvr>
                                        <p:cTn id="220" dur="250"/>
                                        <p:tgtEl>
                                          <p:spTgt spid="37"/>
                                        </p:tgtEl>
                                      </p:cBhvr>
                                    </p:animEffect>
                                  </p:childTnLst>
                                </p:cTn>
                              </p:par>
                            </p:childTnLst>
                          </p:cTn>
                        </p:par>
                        <p:par>
                          <p:cTn id="221" fill="hold">
                            <p:stCondLst>
                              <p:cond delay="2000"/>
                            </p:stCondLst>
                            <p:childTnLst>
                              <p:par>
                                <p:cTn id="222" presetID="22" presetClass="entr" presetSubtype="8" fill="hold" grpId="0" nodeType="afterEffect">
                                  <p:stCondLst>
                                    <p:cond delay="0"/>
                                  </p:stCondLst>
                                  <p:childTnLst>
                                    <p:set>
                                      <p:cBhvr>
                                        <p:cTn id="223" dur="1" fill="hold">
                                          <p:stCondLst>
                                            <p:cond delay="0"/>
                                          </p:stCondLst>
                                        </p:cTn>
                                        <p:tgtEl>
                                          <p:spTgt spid="42"/>
                                        </p:tgtEl>
                                        <p:attrNameLst>
                                          <p:attrName>style.visibility</p:attrName>
                                        </p:attrNameLst>
                                      </p:cBhvr>
                                      <p:to>
                                        <p:strVal val="visible"/>
                                      </p:to>
                                    </p:set>
                                    <p:animEffect transition="in" filter="wipe(left)">
                                      <p:cBhvr>
                                        <p:cTn id="224" dur="250"/>
                                        <p:tgtEl>
                                          <p:spTgt spid="42"/>
                                        </p:tgtEl>
                                      </p:cBhvr>
                                    </p:animEffect>
                                  </p:childTnLst>
                                </p:cTn>
                              </p:par>
                            </p:childTnLst>
                          </p:cTn>
                        </p:par>
                        <p:par>
                          <p:cTn id="225" fill="hold">
                            <p:stCondLst>
                              <p:cond delay="2250"/>
                            </p:stCondLst>
                            <p:childTnLst>
                              <p:par>
                                <p:cTn id="226" presetID="22" presetClass="entr" presetSubtype="8" fill="hold" nodeType="afterEffect">
                                  <p:stCondLst>
                                    <p:cond delay="0"/>
                                  </p:stCondLst>
                                  <p:childTnLst>
                                    <p:set>
                                      <p:cBhvr>
                                        <p:cTn id="227" dur="1" fill="hold">
                                          <p:stCondLst>
                                            <p:cond delay="0"/>
                                          </p:stCondLst>
                                        </p:cTn>
                                        <p:tgtEl>
                                          <p:spTgt spid="55"/>
                                        </p:tgtEl>
                                        <p:attrNameLst>
                                          <p:attrName>style.visibility</p:attrName>
                                        </p:attrNameLst>
                                      </p:cBhvr>
                                      <p:to>
                                        <p:strVal val="visible"/>
                                      </p:to>
                                    </p:set>
                                    <p:animEffect transition="in" filter="wipe(left)">
                                      <p:cBhvr>
                                        <p:cTn id="228" dur="250"/>
                                        <p:tgtEl>
                                          <p:spTgt spid="55"/>
                                        </p:tgtEl>
                                      </p:cBhvr>
                                    </p:animEffect>
                                  </p:childTnLst>
                                </p:cTn>
                              </p:par>
                            </p:childTnLst>
                          </p:cTn>
                        </p:par>
                        <p:par>
                          <p:cTn id="229" fill="hold">
                            <p:stCondLst>
                              <p:cond delay="2500"/>
                            </p:stCondLst>
                            <p:childTnLst>
                              <p:par>
                                <p:cTn id="230" presetID="22" presetClass="entr" presetSubtype="8" fill="hold" nodeType="afterEffect">
                                  <p:stCondLst>
                                    <p:cond delay="0"/>
                                  </p:stCondLst>
                                  <p:childTnLst>
                                    <p:set>
                                      <p:cBhvr>
                                        <p:cTn id="231" dur="1" fill="hold">
                                          <p:stCondLst>
                                            <p:cond delay="0"/>
                                          </p:stCondLst>
                                        </p:cTn>
                                        <p:tgtEl>
                                          <p:spTgt spid="41"/>
                                        </p:tgtEl>
                                        <p:attrNameLst>
                                          <p:attrName>style.visibility</p:attrName>
                                        </p:attrNameLst>
                                      </p:cBhvr>
                                      <p:to>
                                        <p:strVal val="visible"/>
                                      </p:to>
                                    </p:set>
                                    <p:animEffect transition="in" filter="wipe(left)">
                                      <p:cBhvr>
                                        <p:cTn id="232" dur="250"/>
                                        <p:tgtEl>
                                          <p:spTgt spid="41"/>
                                        </p:tgtEl>
                                      </p:cBhvr>
                                    </p:animEffect>
                                  </p:childTnLst>
                                </p:cTn>
                              </p:par>
                            </p:childTnLst>
                          </p:cTn>
                        </p:par>
                        <p:par>
                          <p:cTn id="233" fill="hold">
                            <p:stCondLst>
                              <p:cond delay="2750"/>
                            </p:stCondLst>
                            <p:childTnLst>
                              <p:par>
                                <p:cTn id="234" presetID="22" presetClass="entr" presetSubtype="8" fill="hold" grpId="0" nodeType="afterEffect">
                                  <p:stCondLst>
                                    <p:cond delay="0"/>
                                  </p:stCondLst>
                                  <p:childTnLst>
                                    <p:set>
                                      <p:cBhvr>
                                        <p:cTn id="235" dur="1" fill="hold">
                                          <p:stCondLst>
                                            <p:cond delay="0"/>
                                          </p:stCondLst>
                                        </p:cTn>
                                        <p:tgtEl>
                                          <p:spTgt spid="40"/>
                                        </p:tgtEl>
                                        <p:attrNameLst>
                                          <p:attrName>style.visibility</p:attrName>
                                        </p:attrNameLst>
                                      </p:cBhvr>
                                      <p:to>
                                        <p:strVal val="visible"/>
                                      </p:to>
                                    </p:set>
                                    <p:animEffect transition="in" filter="wipe(left)">
                                      <p:cBhvr>
                                        <p:cTn id="236" dur="250"/>
                                        <p:tgtEl>
                                          <p:spTgt spid="40"/>
                                        </p:tgtEl>
                                      </p:cBhvr>
                                    </p:animEffect>
                                  </p:childTnLst>
                                </p:cTn>
                              </p:par>
                            </p:childTnLst>
                          </p:cTn>
                        </p:par>
                        <p:par>
                          <p:cTn id="237" fill="hold">
                            <p:stCondLst>
                              <p:cond delay="3000"/>
                            </p:stCondLst>
                            <p:childTnLst>
                              <p:par>
                                <p:cTn id="238" presetID="22" presetClass="entr" presetSubtype="8" fill="hold" nodeType="afterEffect">
                                  <p:stCondLst>
                                    <p:cond delay="0"/>
                                  </p:stCondLst>
                                  <p:childTnLst>
                                    <p:set>
                                      <p:cBhvr>
                                        <p:cTn id="239" dur="1" fill="hold">
                                          <p:stCondLst>
                                            <p:cond delay="0"/>
                                          </p:stCondLst>
                                        </p:cTn>
                                        <p:tgtEl>
                                          <p:spTgt spid="44"/>
                                        </p:tgtEl>
                                        <p:attrNameLst>
                                          <p:attrName>style.visibility</p:attrName>
                                        </p:attrNameLst>
                                      </p:cBhvr>
                                      <p:to>
                                        <p:strVal val="visible"/>
                                      </p:to>
                                    </p:set>
                                    <p:animEffect transition="in" filter="wipe(left)">
                                      <p:cBhvr>
                                        <p:cTn id="240" dur="250"/>
                                        <p:tgtEl>
                                          <p:spTgt spid="44"/>
                                        </p:tgtEl>
                                      </p:cBhvr>
                                    </p:animEffect>
                                  </p:childTnLst>
                                </p:cTn>
                              </p:par>
                            </p:childTnLst>
                          </p:cTn>
                        </p:par>
                        <p:par>
                          <p:cTn id="241" fill="hold">
                            <p:stCondLst>
                              <p:cond delay="3250"/>
                            </p:stCondLst>
                            <p:childTnLst>
                              <p:par>
                                <p:cTn id="242" presetID="22" presetClass="entr" presetSubtype="8" fill="hold" grpId="0" nodeType="afterEffect">
                                  <p:stCondLst>
                                    <p:cond delay="0"/>
                                  </p:stCondLst>
                                  <p:childTnLst>
                                    <p:set>
                                      <p:cBhvr>
                                        <p:cTn id="243" dur="1" fill="hold">
                                          <p:stCondLst>
                                            <p:cond delay="0"/>
                                          </p:stCondLst>
                                        </p:cTn>
                                        <p:tgtEl>
                                          <p:spTgt spid="45"/>
                                        </p:tgtEl>
                                        <p:attrNameLst>
                                          <p:attrName>style.visibility</p:attrName>
                                        </p:attrNameLst>
                                      </p:cBhvr>
                                      <p:to>
                                        <p:strVal val="visible"/>
                                      </p:to>
                                    </p:set>
                                    <p:animEffect transition="in" filter="wipe(left)">
                                      <p:cBhvr>
                                        <p:cTn id="244" dur="2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p:bldP spid="13" grpId="0"/>
      <p:bldP spid="15" grpId="0" animBg="1"/>
      <p:bldP spid="16" grpId="0"/>
      <p:bldP spid="18" grpId="0" animBg="1"/>
      <p:bldP spid="19" grpId="0" animBg="1"/>
      <p:bldP spid="20" grpId="0" animBg="1"/>
      <p:bldP spid="21" grpId="0"/>
      <p:bldP spid="23" grpId="0"/>
      <p:bldP spid="25" grpId="0" animBg="1"/>
      <p:bldP spid="26" grpId="0"/>
      <p:bldP spid="27" grpId="0" animBg="1"/>
      <p:bldP spid="28" grpId="0" animBg="1"/>
      <p:bldP spid="29" grpId="0" animBg="1"/>
      <p:bldP spid="31" grpId="0"/>
      <p:bldP spid="33" grpId="0" animBg="1"/>
      <p:bldP spid="34" grpId="0"/>
      <p:bldP spid="35" grpId="0" animBg="1"/>
      <p:bldP spid="36" grpId="0" animBg="1"/>
      <p:bldP spid="37" grpId="0" animBg="1"/>
      <p:bldP spid="39" grpId="0"/>
      <p:bldP spid="40" grpId="0"/>
      <p:bldP spid="42" grpId="0"/>
      <p:bldP spid="43" grpId="0"/>
      <p:bldP spid="45" grpId="0"/>
      <p:bldP spid="50" grpId="0" animBg="1"/>
      <p:bldP spid="51" grpId="0" animBg="1"/>
      <p:bldP spid="52" grpId="0" animBg="1"/>
      <p:bldP spid="53" grpId="0"/>
      <p:bldP spid="60" grpId="0" animBg="1"/>
      <p:bldP spid="71" grpId="0"/>
      <p:bldP spid="72" grpId="0"/>
      <p:bldP spid="73" grpId="0"/>
      <p:bldP spid="74" grpId="0"/>
      <p:bldP spid="84" grpId="0" animBg="1"/>
      <p:bldP spid="85" grpId="0" animBg="1"/>
      <p:bldP spid="87" grpId="0" animBg="1"/>
      <p:bldP spid="88" grpId="0" animBg="1"/>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88DDB1-3287-4A93-9CD6-6E62664802BA}"/>
              </a:ext>
            </a:extLst>
          </p:cNvPr>
          <p:cNvSpPr>
            <a:spLocks noGrp="1"/>
          </p:cNvSpPr>
          <p:nvPr>
            <p:ph type="title"/>
          </p:nvPr>
        </p:nvSpPr>
        <p:spPr/>
        <p:txBody>
          <a:bodyPr/>
          <a:lstStyle/>
          <a:p>
            <a:r>
              <a:rPr lang="en-US" dirty="0"/>
              <a:t>Prototype tasks</a:t>
            </a:r>
          </a:p>
        </p:txBody>
      </p:sp>
      <p:sp>
        <p:nvSpPr>
          <p:cNvPr id="3" name="Content Placeholder 2">
            <a:extLst>
              <a:ext uri="{FF2B5EF4-FFF2-40B4-BE49-F238E27FC236}">
                <a16:creationId xmlns:a16="http://schemas.microsoft.com/office/drawing/2014/main" id="{D969FD52-DEC8-49B7-9D10-DC9488AECCE4}"/>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Define data life-cycle.</a:t>
            </a:r>
          </a:p>
          <a:p>
            <a:pPr marL="514350" indent="-514350">
              <a:buFont typeface="+mj-lt"/>
              <a:buAutoNum type="arabicPeriod"/>
            </a:pPr>
            <a:r>
              <a:rPr lang="en-US" dirty="0"/>
              <a:t>Implement Ch 10 parsing, summarizing and TMATS extraction.</a:t>
            </a:r>
          </a:p>
          <a:p>
            <a:pPr marL="514350" indent="-514350">
              <a:buFont typeface="+mj-lt"/>
              <a:buAutoNum type="arabicPeriod"/>
            </a:pPr>
            <a:r>
              <a:rPr lang="en-US" dirty="0"/>
              <a:t>Implement data conversion, metadata creation, and HDF5 persisting.</a:t>
            </a:r>
          </a:p>
          <a:p>
            <a:pPr marL="514350" indent="-514350">
              <a:buFont typeface="+mj-lt"/>
              <a:buAutoNum type="arabicPeriod"/>
            </a:pPr>
            <a:r>
              <a:rPr lang="en-US" dirty="0"/>
              <a:t>Develop a data model that provides a global namespace for a representative subset of Chapter 10 data.</a:t>
            </a:r>
          </a:p>
          <a:p>
            <a:pPr marL="514350" indent="-514350">
              <a:buFont typeface="+mj-lt"/>
              <a:buAutoNum type="arabicPeriod"/>
            </a:pPr>
            <a:r>
              <a:rPr lang="en-US" dirty="0"/>
              <a:t>Implement a data repository navigator and data previewer.</a:t>
            </a:r>
          </a:p>
          <a:p>
            <a:pPr marL="514350" indent="-514350">
              <a:buFont typeface="+mj-lt"/>
              <a:buAutoNum type="arabicPeriod"/>
            </a:pPr>
            <a:r>
              <a:rPr lang="en-US" dirty="0"/>
              <a:t>Implement a query component, with Python API.</a:t>
            </a:r>
          </a:p>
          <a:p>
            <a:pPr marL="514350" indent="-514350">
              <a:buFont typeface="+mj-lt"/>
              <a:buAutoNum type="arabicPeriod"/>
            </a:pPr>
            <a:r>
              <a:rPr lang="en-US" dirty="0"/>
              <a:t>Define and implement representative analysis tasks in Python.</a:t>
            </a:r>
          </a:p>
          <a:p>
            <a:pPr marL="514350" indent="-514350">
              <a:buFont typeface="+mj-lt"/>
              <a:buAutoNum type="arabicPeriod"/>
            </a:pPr>
            <a:r>
              <a:rPr lang="en-US" dirty="0"/>
              <a:t>Implement an extraction/download component.</a:t>
            </a:r>
          </a:p>
          <a:p>
            <a:pPr marL="514350" indent="-514350">
              <a:buFont typeface="+mj-lt"/>
              <a:buAutoNum type="arabicPeriod"/>
            </a:pPr>
            <a:r>
              <a:rPr lang="en-US" dirty="0"/>
              <a:t>Produce demonstration and final reports.</a:t>
            </a:r>
          </a:p>
        </p:txBody>
      </p:sp>
      <p:sp>
        <p:nvSpPr>
          <p:cNvPr id="2" name="Date Placeholder 1">
            <a:extLst>
              <a:ext uri="{FF2B5EF4-FFF2-40B4-BE49-F238E27FC236}">
                <a16:creationId xmlns:a16="http://schemas.microsoft.com/office/drawing/2014/main" id="{B6BE2767-FDC5-49BD-B025-6415E74A31D5}"/>
              </a:ext>
            </a:extLst>
          </p:cNvPr>
          <p:cNvSpPr>
            <a:spLocks noGrp="1"/>
          </p:cNvSpPr>
          <p:nvPr>
            <p:ph type="dt" sz="half" idx="10"/>
          </p:nvPr>
        </p:nvSpPr>
        <p:spPr/>
        <p:txBody>
          <a:bodyPr/>
          <a:lstStyle/>
          <a:p>
            <a:r>
              <a:rPr lang="en-US"/>
              <a:t>11/6/2019</a:t>
            </a:r>
          </a:p>
        </p:txBody>
      </p:sp>
      <p:sp>
        <p:nvSpPr>
          <p:cNvPr id="4" name="Slide Number Placeholder 3">
            <a:extLst>
              <a:ext uri="{FF2B5EF4-FFF2-40B4-BE49-F238E27FC236}">
                <a16:creationId xmlns:a16="http://schemas.microsoft.com/office/drawing/2014/main" id="{73052561-5D71-45EF-BEE2-568D11DCCCC9}"/>
              </a:ext>
            </a:extLst>
          </p:cNvPr>
          <p:cNvSpPr>
            <a:spLocks noGrp="1"/>
          </p:cNvSpPr>
          <p:nvPr>
            <p:ph type="sldNum" sz="quarter" idx="12"/>
          </p:nvPr>
        </p:nvSpPr>
        <p:spPr/>
        <p:txBody>
          <a:bodyPr/>
          <a:lstStyle/>
          <a:p>
            <a:fld id="{2AD084FA-AE50-4475-A470-41E7154B7D3F}" type="slidenum">
              <a:rPr lang="en-US" smtClean="0"/>
              <a:t>16</a:t>
            </a:fld>
            <a:endParaRPr lang="en-US"/>
          </a:p>
        </p:txBody>
      </p:sp>
    </p:spTree>
    <p:extLst>
      <p:ext uri="{BB962C8B-B14F-4D97-AF65-F5344CB8AC3E}">
        <p14:creationId xmlns:p14="http://schemas.microsoft.com/office/powerpoint/2010/main" val="504212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13BC-5517-418D-A202-A60A668F1BF3}"/>
              </a:ext>
            </a:extLst>
          </p:cNvPr>
          <p:cNvSpPr>
            <a:spLocks noGrp="1"/>
          </p:cNvSpPr>
          <p:nvPr>
            <p:ph type="title"/>
          </p:nvPr>
        </p:nvSpPr>
        <p:spPr/>
        <p:txBody>
          <a:bodyPr/>
          <a:lstStyle/>
          <a:p>
            <a:r>
              <a:rPr lang="en-US" dirty="0"/>
              <a:t>Decisions made during the project</a:t>
            </a:r>
          </a:p>
        </p:txBody>
      </p:sp>
      <p:sp>
        <p:nvSpPr>
          <p:cNvPr id="3" name="Content Placeholder 2">
            <a:extLst>
              <a:ext uri="{FF2B5EF4-FFF2-40B4-BE49-F238E27FC236}">
                <a16:creationId xmlns:a16="http://schemas.microsoft.com/office/drawing/2014/main" id="{9E6E208E-AA74-4592-8128-3036BA539982}"/>
              </a:ext>
            </a:extLst>
          </p:cNvPr>
          <p:cNvSpPr>
            <a:spLocks noGrp="1"/>
          </p:cNvSpPr>
          <p:nvPr>
            <p:ph idx="1"/>
          </p:nvPr>
        </p:nvSpPr>
        <p:spPr/>
        <p:txBody>
          <a:bodyPr/>
          <a:lstStyle/>
          <a:p>
            <a:r>
              <a:rPr lang="en-US" dirty="0"/>
              <a:t>Synthetic Chapter 10 data generation</a:t>
            </a:r>
          </a:p>
          <a:p>
            <a:r>
              <a:rPr lang="en-US" dirty="0"/>
              <a:t>Choice of Chapter 10 message types to handle in proof of concept</a:t>
            </a:r>
          </a:p>
          <a:p>
            <a:r>
              <a:rPr lang="en-US" dirty="0" err="1"/>
              <a:t>FIREfly</a:t>
            </a:r>
            <a:r>
              <a:rPr lang="en-US" dirty="0"/>
              <a:t> HDF5 format</a:t>
            </a:r>
          </a:p>
          <a:p>
            <a:endParaRPr lang="en-US" dirty="0"/>
          </a:p>
        </p:txBody>
      </p:sp>
      <p:sp>
        <p:nvSpPr>
          <p:cNvPr id="4" name="Date Placeholder 3">
            <a:extLst>
              <a:ext uri="{FF2B5EF4-FFF2-40B4-BE49-F238E27FC236}">
                <a16:creationId xmlns:a16="http://schemas.microsoft.com/office/drawing/2014/main" id="{0E11FD66-F1E5-44D5-B0F0-563044825343}"/>
              </a:ext>
            </a:extLst>
          </p:cNvPr>
          <p:cNvSpPr>
            <a:spLocks noGrp="1"/>
          </p:cNvSpPr>
          <p:nvPr>
            <p:ph type="dt" sz="half" idx="10"/>
          </p:nvPr>
        </p:nvSpPr>
        <p:spPr/>
        <p:txBody>
          <a:bodyPr/>
          <a:lstStyle/>
          <a:p>
            <a:r>
              <a:rPr lang="en-US" dirty="0"/>
              <a:t>11/6/2019</a:t>
            </a:r>
          </a:p>
        </p:txBody>
      </p:sp>
      <p:sp>
        <p:nvSpPr>
          <p:cNvPr id="5" name="Slide Number Placeholder 4">
            <a:extLst>
              <a:ext uri="{FF2B5EF4-FFF2-40B4-BE49-F238E27FC236}">
                <a16:creationId xmlns:a16="http://schemas.microsoft.com/office/drawing/2014/main" id="{502467DE-220D-484C-BFE1-E54112EEE72C}"/>
              </a:ext>
            </a:extLst>
          </p:cNvPr>
          <p:cNvSpPr>
            <a:spLocks noGrp="1"/>
          </p:cNvSpPr>
          <p:nvPr>
            <p:ph type="sldNum" sz="quarter" idx="12"/>
          </p:nvPr>
        </p:nvSpPr>
        <p:spPr/>
        <p:txBody>
          <a:bodyPr/>
          <a:lstStyle/>
          <a:p>
            <a:fld id="{2AD084FA-AE50-4475-A470-41E7154B7D3F}" type="slidenum">
              <a:rPr lang="en-US" smtClean="0"/>
              <a:t>17</a:t>
            </a:fld>
            <a:endParaRPr lang="en-US"/>
          </a:p>
        </p:txBody>
      </p:sp>
    </p:spTree>
    <p:extLst>
      <p:ext uri="{BB962C8B-B14F-4D97-AF65-F5344CB8AC3E}">
        <p14:creationId xmlns:p14="http://schemas.microsoft.com/office/powerpoint/2010/main" val="3735225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F62E-F145-4A01-8E07-157B68F961CD}"/>
              </a:ext>
            </a:extLst>
          </p:cNvPr>
          <p:cNvSpPr>
            <a:spLocks noGrp="1"/>
          </p:cNvSpPr>
          <p:nvPr>
            <p:ph type="title"/>
          </p:nvPr>
        </p:nvSpPr>
        <p:spPr/>
        <p:txBody>
          <a:bodyPr/>
          <a:lstStyle/>
          <a:p>
            <a:r>
              <a:rPr lang="en-US" dirty="0"/>
              <a:t>Synthetic Data Sets</a:t>
            </a:r>
          </a:p>
        </p:txBody>
      </p:sp>
      <p:sp>
        <p:nvSpPr>
          <p:cNvPr id="3" name="Content Placeholder 2">
            <a:extLst>
              <a:ext uri="{FF2B5EF4-FFF2-40B4-BE49-F238E27FC236}">
                <a16:creationId xmlns:a16="http://schemas.microsoft.com/office/drawing/2014/main" id="{C7998A62-E8D4-436E-A672-18EFF4DDF058}"/>
              </a:ext>
            </a:extLst>
          </p:cNvPr>
          <p:cNvSpPr>
            <a:spLocks noGrp="1"/>
          </p:cNvSpPr>
          <p:nvPr>
            <p:ph idx="1"/>
          </p:nvPr>
        </p:nvSpPr>
        <p:spPr/>
        <p:txBody>
          <a:bodyPr/>
          <a:lstStyle/>
          <a:p>
            <a:r>
              <a:rPr lang="en-US" dirty="0"/>
              <a:t>Problem – Lack of real world data sets to demonstrate </a:t>
            </a:r>
            <a:r>
              <a:rPr lang="en-US" dirty="0" err="1"/>
              <a:t>FIREfly</a:t>
            </a:r>
            <a:endParaRPr lang="en-US" dirty="0"/>
          </a:p>
          <a:p>
            <a:pPr lvl="1"/>
            <a:r>
              <a:rPr lang="en-US" dirty="0"/>
              <a:t>Require</a:t>
            </a:r>
          </a:p>
          <a:p>
            <a:pPr lvl="2"/>
            <a:r>
              <a:rPr lang="en-US" dirty="0"/>
              <a:t>DoD standard format data e.g. IRIG 106</a:t>
            </a:r>
          </a:p>
          <a:p>
            <a:pPr lvl="2"/>
            <a:r>
              <a:rPr lang="en-US" dirty="0"/>
              <a:t>Large number of data sets</a:t>
            </a:r>
          </a:p>
          <a:p>
            <a:pPr lvl="2"/>
            <a:r>
              <a:rPr lang="en-US" dirty="0"/>
              <a:t>Data for Engineering Unit conversion and storage</a:t>
            </a:r>
          </a:p>
          <a:p>
            <a:pPr lvl="2"/>
            <a:r>
              <a:rPr lang="en-US" dirty="0"/>
              <a:t>Interesting search scenarios</a:t>
            </a:r>
          </a:p>
          <a:p>
            <a:r>
              <a:rPr lang="en-US" dirty="0"/>
              <a:t>Solution – Generate synthetic data files</a:t>
            </a:r>
          </a:p>
          <a:p>
            <a:pPr lvl="1"/>
            <a:r>
              <a:rPr lang="en-US" dirty="0"/>
              <a:t>Provide</a:t>
            </a:r>
          </a:p>
          <a:p>
            <a:pPr lvl="2"/>
            <a:r>
              <a:rPr lang="en-US" dirty="0"/>
              <a:t>Realistic formats</a:t>
            </a:r>
          </a:p>
          <a:p>
            <a:pPr lvl="2"/>
            <a:r>
              <a:rPr lang="en-US" dirty="0"/>
              <a:t>Realistic data</a:t>
            </a:r>
          </a:p>
          <a:p>
            <a:pPr lvl="2"/>
            <a:endParaRPr lang="en-US" dirty="0"/>
          </a:p>
          <a:p>
            <a:pPr lvl="2"/>
            <a:endParaRPr lang="en-US" dirty="0"/>
          </a:p>
        </p:txBody>
      </p:sp>
      <p:sp>
        <p:nvSpPr>
          <p:cNvPr id="4" name="Date Placeholder 3">
            <a:extLst>
              <a:ext uri="{FF2B5EF4-FFF2-40B4-BE49-F238E27FC236}">
                <a16:creationId xmlns:a16="http://schemas.microsoft.com/office/drawing/2014/main" id="{002C6508-E724-49FF-8513-998429391D35}"/>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173894AA-6091-4C55-85DF-ED770AAD4222}"/>
              </a:ext>
            </a:extLst>
          </p:cNvPr>
          <p:cNvSpPr>
            <a:spLocks noGrp="1"/>
          </p:cNvSpPr>
          <p:nvPr>
            <p:ph type="sldNum" sz="quarter" idx="12"/>
          </p:nvPr>
        </p:nvSpPr>
        <p:spPr/>
        <p:txBody>
          <a:bodyPr/>
          <a:lstStyle/>
          <a:p>
            <a:fld id="{2AD084FA-AE50-4475-A470-41E7154B7D3F}" type="slidenum">
              <a:rPr lang="en-US" smtClean="0"/>
              <a:t>18</a:t>
            </a:fld>
            <a:endParaRPr lang="en-US"/>
          </a:p>
        </p:txBody>
      </p:sp>
    </p:spTree>
    <p:extLst>
      <p:ext uri="{BB962C8B-B14F-4D97-AF65-F5344CB8AC3E}">
        <p14:creationId xmlns:p14="http://schemas.microsoft.com/office/powerpoint/2010/main" val="138834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56C669-0C7E-422F-8264-E3BBC62AC26D}"/>
              </a:ext>
            </a:extLst>
          </p:cNvPr>
          <p:cNvPicPr>
            <a:picLocks noGrp="1" noChangeAspect="1"/>
          </p:cNvPicPr>
          <p:nvPr>
            <p:ph idx="1"/>
          </p:nvPr>
        </p:nvPicPr>
        <p:blipFill>
          <a:blip r:embed="rId2"/>
          <a:stretch>
            <a:fillRect/>
          </a:stretch>
        </p:blipFill>
        <p:spPr>
          <a:xfrm>
            <a:off x="7056162" y="2051646"/>
            <a:ext cx="4684123" cy="3022821"/>
          </a:xfrm>
          <a:prstGeom prst="rect">
            <a:avLst/>
          </a:prstGeom>
        </p:spPr>
      </p:pic>
      <p:sp>
        <p:nvSpPr>
          <p:cNvPr id="5" name="Title 1">
            <a:extLst>
              <a:ext uri="{FF2B5EF4-FFF2-40B4-BE49-F238E27FC236}">
                <a16:creationId xmlns:a16="http://schemas.microsoft.com/office/drawing/2014/main" id="{6544D813-6CA2-4736-820F-AFFF345A2D82}"/>
              </a:ext>
            </a:extLst>
          </p:cNvPr>
          <p:cNvSpPr>
            <a:spLocks noGrp="1"/>
          </p:cNvSpPr>
          <p:nvPr>
            <p:ph type="title"/>
          </p:nvPr>
        </p:nvSpPr>
        <p:spPr>
          <a:xfrm>
            <a:off x="838200" y="365125"/>
            <a:ext cx="8560024" cy="1325563"/>
          </a:xfrm>
        </p:spPr>
        <p:txBody>
          <a:bodyPr/>
          <a:lstStyle/>
          <a:p>
            <a:r>
              <a:rPr lang="en-US" dirty="0"/>
              <a:t>Synthetic Data Sets - Approach</a:t>
            </a:r>
          </a:p>
        </p:txBody>
      </p:sp>
      <p:sp>
        <p:nvSpPr>
          <p:cNvPr id="7" name="Content Placeholder 2">
            <a:extLst>
              <a:ext uri="{FF2B5EF4-FFF2-40B4-BE49-F238E27FC236}">
                <a16:creationId xmlns:a16="http://schemas.microsoft.com/office/drawing/2014/main" id="{FC4143C8-AD05-4D98-B8BE-5F2FD9B7CA5A}"/>
              </a:ext>
            </a:extLst>
          </p:cNvPr>
          <p:cNvSpPr txBox="1">
            <a:spLocks/>
          </p:cNvSpPr>
          <p:nvPr/>
        </p:nvSpPr>
        <p:spPr>
          <a:xfrm>
            <a:off x="838200" y="2604539"/>
            <a:ext cx="6104860" cy="3888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t>BLUEMAX software to generate realistic aircraft navigation data</a:t>
            </a:r>
          </a:p>
          <a:p>
            <a:pPr marL="342900" indent="-342900"/>
            <a:r>
              <a:rPr lang="en-US" dirty="0"/>
              <a:t>Custom software to create IRIG 106 data files with 1553 nav messages</a:t>
            </a:r>
          </a:p>
          <a:p>
            <a:pPr marL="457200" lvl="1" indent="0">
              <a:buNone/>
            </a:pPr>
            <a:endParaRPr lang="en-US" dirty="0"/>
          </a:p>
        </p:txBody>
      </p:sp>
      <p:sp>
        <p:nvSpPr>
          <p:cNvPr id="2" name="Date Placeholder 1">
            <a:extLst>
              <a:ext uri="{FF2B5EF4-FFF2-40B4-BE49-F238E27FC236}">
                <a16:creationId xmlns:a16="http://schemas.microsoft.com/office/drawing/2014/main" id="{765634EA-491F-4CFF-B843-8B68A112F8F0}"/>
              </a:ext>
            </a:extLst>
          </p:cNvPr>
          <p:cNvSpPr>
            <a:spLocks noGrp="1"/>
          </p:cNvSpPr>
          <p:nvPr>
            <p:ph type="dt" sz="half" idx="10"/>
          </p:nvPr>
        </p:nvSpPr>
        <p:spPr/>
        <p:txBody>
          <a:bodyPr/>
          <a:lstStyle/>
          <a:p>
            <a:r>
              <a:rPr lang="en-US"/>
              <a:t>11/6/2019</a:t>
            </a:r>
          </a:p>
        </p:txBody>
      </p:sp>
      <p:sp>
        <p:nvSpPr>
          <p:cNvPr id="3" name="Slide Number Placeholder 2">
            <a:extLst>
              <a:ext uri="{FF2B5EF4-FFF2-40B4-BE49-F238E27FC236}">
                <a16:creationId xmlns:a16="http://schemas.microsoft.com/office/drawing/2014/main" id="{EA0449E8-799B-4463-89EA-F60E0E4CED4F}"/>
              </a:ext>
            </a:extLst>
          </p:cNvPr>
          <p:cNvSpPr>
            <a:spLocks noGrp="1"/>
          </p:cNvSpPr>
          <p:nvPr>
            <p:ph type="sldNum" sz="quarter" idx="12"/>
          </p:nvPr>
        </p:nvSpPr>
        <p:spPr/>
        <p:txBody>
          <a:bodyPr/>
          <a:lstStyle/>
          <a:p>
            <a:fld id="{2AD084FA-AE50-4475-A470-41E7154B7D3F}" type="slidenum">
              <a:rPr lang="en-US" smtClean="0"/>
              <a:t>19</a:t>
            </a:fld>
            <a:endParaRPr lang="en-US"/>
          </a:p>
        </p:txBody>
      </p:sp>
    </p:spTree>
    <p:extLst>
      <p:ext uri="{BB962C8B-B14F-4D97-AF65-F5344CB8AC3E}">
        <p14:creationId xmlns:p14="http://schemas.microsoft.com/office/powerpoint/2010/main" val="79904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A052-1B44-4697-B07A-79F9EEDC2D07}"/>
              </a:ext>
            </a:extLst>
          </p:cNvPr>
          <p:cNvSpPr>
            <a:spLocks noGrp="1"/>
          </p:cNvSpPr>
          <p:nvPr>
            <p:ph type="title"/>
          </p:nvPr>
        </p:nvSpPr>
        <p:spPr>
          <a:xfrm>
            <a:off x="838200" y="677041"/>
            <a:ext cx="8560024" cy="701731"/>
          </a:xfrm>
        </p:spPr>
        <p:txBody>
          <a:bodyPr>
            <a:spAutoFit/>
          </a:bodyPr>
          <a:lstStyle/>
          <a:p>
            <a:r>
              <a:rPr lang="en-US" dirty="0"/>
              <a:t>Today’s presentation</a:t>
            </a:r>
          </a:p>
        </p:txBody>
      </p:sp>
      <p:sp>
        <p:nvSpPr>
          <p:cNvPr id="3" name="Text Placeholder 2">
            <a:extLst>
              <a:ext uri="{FF2B5EF4-FFF2-40B4-BE49-F238E27FC236}">
                <a16:creationId xmlns:a16="http://schemas.microsoft.com/office/drawing/2014/main" id="{2417DB10-76C8-49D9-AA7D-D166F7F8448A}"/>
              </a:ext>
            </a:extLst>
          </p:cNvPr>
          <p:cNvSpPr>
            <a:spLocks noGrp="1"/>
          </p:cNvSpPr>
          <p:nvPr>
            <p:ph idx="1"/>
          </p:nvPr>
        </p:nvSpPr>
        <p:spPr/>
        <p:txBody>
          <a:bodyPr/>
          <a:lstStyle/>
          <a:p>
            <a:pPr marL="514350" indent="-514350">
              <a:buFont typeface="+mj-lt"/>
              <a:buAutoNum type="arabicPeriod"/>
            </a:pPr>
            <a:r>
              <a:rPr lang="en-US" dirty="0" err="1"/>
              <a:t>FIREfly</a:t>
            </a:r>
            <a:r>
              <a:rPr lang="en-US" dirty="0"/>
              <a:t> project overview</a:t>
            </a:r>
          </a:p>
          <a:p>
            <a:pPr marL="514350" indent="-514350">
              <a:buFont typeface="+mj-lt"/>
              <a:buAutoNum type="arabicPeriod"/>
            </a:pPr>
            <a:r>
              <a:rPr lang="en-US" dirty="0"/>
              <a:t>Demo</a:t>
            </a:r>
          </a:p>
          <a:p>
            <a:pPr marL="514350" indent="-514350">
              <a:buFont typeface="+mj-lt"/>
              <a:buAutoNum type="arabicPeriod"/>
            </a:pPr>
            <a:r>
              <a:rPr lang="en-US" dirty="0"/>
              <a:t>Discussion and next steps</a:t>
            </a:r>
          </a:p>
          <a:p>
            <a:endParaRPr lang="en-US" dirty="0"/>
          </a:p>
        </p:txBody>
      </p:sp>
      <p:sp>
        <p:nvSpPr>
          <p:cNvPr id="5" name="Slide Number Placeholder 4">
            <a:extLst>
              <a:ext uri="{FF2B5EF4-FFF2-40B4-BE49-F238E27FC236}">
                <a16:creationId xmlns:a16="http://schemas.microsoft.com/office/drawing/2014/main" id="{FFE94DA1-B57B-4217-B1AA-B85BDF9332C9}"/>
              </a:ext>
            </a:extLst>
          </p:cNvPr>
          <p:cNvSpPr>
            <a:spLocks noGrp="1"/>
          </p:cNvSpPr>
          <p:nvPr>
            <p:ph type="sldNum" sz="quarter" idx="12"/>
          </p:nvPr>
        </p:nvSpPr>
        <p:spPr/>
        <p:txBody>
          <a:bodyPr/>
          <a:lstStyle/>
          <a:p>
            <a:fld id="{2816A7F0-5F23-4F65-BBD5-2C079EC2902B}" type="slidenum">
              <a:rPr lang="en-US" smtClean="0"/>
              <a:t>2</a:t>
            </a:fld>
            <a:endParaRPr lang="en-US"/>
          </a:p>
        </p:txBody>
      </p:sp>
      <p:sp>
        <p:nvSpPr>
          <p:cNvPr id="6" name="Date Placeholder 5">
            <a:extLst>
              <a:ext uri="{FF2B5EF4-FFF2-40B4-BE49-F238E27FC236}">
                <a16:creationId xmlns:a16="http://schemas.microsoft.com/office/drawing/2014/main" id="{B749EEED-2C72-4648-988A-14879DD425C6}"/>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128509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B812C2-919F-4F63-A51A-7E9ED0980F74}"/>
              </a:ext>
            </a:extLst>
          </p:cNvPr>
          <p:cNvPicPr>
            <a:picLocks noChangeAspect="1"/>
          </p:cNvPicPr>
          <p:nvPr/>
        </p:nvPicPr>
        <p:blipFill>
          <a:blip r:embed="rId2"/>
          <a:stretch>
            <a:fillRect/>
          </a:stretch>
        </p:blipFill>
        <p:spPr>
          <a:xfrm>
            <a:off x="6033428" y="3094073"/>
            <a:ext cx="5649883" cy="3398801"/>
          </a:xfrm>
          <a:prstGeom prst="rect">
            <a:avLst/>
          </a:prstGeom>
        </p:spPr>
      </p:pic>
      <p:sp>
        <p:nvSpPr>
          <p:cNvPr id="5" name="Title 1">
            <a:extLst>
              <a:ext uri="{FF2B5EF4-FFF2-40B4-BE49-F238E27FC236}">
                <a16:creationId xmlns:a16="http://schemas.microsoft.com/office/drawing/2014/main" id="{6544D813-6CA2-4736-820F-AFFF345A2D82}"/>
              </a:ext>
            </a:extLst>
          </p:cNvPr>
          <p:cNvSpPr>
            <a:spLocks noGrp="1"/>
          </p:cNvSpPr>
          <p:nvPr>
            <p:ph type="title"/>
          </p:nvPr>
        </p:nvSpPr>
        <p:spPr>
          <a:xfrm>
            <a:off x="838200" y="365125"/>
            <a:ext cx="8560024" cy="1325563"/>
          </a:xfrm>
        </p:spPr>
        <p:txBody>
          <a:bodyPr/>
          <a:lstStyle/>
          <a:p>
            <a:r>
              <a:rPr lang="en-US" dirty="0"/>
              <a:t>Synthetic Data Sets – 3 Scenarios</a:t>
            </a:r>
          </a:p>
        </p:txBody>
      </p:sp>
      <p:sp>
        <p:nvSpPr>
          <p:cNvPr id="3" name="Content Placeholder 2">
            <a:extLst>
              <a:ext uri="{FF2B5EF4-FFF2-40B4-BE49-F238E27FC236}">
                <a16:creationId xmlns:a16="http://schemas.microsoft.com/office/drawing/2014/main" id="{B66D231B-6E85-4569-87E3-30A53CC91EAF}"/>
              </a:ext>
            </a:extLst>
          </p:cNvPr>
          <p:cNvSpPr>
            <a:spLocks noGrp="1"/>
          </p:cNvSpPr>
          <p:nvPr>
            <p:ph idx="1"/>
          </p:nvPr>
        </p:nvSpPr>
        <p:spPr>
          <a:xfrm>
            <a:off x="838200" y="1825625"/>
            <a:ext cx="10515600" cy="4667250"/>
          </a:xfrm>
        </p:spPr>
        <p:txBody>
          <a:bodyPr/>
          <a:lstStyle/>
          <a:p>
            <a:r>
              <a:rPr lang="en-US" dirty="0"/>
              <a:t>3 Basic Scenarios</a:t>
            </a:r>
          </a:p>
          <a:p>
            <a:pPr lvl="1"/>
            <a:r>
              <a:rPr lang="en-US" dirty="0"/>
              <a:t>Takeoff / Land Edwards, fly Echo Range</a:t>
            </a:r>
          </a:p>
          <a:p>
            <a:pPr lvl="1"/>
            <a:r>
              <a:rPr lang="en-US" dirty="0"/>
              <a:t>Takeoff / Land China Lake, fly Echo Range</a:t>
            </a:r>
          </a:p>
          <a:p>
            <a:pPr lvl="1"/>
            <a:r>
              <a:rPr lang="en-US" dirty="0"/>
              <a:t>Takeoff / Land Eglin, fly Eglin Range</a:t>
            </a:r>
          </a:p>
          <a:p>
            <a:r>
              <a:rPr lang="en-US" dirty="0"/>
              <a:t>2000+ IRIG 106 Data Files</a:t>
            </a:r>
          </a:p>
          <a:p>
            <a:pPr lvl="1"/>
            <a:r>
              <a:rPr lang="en-US" dirty="0"/>
              <a:t>Different Date/Time</a:t>
            </a:r>
          </a:p>
          <a:p>
            <a:pPr lvl="1"/>
            <a:r>
              <a:rPr lang="en-US" dirty="0"/>
              <a:t>Different Aircraft Types</a:t>
            </a:r>
          </a:p>
          <a:p>
            <a:pPr lvl="1"/>
            <a:r>
              <a:rPr lang="en-US"/>
              <a:t>Different Aircraft </a:t>
            </a:r>
            <a:r>
              <a:rPr lang="en-US" dirty="0"/>
              <a:t>Tail Numbers</a:t>
            </a:r>
          </a:p>
        </p:txBody>
      </p:sp>
      <p:sp>
        <p:nvSpPr>
          <p:cNvPr id="2" name="Date Placeholder 1">
            <a:extLst>
              <a:ext uri="{FF2B5EF4-FFF2-40B4-BE49-F238E27FC236}">
                <a16:creationId xmlns:a16="http://schemas.microsoft.com/office/drawing/2014/main" id="{C55965AB-611A-477E-A258-4B76A514361C}"/>
              </a:ext>
            </a:extLst>
          </p:cNvPr>
          <p:cNvSpPr>
            <a:spLocks noGrp="1"/>
          </p:cNvSpPr>
          <p:nvPr>
            <p:ph type="dt" sz="half" idx="10"/>
          </p:nvPr>
        </p:nvSpPr>
        <p:spPr/>
        <p:txBody>
          <a:bodyPr/>
          <a:lstStyle/>
          <a:p>
            <a:r>
              <a:rPr lang="en-US"/>
              <a:t>11/6/2019</a:t>
            </a:r>
          </a:p>
        </p:txBody>
      </p:sp>
      <p:sp>
        <p:nvSpPr>
          <p:cNvPr id="4" name="Slide Number Placeholder 3">
            <a:extLst>
              <a:ext uri="{FF2B5EF4-FFF2-40B4-BE49-F238E27FC236}">
                <a16:creationId xmlns:a16="http://schemas.microsoft.com/office/drawing/2014/main" id="{25967A3B-0F84-4EBB-B1C2-BF86EDE2A6FD}"/>
              </a:ext>
            </a:extLst>
          </p:cNvPr>
          <p:cNvSpPr>
            <a:spLocks noGrp="1"/>
          </p:cNvSpPr>
          <p:nvPr>
            <p:ph type="sldNum" sz="quarter" idx="12"/>
          </p:nvPr>
        </p:nvSpPr>
        <p:spPr/>
        <p:txBody>
          <a:bodyPr/>
          <a:lstStyle/>
          <a:p>
            <a:fld id="{2AD084FA-AE50-4475-A470-41E7154B7D3F}" type="slidenum">
              <a:rPr lang="en-US" smtClean="0"/>
              <a:t>20</a:t>
            </a:fld>
            <a:endParaRPr lang="en-US"/>
          </a:p>
        </p:txBody>
      </p:sp>
    </p:spTree>
    <p:extLst>
      <p:ext uri="{BB962C8B-B14F-4D97-AF65-F5344CB8AC3E}">
        <p14:creationId xmlns:p14="http://schemas.microsoft.com/office/powerpoint/2010/main" val="1813036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544D813-6CA2-4736-820F-AFFF345A2D82}"/>
              </a:ext>
            </a:extLst>
          </p:cNvPr>
          <p:cNvSpPr>
            <a:spLocks noGrp="1"/>
          </p:cNvSpPr>
          <p:nvPr>
            <p:ph type="title"/>
          </p:nvPr>
        </p:nvSpPr>
        <p:spPr>
          <a:xfrm>
            <a:off x="838200" y="365125"/>
            <a:ext cx="8560024" cy="1325563"/>
          </a:xfrm>
        </p:spPr>
        <p:txBody>
          <a:bodyPr/>
          <a:lstStyle/>
          <a:p>
            <a:r>
              <a:rPr lang="en-US" dirty="0"/>
              <a:t>Synthetic Data Sets – Implementation</a:t>
            </a:r>
          </a:p>
        </p:txBody>
      </p:sp>
      <p:sp>
        <p:nvSpPr>
          <p:cNvPr id="3" name="Content Placeholder 2">
            <a:extLst>
              <a:ext uri="{FF2B5EF4-FFF2-40B4-BE49-F238E27FC236}">
                <a16:creationId xmlns:a16="http://schemas.microsoft.com/office/drawing/2014/main" id="{B66D231B-6E85-4569-87E3-30A53CC91EAF}"/>
              </a:ext>
            </a:extLst>
          </p:cNvPr>
          <p:cNvSpPr>
            <a:spLocks noGrp="1"/>
          </p:cNvSpPr>
          <p:nvPr>
            <p:ph idx="1"/>
          </p:nvPr>
        </p:nvSpPr>
        <p:spPr>
          <a:xfrm>
            <a:off x="838200" y="1825625"/>
            <a:ext cx="10515600" cy="4667250"/>
          </a:xfrm>
        </p:spPr>
        <p:txBody>
          <a:bodyPr/>
          <a:lstStyle/>
          <a:p>
            <a:r>
              <a:rPr lang="en-US" dirty="0"/>
              <a:t>Generate valid IRIG 106 Ch 10 data file</a:t>
            </a:r>
          </a:p>
          <a:p>
            <a:pPr lvl="1"/>
            <a:r>
              <a:rPr lang="en-US" dirty="0"/>
              <a:t>Valid TMATS</a:t>
            </a:r>
          </a:p>
          <a:p>
            <a:pPr lvl="1"/>
            <a:r>
              <a:rPr lang="en-US" dirty="0"/>
              <a:t>F-16 / C-130 EGI nav 1553 messages from BLUEMAX data</a:t>
            </a:r>
          </a:p>
          <a:p>
            <a:pPr lvl="2"/>
            <a:r>
              <a:rPr lang="en-US" dirty="0"/>
              <a:t>RT to BC</a:t>
            </a:r>
          </a:p>
          <a:p>
            <a:pPr lvl="2"/>
            <a:r>
              <a:rPr lang="en-US" dirty="0"/>
              <a:t>RT to RT</a:t>
            </a:r>
          </a:p>
          <a:p>
            <a:pPr lvl="1"/>
            <a:r>
              <a:rPr lang="en-US" dirty="0"/>
              <a:t>Per simulation data settings</a:t>
            </a:r>
          </a:p>
          <a:p>
            <a:pPr lvl="2"/>
            <a:r>
              <a:rPr lang="en-US" dirty="0"/>
              <a:t>Simulation Date/Time</a:t>
            </a:r>
          </a:p>
          <a:p>
            <a:pPr lvl="2"/>
            <a:r>
              <a:rPr lang="en-US" dirty="0"/>
              <a:t>Aircraft Tail Number</a:t>
            </a:r>
          </a:p>
          <a:p>
            <a:pPr lvl="2"/>
            <a:r>
              <a:rPr lang="en-US" dirty="0"/>
              <a:t>Aircraft Type</a:t>
            </a:r>
          </a:p>
          <a:p>
            <a:r>
              <a:rPr lang="en-US" dirty="0"/>
              <a:t>Phase 2 would add PCM and Video</a:t>
            </a:r>
          </a:p>
        </p:txBody>
      </p:sp>
      <p:sp>
        <p:nvSpPr>
          <p:cNvPr id="2" name="Date Placeholder 1">
            <a:extLst>
              <a:ext uri="{FF2B5EF4-FFF2-40B4-BE49-F238E27FC236}">
                <a16:creationId xmlns:a16="http://schemas.microsoft.com/office/drawing/2014/main" id="{5329EDB2-59D4-443E-800E-3EBE215C1411}"/>
              </a:ext>
            </a:extLst>
          </p:cNvPr>
          <p:cNvSpPr>
            <a:spLocks noGrp="1"/>
          </p:cNvSpPr>
          <p:nvPr>
            <p:ph type="dt" sz="half" idx="10"/>
          </p:nvPr>
        </p:nvSpPr>
        <p:spPr/>
        <p:txBody>
          <a:bodyPr/>
          <a:lstStyle/>
          <a:p>
            <a:r>
              <a:rPr lang="en-US"/>
              <a:t>11/6/2019</a:t>
            </a:r>
          </a:p>
        </p:txBody>
      </p:sp>
      <p:sp>
        <p:nvSpPr>
          <p:cNvPr id="4" name="Slide Number Placeholder 3">
            <a:extLst>
              <a:ext uri="{FF2B5EF4-FFF2-40B4-BE49-F238E27FC236}">
                <a16:creationId xmlns:a16="http://schemas.microsoft.com/office/drawing/2014/main" id="{90619591-BF1D-4C1B-9D2F-090D2158337A}"/>
              </a:ext>
            </a:extLst>
          </p:cNvPr>
          <p:cNvSpPr>
            <a:spLocks noGrp="1"/>
          </p:cNvSpPr>
          <p:nvPr>
            <p:ph type="sldNum" sz="quarter" idx="12"/>
          </p:nvPr>
        </p:nvSpPr>
        <p:spPr/>
        <p:txBody>
          <a:bodyPr/>
          <a:lstStyle/>
          <a:p>
            <a:fld id="{2AD084FA-AE50-4475-A470-41E7154B7D3F}" type="slidenum">
              <a:rPr lang="en-US" smtClean="0"/>
              <a:t>21</a:t>
            </a:fld>
            <a:endParaRPr lang="en-US"/>
          </a:p>
        </p:txBody>
      </p:sp>
    </p:spTree>
    <p:extLst>
      <p:ext uri="{BB962C8B-B14F-4D97-AF65-F5344CB8AC3E}">
        <p14:creationId xmlns:p14="http://schemas.microsoft.com/office/powerpoint/2010/main" val="387609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6BC2-E803-1543-B3D1-C56B086CF935}"/>
              </a:ext>
            </a:extLst>
          </p:cNvPr>
          <p:cNvSpPr>
            <a:spLocks noGrp="1"/>
          </p:cNvSpPr>
          <p:nvPr>
            <p:ph type="title"/>
          </p:nvPr>
        </p:nvSpPr>
        <p:spPr/>
        <p:txBody>
          <a:bodyPr/>
          <a:lstStyle/>
          <a:p>
            <a:r>
              <a:rPr lang="en-US" dirty="0" err="1"/>
              <a:t>FIREfly</a:t>
            </a:r>
            <a:r>
              <a:rPr lang="en-US" dirty="0"/>
              <a:t> HDF5 Format</a:t>
            </a:r>
          </a:p>
        </p:txBody>
      </p:sp>
      <p:sp>
        <p:nvSpPr>
          <p:cNvPr id="3" name="Text Placeholder 2">
            <a:extLst>
              <a:ext uri="{FF2B5EF4-FFF2-40B4-BE49-F238E27FC236}">
                <a16:creationId xmlns:a16="http://schemas.microsoft.com/office/drawing/2014/main" id="{1D0BB3DD-D97F-A54F-B50C-004087902D3C}"/>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7704DC5-D33D-4CBF-91E3-10607E263C27}"/>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A2AA082B-270B-4D89-8774-E044B636B16E}"/>
              </a:ext>
            </a:extLst>
          </p:cNvPr>
          <p:cNvSpPr>
            <a:spLocks noGrp="1"/>
          </p:cNvSpPr>
          <p:nvPr>
            <p:ph type="sldNum" sz="quarter" idx="12"/>
          </p:nvPr>
        </p:nvSpPr>
        <p:spPr/>
        <p:txBody>
          <a:bodyPr/>
          <a:lstStyle/>
          <a:p>
            <a:fld id="{2AD084FA-AE50-4475-A470-41E7154B7D3F}" type="slidenum">
              <a:rPr lang="en-US" smtClean="0"/>
              <a:t>22</a:t>
            </a:fld>
            <a:endParaRPr lang="en-US"/>
          </a:p>
        </p:txBody>
      </p:sp>
    </p:spTree>
    <p:extLst>
      <p:ext uri="{BB962C8B-B14F-4D97-AF65-F5344CB8AC3E}">
        <p14:creationId xmlns:p14="http://schemas.microsoft.com/office/powerpoint/2010/main" val="2398890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60AE6-8DD2-429B-BA34-15A1953921D2}"/>
              </a:ext>
            </a:extLst>
          </p:cNvPr>
          <p:cNvSpPr>
            <a:spLocks noGrp="1"/>
          </p:cNvSpPr>
          <p:nvPr>
            <p:ph type="dt" sz="half" idx="10"/>
          </p:nvPr>
        </p:nvSpPr>
        <p:spPr/>
        <p:txBody>
          <a:bodyPr/>
          <a:lstStyle/>
          <a:p>
            <a:r>
              <a:rPr lang="en-US"/>
              <a:t>11/6/2019</a:t>
            </a:r>
          </a:p>
        </p:txBody>
      </p:sp>
      <p:sp>
        <p:nvSpPr>
          <p:cNvPr id="3" name="Slide Number Placeholder 2">
            <a:extLst>
              <a:ext uri="{FF2B5EF4-FFF2-40B4-BE49-F238E27FC236}">
                <a16:creationId xmlns:a16="http://schemas.microsoft.com/office/drawing/2014/main" id="{9C00F532-698A-450D-B79D-744D41AA59F4}"/>
              </a:ext>
            </a:extLst>
          </p:cNvPr>
          <p:cNvSpPr>
            <a:spLocks noGrp="1"/>
          </p:cNvSpPr>
          <p:nvPr>
            <p:ph type="sldNum" sz="quarter" idx="12"/>
          </p:nvPr>
        </p:nvSpPr>
        <p:spPr/>
        <p:txBody>
          <a:bodyPr/>
          <a:lstStyle/>
          <a:p>
            <a:fld id="{2AD084FA-AE50-4475-A470-41E7154B7D3F}" type="slidenum">
              <a:rPr lang="en-US" smtClean="0"/>
              <a:pPr/>
              <a:t>23</a:t>
            </a:fld>
            <a:endParaRPr lang="en-US" dirty="0"/>
          </a:p>
        </p:txBody>
      </p:sp>
      <p:pic>
        <p:nvPicPr>
          <p:cNvPr id="6" name="Picture 5">
            <a:extLst>
              <a:ext uri="{FF2B5EF4-FFF2-40B4-BE49-F238E27FC236}">
                <a16:creationId xmlns:a16="http://schemas.microsoft.com/office/drawing/2014/main" id="{4C55C1BC-4B5D-4DBF-A4D7-941DFC82A357}"/>
              </a:ext>
            </a:extLst>
          </p:cNvPr>
          <p:cNvPicPr>
            <a:picLocks noChangeAspect="1"/>
          </p:cNvPicPr>
          <p:nvPr/>
        </p:nvPicPr>
        <p:blipFill>
          <a:blip r:embed="rId2"/>
          <a:stretch>
            <a:fillRect/>
          </a:stretch>
        </p:blipFill>
        <p:spPr>
          <a:xfrm>
            <a:off x="2524125" y="509587"/>
            <a:ext cx="7143750" cy="5838825"/>
          </a:xfrm>
          <a:prstGeom prst="rect">
            <a:avLst/>
          </a:prstGeom>
        </p:spPr>
      </p:pic>
    </p:spTree>
    <p:extLst>
      <p:ext uri="{BB962C8B-B14F-4D97-AF65-F5344CB8AC3E}">
        <p14:creationId xmlns:p14="http://schemas.microsoft.com/office/powerpoint/2010/main" val="2902937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CD32BE-FC4F-4A41-AC3C-B02B329BAF95}"/>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783CE8F8-B6C1-4DBA-A7E8-C63F3BFF18B9}"/>
              </a:ext>
            </a:extLst>
          </p:cNvPr>
          <p:cNvSpPr>
            <a:spLocks noGrp="1"/>
          </p:cNvSpPr>
          <p:nvPr>
            <p:ph type="sldNum" sz="quarter" idx="12"/>
          </p:nvPr>
        </p:nvSpPr>
        <p:spPr/>
        <p:txBody>
          <a:bodyPr/>
          <a:lstStyle/>
          <a:p>
            <a:fld id="{2AD084FA-AE50-4475-A470-41E7154B7D3F}" type="slidenum">
              <a:rPr lang="en-US" smtClean="0"/>
              <a:pPr/>
              <a:t>24</a:t>
            </a:fld>
            <a:endParaRPr lang="en-US" dirty="0"/>
          </a:p>
        </p:txBody>
      </p:sp>
      <p:sp>
        <p:nvSpPr>
          <p:cNvPr id="6" name="Title 5">
            <a:extLst>
              <a:ext uri="{FF2B5EF4-FFF2-40B4-BE49-F238E27FC236}">
                <a16:creationId xmlns:a16="http://schemas.microsoft.com/office/drawing/2014/main" id="{BCC36195-707F-4996-967A-E8ADA5BF0F78}"/>
              </a:ext>
            </a:extLst>
          </p:cNvPr>
          <p:cNvSpPr>
            <a:spLocks noGrp="1"/>
          </p:cNvSpPr>
          <p:nvPr>
            <p:ph type="title" idx="4294967295"/>
          </p:nvPr>
        </p:nvSpPr>
        <p:spPr>
          <a:xfrm>
            <a:off x="358990" y="459265"/>
            <a:ext cx="3932238" cy="1600200"/>
          </a:xfrm>
        </p:spPr>
        <p:txBody>
          <a:bodyPr/>
          <a:lstStyle/>
          <a:p>
            <a:r>
              <a:rPr lang="en-US" dirty="0"/>
              <a:t>HDF5 container</a:t>
            </a:r>
          </a:p>
        </p:txBody>
      </p:sp>
      <p:sp>
        <p:nvSpPr>
          <p:cNvPr id="8" name="Text Placeholder 7">
            <a:extLst>
              <a:ext uri="{FF2B5EF4-FFF2-40B4-BE49-F238E27FC236}">
                <a16:creationId xmlns:a16="http://schemas.microsoft.com/office/drawing/2014/main" id="{342B8CEE-3E96-4D1F-BB87-4975E96DEED6}"/>
              </a:ext>
            </a:extLst>
          </p:cNvPr>
          <p:cNvSpPr>
            <a:spLocks noGrp="1"/>
          </p:cNvSpPr>
          <p:nvPr>
            <p:ph type="body" sz="half" idx="4294967295"/>
          </p:nvPr>
        </p:nvSpPr>
        <p:spPr>
          <a:xfrm>
            <a:off x="1461789" y="2147474"/>
            <a:ext cx="3932238" cy="3811588"/>
          </a:xfrm>
        </p:spPr>
        <p:txBody>
          <a:bodyPr/>
          <a:lstStyle/>
          <a:p>
            <a:pPr marL="0" lvl="0" indent="0">
              <a:lnSpc>
                <a:spcPct val="100000"/>
              </a:lnSpc>
              <a:spcBef>
                <a:spcPct val="50000"/>
              </a:spcBef>
              <a:buNone/>
            </a:pPr>
            <a:r>
              <a:rPr lang="en-US" altLang="en-US" sz="3467" dirty="0">
                <a:solidFill>
                  <a:prstClr val="black"/>
                </a:solidFill>
                <a:latin typeface="Calibri" pitchFamily="34" charset="0"/>
              </a:rPr>
              <a:t>An HDF5 file is a </a:t>
            </a:r>
            <a:r>
              <a:rPr lang="en-US" altLang="en-US" sz="3467" b="1" dirty="0">
                <a:solidFill>
                  <a:prstClr val="black"/>
                </a:solidFill>
                <a:latin typeface="Calibri" pitchFamily="34" charset="0"/>
              </a:rPr>
              <a:t>container</a:t>
            </a:r>
            <a:r>
              <a:rPr lang="en-US" altLang="en-US" sz="3467" dirty="0">
                <a:solidFill>
                  <a:prstClr val="black"/>
                </a:solidFill>
                <a:latin typeface="Calibri" pitchFamily="34" charset="0"/>
              </a:rPr>
              <a:t> that holds data objects.</a:t>
            </a:r>
          </a:p>
          <a:p>
            <a:endParaRPr lang="en-US" dirty="0"/>
          </a:p>
        </p:txBody>
      </p:sp>
      <p:pic>
        <p:nvPicPr>
          <p:cNvPr id="19" name="Picture 18" descr="open_box.png">
            <a:extLst>
              <a:ext uri="{FF2B5EF4-FFF2-40B4-BE49-F238E27FC236}">
                <a16:creationId xmlns:a16="http://schemas.microsoft.com/office/drawing/2014/main" id="{047FFC9C-B2C8-4C98-B33C-C14E7DBC55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98160" y="2365587"/>
            <a:ext cx="5283200" cy="375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4">
            <a:extLst>
              <a:ext uri="{FF2B5EF4-FFF2-40B4-BE49-F238E27FC236}">
                <a16:creationId xmlns:a16="http://schemas.microsoft.com/office/drawing/2014/main" id="{DA8BF5CE-FE7A-4C11-8749-18D2A303190D}"/>
              </a:ext>
            </a:extLst>
          </p:cNvPr>
          <p:cNvSpPr txBox="1">
            <a:spLocks noChangeArrowheads="1"/>
          </p:cNvSpPr>
          <p:nvPr/>
        </p:nvSpPr>
        <p:spPr bwMode="auto">
          <a:xfrm>
            <a:off x="8138160" y="1654388"/>
            <a:ext cx="1492716" cy="91242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37931725" indent="-37474525" eaLnBrk="0" hangingPunct="0">
              <a:defRPr sz="2400">
                <a:solidFill>
                  <a:schemeClr val="tx1"/>
                </a:solidFill>
                <a:latin typeface="Times New Roman" pitchFamily="18" charset="0"/>
                <a:cs typeface="Arial" pitchFamily="34" charset="0"/>
              </a:defRPr>
            </a:lvl2pPr>
            <a:lvl3pPr eaLnBrk="0" hangingPunct="0">
              <a:defRPr sz="2400">
                <a:solidFill>
                  <a:schemeClr val="tx1"/>
                </a:solidFill>
                <a:latin typeface="Times New Roman" pitchFamily="18" charset="0"/>
                <a:cs typeface="Arial" pitchFamily="34" charset="0"/>
              </a:defRPr>
            </a:lvl3pPr>
            <a:lvl4pPr eaLnBrk="0" hangingPunct="0">
              <a:defRPr sz="2400">
                <a:solidFill>
                  <a:schemeClr val="tx1"/>
                </a:solidFill>
                <a:latin typeface="Times New Roman" pitchFamily="18" charset="0"/>
                <a:cs typeface="Arial" pitchFamily="34" charset="0"/>
              </a:defRPr>
            </a:lvl4pPr>
            <a:lvl5pPr eaLnBrk="0" hangingPunct="0">
              <a:defRPr sz="2400">
                <a:solidFill>
                  <a:schemeClr val="tx1"/>
                </a:solidFill>
                <a:latin typeface="Times New Roman" pitchFamily="18" charset="0"/>
                <a:cs typeface="Arial" pitchFamily="34" charset="0"/>
              </a:defRPr>
            </a:lvl5pPr>
            <a:lvl6pPr marL="457200" eaLnBrk="0" fontAlgn="base" hangingPunct="0">
              <a:spcBef>
                <a:spcPct val="0"/>
              </a:spcBef>
              <a:spcAft>
                <a:spcPct val="0"/>
              </a:spcAft>
              <a:defRPr sz="2400">
                <a:solidFill>
                  <a:schemeClr val="tx1"/>
                </a:solidFill>
                <a:latin typeface="Times New Roman" pitchFamily="18" charset="0"/>
                <a:cs typeface="Arial" pitchFamily="34" charset="0"/>
              </a:defRPr>
            </a:lvl6pPr>
            <a:lvl7pPr marL="914400" eaLnBrk="0" fontAlgn="base" hangingPunct="0">
              <a:spcBef>
                <a:spcPct val="0"/>
              </a:spcBef>
              <a:spcAft>
                <a:spcPct val="0"/>
              </a:spcAft>
              <a:defRPr sz="2400">
                <a:solidFill>
                  <a:schemeClr val="tx1"/>
                </a:solidFill>
                <a:latin typeface="Times New Roman" pitchFamily="18" charset="0"/>
                <a:cs typeface="Arial" pitchFamily="34" charset="0"/>
              </a:defRPr>
            </a:lvl7pPr>
            <a:lvl8pPr marL="1371600" eaLnBrk="0" fontAlgn="base" hangingPunct="0">
              <a:spcBef>
                <a:spcPct val="0"/>
              </a:spcBef>
              <a:spcAft>
                <a:spcPct val="0"/>
              </a:spcAft>
              <a:defRPr sz="2400">
                <a:solidFill>
                  <a:schemeClr val="tx1"/>
                </a:solidFill>
                <a:latin typeface="Times New Roman" pitchFamily="18" charset="0"/>
                <a:cs typeface="Arial" pitchFamily="34" charset="0"/>
              </a:defRPr>
            </a:lvl8pPr>
            <a:lvl9pPr marL="18288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066" b="1" dirty="0">
                <a:solidFill>
                  <a:srgbClr val="92D050"/>
                </a:solidFill>
                <a:latin typeface="Courier New" panose="02070309020205020404" pitchFamily="49" charset="0"/>
                <a:cs typeface="Courier New" panose="02070309020205020404" pitchFamily="49" charset="0"/>
              </a:rPr>
              <a:t>lat | lon | temp</a:t>
            </a:r>
          </a:p>
          <a:p>
            <a:r>
              <a:rPr lang="en-US" altLang="en-US" sz="1066" b="1" dirty="0">
                <a:solidFill>
                  <a:srgbClr val="92D050"/>
                </a:solidFill>
                <a:latin typeface="Courier New" panose="02070309020205020404" pitchFamily="49" charset="0"/>
                <a:cs typeface="Courier New" panose="02070309020205020404" pitchFamily="49" charset="0"/>
              </a:rPr>
              <a:t>----|-----|-----</a:t>
            </a:r>
          </a:p>
          <a:p>
            <a:r>
              <a:rPr lang="en-US" altLang="en-US" sz="1066" b="1" dirty="0">
                <a:solidFill>
                  <a:srgbClr val="92D050"/>
                </a:solidFill>
                <a:latin typeface="Courier New" panose="02070309020205020404" pitchFamily="49" charset="0"/>
                <a:cs typeface="Courier New" panose="02070309020205020404" pitchFamily="49" charset="0"/>
              </a:rPr>
              <a:t> 12 |  23 |  3.1</a:t>
            </a:r>
          </a:p>
          <a:p>
            <a:r>
              <a:rPr lang="en-US" altLang="en-US" sz="1066" b="1" dirty="0">
                <a:solidFill>
                  <a:srgbClr val="92D050"/>
                </a:solidFill>
                <a:latin typeface="Courier New" panose="02070309020205020404" pitchFamily="49" charset="0"/>
                <a:cs typeface="Courier New" panose="02070309020205020404" pitchFamily="49" charset="0"/>
              </a:rPr>
              <a:t> 15 |  24 |  4.2</a:t>
            </a:r>
          </a:p>
          <a:p>
            <a:r>
              <a:rPr lang="en-US" altLang="en-US" sz="1066" b="1" dirty="0">
                <a:solidFill>
                  <a:srgbClr val="92D050"/>
                </a:solidFill>
                <a:latin typeface="Courier New" panose="02070309020205020404" pitchFamily="49" charset="0"/>
                <a:cs typeface="Courier New" panose="02070309020205020404" pitchFamily="49" charset="0"/>
              </a:rPr>
              <a:t> 17 |  21 |  3.6</a:t>
            </a:r>
          </a:p>
        </p:txBody>
      </p:sp>
      <p:sp>
        <p:nvSpPr>
          <p:cNvPr id="21" name="Rectangle 20" descr="Small grid">
            <a:extLst>
              <a:ext uri="{FF2B5EF4-FFF2-40B4-BE49-F238E27FC236}">
                <a16:creationId xmlns:a16="http://schemas.microsoft.com/office/drawing/2014/main" id="{7C58B17F-3365-4150-AC7E-178F4155B9D6}"/>
              </a:ext>
            </a:extLst>
          </p:cNvPr>
          <p:cNvSpPr>
            <a:spLocks noChangeArrowheads="1"/>
          </p:cNvSpPr>
          <p:nvPr/>
        </p:nvSpPr>
        <p:spPr bwMode="auto">
          <a:xfrm rot="20584350">
            <a:off x="7359226" y="1908387"/>
            <a:ext cx="1219200" cy="1117600"/>
          </a:xfrm>
          <a:prstGeom prst="rect">
            <a:avLst/>
          </a:prstGeom>
          <a:pattFill prst="smGrid">
            <a:fgClr>
              <a:srgbClr val="CCCC00"/>
            </a:fgClr>
            <a:bgClr>
              <a:srgbClr val="FFFFFF"/>
            </a:bgClr>
          </a:pattFill>
          <a:ln w="9525">
            <a:solidFill>
              <a:schemeClr val="tx1"/>
            </a:solidFill>
            <a:miter lim="800000"/>
            <a:headEnd/>
            <a:tailEnd/>
          </a:ln>
          <a:effectLst/>
        </p:spPr>
        <p:txBody>
          <a:bodyPr wrap="none" anchor="ctr"/>
          <a:lstStyle/>
          <a:p>
            <a:pPr>
              <a:defRPr/>
            </a:pPr>
            <a:endParaRPr lang="en-US" sz="2400" dirty="0">
              <a:effectLst>
                <a:outerShdw blurRad="38100" dist="38100" dir="2700000" algn="tl">
                  <a:srgbClr val="DDDDDD"/>
                </a:outerShdw>
              </a:effectLst>
              <a:latin typeface="Times New Roman" charset="0"/>
              <a:ea typeface="Calibri"/>
              <a:cs typeface="Calibri"/>
            </a:endParaRPr>
          </a:p>
        </p:txBody>
      </p:sp>
      <p:pic>
        <p:nvPicPr>
          <p:cNvPr id="22" name="Picture 7">
            <a:extLst>
              <a:ext uri="{FF2B5EF4-FFF2-40B4-BE49-F238E27FC236}">
                <a16:creationId xmlns:a16="http://schemas.microsoft.com/office/drawing/2014/main" id="{22B5A39B-23B0-4BDE-9919-C529037C93A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57572">
            <a:off x="7793144" y="2494704"/>
            <a:ext cx="1727200" cy="914400"/>
          </a:xfrm>
          <a:prstGeom prst="rect">
            <a:avLst/>
          </a:prstGeom>
          <a:noFill/>
          <a:ln w="12700">
            <a:solidFill>
              <a:srgbClr val="FF6600"/>
            </a:solidFill>
            <a:miter lim="800000"/>
            <a:headEnd/>
            <a:tailEnd/>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Lst>
        </p:spPr>
      </p:pic>
      <p:grpSp>
        <p:nvGrpSpPr>
          <p:cNvPr id="23" name="Group 11">
            <a:extLst>
              <a:ext uri="{FF2B5EF4-FFF2-40B4-BE49-F238E27FC236}">
                <a16:creationId xmlns:a16="http://schemas.microsoft.com/office/drawing/2014/main" id="{84831B51-149F-4CF3-A082-3670FE5C7E51}"/>
              </a:ext>
            </a:extLst>
          </p:cNvPr>
          <p:cNvGrpSpPr>
            <a:grpSpLocks/>
          </p:cNvGrpSpPr>
          <p:nvPr/>
        </p:nvGrpSpPr>
        <p:grpSpPr bwMode="auto">
          <a:xfrm rot="2521330">
            <a:off x="8667271" y="2443912"/>
            <a:ext cx="1587216" cy="812800"/>
            <a:chOff x="1993310" y="4800884"/>
            <a:chExt cx="1587522" cy="838200"/>
          </a:xfrm>
        </p:grpSpPr>
        <p:sp>
          <p:nvSpPr>
            <p:cNvPr id="24" name="Flowchart: Card 13">
              <a:extLst>
                <a:ext uri="{FF2B5EF4-FFF2-40B4-BE49-F238E27FC236}">
                  <a16:creationId xmlns:a16="http://schemas.microsoft.com/office/drawing/2014/main" id="{8036EE96-6FBD-4C76-9B64-D88A97B8011D}"/>
                </a:ext>
              </a:extLst>
            </p:cNvPr>
            <p:cNvSpPr/>
            <p:nvPr/>
          </p:nvSpPr>
          <p:spPr bwMode="auto">
            <a:xfrm>
              <a:off x="2056538" y="4800884"/>
              <a:ext cx="1524294" cy="838200"/>
            </a:xfrm>
            <a:prstGeom prst="flowChartPunchedCard">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sz="2400" dirty="0">
                <a:ea typeface="Calibri"/>
                <a:cs typeface="Calibri"/>
              </a:endParaRPr>
            </a:p>
          </p:txBody>
        </p:sp>
        <p:sp>
          <p:nvSpPr>
            <p:cNvPr id="25" name="TextBox 13">
              <a:extLst>
                <a:ext uri="{FF2B5EF4-FFF2-40B4-BE49-F238E27FC236}">
                  <a16:creationId xmlns:a16="http://schemas.microsoft.com/office/drawing/2014/main" id="{7657ACC5-88A5-486E-A634-E1CFB3CD588F}"/>
                </a:ext>
              </a:extLst>
            </p:cNvPr>
            <p:cNvSpPr txBox="1">
              <a:spLocks noChangeArrowheads="1"/>
            </p:cNvSpPr>
            <p:nvPr/>
          </p:nvSpPr>
          <p:spPr bwMode="auto">
            <a:xfrm>
              <a:off x="1993310" y="4981800"/>
              <a:ext cx="1524000" cy="60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37931725" indent="-37474525" eaLnBrk="0" hangingPunct="0">
                <a:defRPr sz="2400">
                  <a:solidFill>
                    <a:schemeClr val="tx1"/>
                  </a:solidFill>
                  <a:latin typeface="Times New Roman" pitchFamily="18" charset="0"/>
                  <a:cs typeface="Arial" pitchFamily="34" charset="0"/>
                </a:defRPr>
              </a:lvl2pPr>
              <a:lvl3pPr eaLnBrk="0" hangingPunct="0">
                <a:defRPr sz="2400">
                  <a:solidFill>
                    <a:schemeClr val="tx1"/>
                  </a:solidFill>
                  <a:latin typeface="Times New Roman" pitchFamily="18" charset="0"/>
                  <a:cs typeface="Arial" pitchFamily="34" charset="0"/>
                </a:defRPr>
              </a:lvl3pPr>
              <a:lvl4pPr eaLnBrk="0" hangingPunct="0">
                <a:defRPr sz="2400">
                  <a:solidFill>
                    <a:schemeClr val="tx1"/>
                  </a:solidFill>
                  <a:latin typeface="Times New Roman" pitchFamily="18" charset="0"/>
                  <a:cs typeface="Arial" pitchFamily="34" charset="0"/>
                </a:defRPr>
              </a:lvl4pPr>
              <a:lvl5pPr eaLnBrk="0" hangingPunct="0">
                <a:defRPr sz="2400">
                  <a:solidFill>
                    <a:schemeClr val="tx1"/>
                  </a:solidFill>
                  <a:latin typeface="Times New Roman" pitchFamily="18" charset="0"/>
                  <a:cs typeface="Arial" pitchFamily="34" charset="0"/>
                </a:defRPr>
              </a:lvl5pPr>
              <a:lvl6pPr marL="457200" eaLnBrk="0" fontAlgn="base" hangingPunct="0">
                <a:spcBef>
                  <a:spcPct val="0"/>
                </a:spcBef>
                <a:spcAft>
                  <a:spcPct val="0"/>
                </a:spcAft>
                <a:defRPr sz="2400">
                  <a:solidFill>
                    <a:schemeClr val="tx1"/>
                  </a:solidFill>
                  <a:latin typeface="Times New Roman" pitchFamily="18" charset="0"/>
                  <a:cs typeface="Arial" pitchFamily="34" charset="0"/>
                </a:defRPr>
              </a:lvl6pPr>
              <a:lvl7pPr marL="914400" eaLnBrk="0" fontAlgn="base" hangingPunct="0">
                <a:spcBef>
                  <a:spcPct val="0"/>
                </a:spcBef>
                <a:spcAft>
                  <a:spcPct val="0"/>
                </a:spcAft>
                <a:defRPr sz="2400">
                  <a:solidFill>
                    <a:schemeClr val="tx1"/>
                  </a:solidFill>
                  <a:latin typeface="Times New Roman" pitchFamily="18" charset="0"/>
                  <a:cs typeface="Arial" pitchFamily="34" charset="0"/>
                </a:defRPr>
              </a:lvl7pPr>
              <a:lvl8pPr marL="1371600" eaLnBrk="0" fontAlgn="base" hangingPunct="0">
                <a:spcBef>
                  <a:spcPct val="0"/>
                </a:spcBef>
                <a:spcAft>
                  <a:spcPct val="0"/>
                </a:spcAft>
                <a:defRPr sz="2400">
                  <a:solidFill>
                    <a:schemeClr val="tx1"/>
                  </a:solidFill>
                  <a:latin typeface="Times New Roman" pitchFamily="18" charset="0"/>
                  <a:cs typeface="Arial" pitchFamily="34" charset="0"/>
                </a:defRPr>
              </a:lvl8pPr>
              <a:lvl9pPr marL="18288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altLang="en-US" sz="800"/>
                <a:t>Experiment Notes:</a:t>
              </a:r>
            </a:p>
            <a:p>
              <a:pPr eaLnBrk="1" hangingPunct="1"/>
              <a:r>
                <a:rPr lang="en-US" altLang="en-US" sz="800"/>
                <a:t>Serial Number: 99378920</a:t>
              </a:r>
            </a:p>
            <a:p>
              <a:pPr eaLnBrk="1" hangingPunct="1"/>
              <a:r>
                <a:rPr lang="en-US" altLang="en-US" sz="800"/>
                <a:t>Date: 3/13/09</a:t>
              </a:r>
            </a:p>
            <a:p>
              <a:pPr eaLnBrk="1" hangingPunct="1"/>
              <a:r>
                <a:rPr lang="en-US" altLang="en-US" sz="800"/>
                <a:t>Configuration: Standard 3</a:t>
              </a:r>
            </a:p>
          </p:txBody>
        </p:sp>
      </p:grpSp>
      <p:sp>
        <p:nvSpPr>
          <p:cNvPr id="26" name="Rectangle 6" descr="Small grid">
            <a:extLst>
              <a:ext uri="{FF2B5EF4-FFF2-40B4-BE49-F238E27FC236}">
                <a16:creationId xmlns:a16="http://schemas.microsoft.com/office/drawing/2014/main" id="{96BC4F45-8596-48D5-9DD3-DC07E0629D36}"/>
              </a:ext>
            </a:extLst>
          </p:cNvPr>
          <p:cNvSpPr>
            <a:spLocks noChangeArrowheads="1"/>
          </p:cNvSpPr>
          <p:nvPr/>
        </p:nvSpPr>
        <p:spPr bwMode="auto">
          <a:xfrm rot="19912286">
            <a:off x="8578426" y="2285154"/>
            <a:ext cx="1625600" cy="986366"/>
          </a:xfrm>
          <a:prstGeom prst="rect">
            <a:avLst/>
          </a:prstGeom>
          <a:pattFill prst="smGrid">
            <a:fgClr>
              <a:srgbClr val="CCCC00"/>
            </a:fgClr>
            <a:bgClr>
              <a:srgbClr val="FFFFFF"/>
            </a:bgClr>
          </a:patt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CCCC00"/>
            </a:extrusionClr>
          </a:sp3d>
        </p:spPr>
        <p:txBody>
          <a:bodyPr wrap="none" anchor="ctr">
            <a:flatTx/>
          </a:bodyPr>
          <a:lstStyle/>
          <a:p>
            <a:pPr>
              <a:defRPr/>
            </a:pPr>
            <a:endParaRPr lang="en-US" sz="2400" dirty="0">
              <a:effectLst>
                <a:outerShdw blurRad="38100" dist="38100" dir="2700000" algn="tl">
                  <a:srgbClr val="DDDDDD"/>
                </a:outerShdw>
              </a:effectLst>
              <a:latin typeface="Times New Roman" charset="0"/>
              <a:ea typeface="Calibri"/>
              <a:cs typeface="Calibri"/>
            </a:endParaRPr>
          </a:p>
        </p:txBody>
      </p:sp>
      <p:pic>
        <p:nvPicPr>
          <p:cNvPr id="27" name="Picture 8" descr="mesh">
            <a:extLst>
              <a:ext uri="{FF2B5EF4-FFF2-40B4-BE49-F238E27FC236}">
                <a16:creationId xmlns:a16="http://schemas.microsoft.com/office/drawing/2014/main" id="{A7D41E7A-B5DA-4A93-9593-8DADBE68B5B7}"/>
              </a:ext>
            </a:extLst>
          </p:cNvPr>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648316">
            <a:off x="6836411" y="2054439"/>
            <a:ext cx="2235200" cy="150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2">
            <a:extLst>
              <a:ext uri="{FF2B5EF4-FFF2-40B4-BE49-F238E27FC236}">
                <a16:creationId xmlns:a16="http://schemas.microsoft.com/office/drawing/2014/main" id="{29FC273D-2606-4007-920C-179FFDE062DA}"/>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695639">
            <a:off x="8278918" y="2411096"/>
            <a:ext cx="1447800" cy="1331384"/>
          </a:xfrm>
          <a:prstGeom prst="rect">
            <a:avLst/>
          </a:prstGeom>
          <a:noFill/>
          <a:ln>
            <a:noFill/>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032968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F75D2-706D-4E04-BD18-C98FB8A3C885}"/>
              </a:ext>
            </a:extLst>
          </p:cNvPr>
          <p:cNvSpPr>
            <a:spLocks noGrp="1"/>
          </p:cNvSpPr>
          <p:nvPr>
            <p:ph type="dt" sz="half" idx="10"/>
          </p:nvPr>
        </p:nvSpPr>
        <p:spPr/>
        <p:txBody>
          <a:bodyPr/>
          <a:lstStyle/>
          <a:p>
            <a:r>
              <a:rPr lang="en-US"/>
              <a:t>11/6/2019</a:t>
            </a:r>
          </a:p>
        </p:txBody>
      </p:sp>
      <p:sp>
        <p:nvSpPr>
          <p:cNvPr id="3" name="Slide Number Placeholder 2">
            <a:extLst>
              <a:ext uri="{FF2B5EF4-FFF2-40B4-BE49-F238E27FC236}">
                <a16:creationId xmlns:a16="http://schemas.microsoft.com/office/drawing/2014/main" id="{B2FA3B8B-F3D0-4F0D-9ADD-1F59CB8A235D}"/>
              </a:ext>
            </a:extLst>
          </p:cNvPr>
          <p:cNvSpPr>
            <a:spLocks noGrp="1"/>
          </p:cNvSpPr>
          <p:nvPr>
            <p:ph type="sldNum" sz="quarter" idx="12"/>
          </p:nvPr>
        </p:nvSpPr>
        <p:spPr/>
        <p:txBody>
          <a:bodyPr/>
          <a:lstStyle/>
          <a:p>
            <a:fld id="{2AD084FA-AE50-4475-A470-41E7154B7D3F}" type="slidenum">
              <a:rPr lang="en-US" smtClean="0"/>
              <a:pPr/>
              <a:t>25</a:t>
            </a:fld>
            <a:endParaRPr lang="en-US" dirty="0"/>
          </a:p>
        </p:txBody>
      </p:sp>
      <p:pic>
        <p:nvPicPr>
          <p:cNvPr id="4" name="Picture 3" descr="open_box.png">
            <a:extLst>
              <a:ext uri="{FF2B5EF4-FFF2-40B4-BE49-F238E27FC236}">
                <a16:creationId xmlns:a16="http://schemas.microsoft.com/office/drawing/2014/main" id="{6332C619-947A-4EB6-895C-ED5DEDEED564}"/>
              </a:ext>
            </a:extLst>
          </p:cNvPr>
          <p:cNvPicPr>
            <a:picLocks noChangeAspect="1"/>
          </p:cNvPicPr>
          <p:nvPr/>
        </p:nvPicPr>
        <p:blipFill>
          <a:blip r:embed="rId2">
            <a:lum contrast="-68000"/>
            <a:extLst>
              <a:ext uri="{28A0092B-C50C-407E-A947-70E740481C1C}">
                <a14:useLocalDpi xmlns:a14="http://schemas.microsoft.com/office/drawing/2010/main" val="0"/>
              </a:ext>
            </a:extLst>
          </a:blip>
          <a:srcRect r="9373"/>
          <a:stretch>
            <a:fillRect/>
          </a:stretch>
        </p:blipFill>
        <p:spPr bwMode="auto">
          <a:xfrm>
            <a:off x="10363963" y="3937001"/>
            <a:ext cx="181398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DE82D4AF-2192-4511-98DC-7590B11BC6F8}"/>
              </a:ext>
            </a:extLst>
          </p:cNvPr>
          <p:cNvCxnSpPr>
            <a:cxnSpLocks noChangeShapeType="1"/>
          </p:cNvCxnSpPr>
          <p:nvPr/>
        </p:nvCxnSpPr>
        <p:spPr bwMode="auto">
          <a:xfrm>
            <a:off x="10131128" y="3124200"/>
            <a:ext cx="1016000" cy="71120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 name="Rectangle 17" descr="Small grid">
            <a:extLst>
              <a:ext uri="{FF2B5EF4-FFF2-40B4-BE49-F238E27FC236}">
                <a16:creationId xmlns:a16="http://schemas.microsoft.com/office/drawing/2014/main" id="{5CEC8E11-0883-49C0-A52D-C4FE85612AD1}"/>
              </a:ext>
            </a:extLst>
          </p:cNvPr>
          <p:cNvSpPr>
            <a:spLocks noChangeArrowheads="1"/>
          </p:cNvSpPr>
          <p:nvPr/>
        </p:nvSpPr>
        <p:spPr bwMode="auto">
          <a:xfrm>
            <a:off x="11147128" y="3835400"/>
            <a:ext cx="711200" cy="508000"/>
          </a:xfrm>
          <a:prstGeom prst="rect">
            <a:avLst/>
          </a:prstGeom>
          <a:pattFill prst="smGrid">
            <a:fgClr>
              <a:srgbClr val="CCCC00"/>
            </a:fgClr>
            <a:bgClr>
              <a:srgbClr val="FFFFFF"/>
            </a:bgClr>
          </a:patt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cs typeface="Arial" pitchFamily="34" charset="0"/>
              </a:defRPr>
            </a:lvl1pPr>
            <a:lvl2pPr marL="37931725" indent="-37474525" eaLnBrk="0" hangingPunct="0">
              <a:defRPr sz="2400">
                <a:solidFill>
                  <a:schemeClr val="tx1"/>
                </a:solidFill>
                <a:latin typeface="Times New Roman" pitchFamily="18" charset="0"/>
                <a:cs typeface="Arial" pitchFamily="34" charset="0"/>
              </a:defRPr>
            </a:lvl2pPr>
            <a:lvl3pPr eaLnBrk="0" hangingPunct="0">
              <a:defRPr sz="2400">
                <a:solidFill>
                  <a:schemeClr val="tx1"/>
                </a:solidFill>
                <a:latin typeface="Times New Roman" pitchFamily="18" charset="0"/>
                <a:cs typeface="Arial" pitchFamily="34" charset="0"/>
              </a:defRPr>
            </a:lvl3pPr>
            <a:lvl4pPr eaLnBrk="0" hangingPunct="0">
              <a:defRPr sz="2400">
                <a:solidFill>
                  <a:schemeClr val="tx1"/>
                </a:solidFill>
                <a:latin typeface="Times New Roman" pitchFamily="18" charset="0"/>
                <a:cs typeface="Arial" pitchFamily="34" charset="0"/>
              </a:defRPr>
            </a:lvl4pPr>
            <a:lvl5pPr eaLnBrk="0" hangingPunct="0">
              <a:defRPr sz="2400">
                <a:solidFill>
                  <a:schemeClr val="tx1"/>
                </a:solidFill>
                <a:latin typeface="Times New Roman" pitchFamily="18" charset="0"/>
                <a:cs typeface="Arial" pitchFamily="34" charset="0"/>
              </a:defRPr>
            </a:lvl5pPr>
            <a:lvl6pPr marL="457200" eaLnBrk="0" fontAlgn="base" hangingPunct="0">
              <a:spcBef>
                <a:spcPct val="0"/>
              </a:spcBef>
              <a:spcAft>
                <a:spcPct val="0"/>
              </a:spcAft>
              <a:defRPr sz="2400">
                <a:solidFill>
                  <a:schemeClr val="tx1"/>
                </a:solidFill>
                <a:latin typeface="Times New Roman" pitchFamily="18" charset="0"/>
                <a:cs typeface="Arial" pitchFamily="34" charset="0"/>
              </a:defRPr>
            </a:lvl6pPr>
            <a:lvl7pPr marL="914400" eaLnBrk="0" fontAlgn="base" hangingPunct="0">
              <a:spcBef>
                <a:spcPct val="0"/>
              </a:spcBef>
              <a:spcAft>
                <a:spcPct val="0"/>
              </a:spcAft>
              <a:defRPr sz="2400">
                <a:solidFill>
                  <a:schemeClr val="tx1"/>
                </a:solidFill>
                <a:latin typeface="Times New Roman" pitchFamily="18" charset="0"/>
                <a:cs typeface="Arial" pitchFamily="34" charset="0"/>
              </a:defRPr>
            </a:lvl7pPr>
            <a:lvl8pPr marL="1371600" eaLnBrk="0" fontAlgn="base" hangingPunct="0">
              <a:spcBef>
                <a:spcPct val="0"/>
              </a:spcBef>
              <a:spcAft>
                <a:spcPct val="0"/>
              </a:spcAft>
              <a:defRPr sz="2400">
                <a:solidFill>
                  <a:schemeClr val="tx1"/>
                </a:solidFill>
                <a:latin typeface="Times New Roman" pitchFamily="18" charset="0"/>
                <a:cs typeface="Arial" pitchFamily="34" charset="0"/>
              </a:defRPr>
            </a:lvl8pPr>
            <a:lvl9pPr marL="18288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endParaRPr lang="en-US" altLang="en-US" sz="3200">
              <a:effectLst>
                <a:outerShdw blurRad="38100" dist="38100" dir="2700000" algn="tl">
                  <a:srgbClr val="C0C0C0"/>
                </a:outerShdw>
              </a:effectLst>
              <a:latin typeface="Calibri" pitchFamily="34" charset="0"/>
            </a:endParaRPr>
          </a:p>
          <a:p>
            <a:pPr eaLnBrk="1" hangingPunct="1"/>
            <a:endParaRPr lang="en-US" altLang="en-US" sz="3200">
              <a:effectLst>
                <a:outerShdw blurRad="38100" dist="38100" dir="2700000" algn="tl">
                  <a:srgbClr val="C0C0C0"/>
                </a:outerShdw>
              </a:effectLst>
              <a:latin typeface="Calibri" pitchFamily="34" charset="0"/>
            </a:endParaRPr>
          </a:p>
        </p:txBody>
      </p:sp>
      <p:cxnSp>
        <p:nvCxnSpPr>
          <p:cNvPr id="7" name="Straight Connector 6">
            <a:extLst>
              <a:ext uri="{FF2B5EF4-FFF2-40B4-BE49-F238E27FC236}">
                <a16:creationId xmlns:a16="http://schemas.microsoft.com/office/drawing/2014/main" id="{977DA74D-51E2-42A7-A72C-9031EB260EF3}"/>
              </a:ext>
            </a:extLst>
          </p:cNvPr>
          <p:cNvCxnSpPr>
            <a:cxnSpLocks noChangeShapeType="1"/>
            <a:endCxn id="8" idx="0"/>
          </p:cNvCxnSpPr>
          <p:nvPr/>
        </p:nvCxnSpPr>
        <p:spPr bwMode="auto">
          <a:xfrm flipH="1">
            <a:off x="8046335" y="3400392"/>
            <a:ext cx="996605" cy="22860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Rectangle 15" descr="Small grid">
            <a:extLst>
              <a:ext uri="{FF2B5EF4-FFF2-40B4-BE49-F238E27FC236}">
                <a16:creationId xmlns:a16="http://schemas.microsoft.com/office/drawing/2014/main" id="{CFECF716-C420-4D0F-BD3F-3AF2D93373D1}"/>
              </a:ext>
            </a:extLst>
          </p:cNvPr>
          <p:cNvSpPr>
            <a:spLocks noChangeArrowheads="1"/>
          </p:cNvSpPr>
          <p:nvPr/>
        </p:nvSpPr>
        <p:spPr bwMode="auto">
          <a:xfrm>
            <a:off x="7233534" y="5686393"/>
            <a:ext cx="1625600" cy="986366"/>
          </a:xfrm>
          <a:prstGeom prst="rect">
            <a:avLst/>
          </a:prstGeom>
          <a:pattFill prst="smGrid">
            <a:fgClr>
              <a:srgbClr val="CCCC00"/>
            </a:fgClr>
            <a:bgClr>
              <a:srgbClr val="FFFFFF"/>
            </a:bgClr>
          </a:patt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CCCC00"/>
            </a:extrusionClr>
          </a:sp3d>
        </p:spPr>
        <p:txBody>
          <a:bodyPr wrap="none" anchor="ctr">
            <a:flatTx/>
          </a:bodyPr>
          <a:lstStyle/>
          <a:p>
            <a:pPr>
              <a:defRPr/>
            </a:pPr>
            <a:endParaRPr lang="en-US" sz="2400" dirty="0">
              <a:effectLst>
                <a:outerShdw blurRad="38100" dist="38100" dir="2700000" algn="tl">
                  <a:srgbClr val="DDDDDD"/>
                </a:outerShdw>
              </a:effectLst>
              <a:latin typeface="Calibri"/>
              <a:ea typeface="Calibri"/>
              <a:cs typeface="Calibri"/>
            </a:endParaRPr>
          </a:p>
        </p:txBody>
      </p:sp>
      <p:cxnSp>
        <p:nvCxnSpPr>
          <p:cNvPr id="9" name="Straight Connector 8">
            <a:extLst>
              <a:ext uri="{FF2B5EF4-FFF2-40B4-BE49-F238E27FC236}">
                <a16:creationId xmlns:a16="http://schemas.microsoft.com/office/drawing/2014/main" id="{59B0C90F-5E7E-42E4-A167-197CEB32F7A1}"/>
              </a:ext>
            </a:extLst>
          </p:cNvPr>
          <p:cNvCxnSpPr>
            <a:cxnSpLocks noChangeShapeType="1"/>
            <a:endCxn id="10" idx="0"/>
          </p:cNvCxnSpPr>
          <p:nvPr/>
        </p:nvCxnSpPr>
        <p:spPr bwMode="auto">
          <a:xfrm>
            <a:off x="4812773" y="3327499"/>
            <a:ext cx="605894" cy="202974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0" name="Picture 8" descr="mesh">
            <a:extLst>
              <a:ext uri="{FF2B5EF4-FFF2-40B4-BE49-F238E27FC236}">
                <a16:creationId xmlns:a16="http://schemas.microsoft.com/office/drawing/2014/main" id="{1755469D-DF1C-4732-B267-B880DA4433AF}"/>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380441" y="5357245"/>
            <a:ext cx="2076451" cy="13991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E57AE809-CCFE-4341-9814-D35D8906FDE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5821156"/>
            <a:ext cx="1727200" cy="914400"/>
          </a:xfrm>
          <a:prstGeom prst="rect">
            <a:avLst/>
          </a:prstGeom>
          <a:noFill/>
          <a:ln w="12700">
            <a:solidFill>
              <a:srgbClr val="FF6600"/>
            </a:solidFill>
            <a:miter lim="800000"/>
            <a:headEnd/>
            <a:tailEnd/>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629DF463-A601-40B9-82FF-E3B3CCEB466F}"/>
              </a:ext>
            </a:extLst>
          </p:cNvPr>
          <p:cNvCxnSpPr>
            <a:cxnSpLocks noChangeShapeType="1"/>
          </p:cNvCxnSpPr>
          <p:nvPr/>
        </p:nvCxnSpPr>
        <p:spPr bwMode="auto">
          <a:xfrm rot="5400000">
            <a:off x="2120900" y="3934818"/>
            <a:ext cx="243840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Rectangular Callout 40">
            <a:extLst>
              <a:ext uri="{FF2B5EF4-FFF2-40B4-BE49-F238E27FC236}">
                <a16:creationId xmlns:a16="http://schemas.microsoft.com/office/drawing/2014/main" id="{763CC1A8-D86C-4C76-98A8-5ACDCD6A526F}"/>
              </a:ext>
            </a:extLst>
          </p:cNvPr>
          <p:cNvSpPr/>
          <p:nvPr/>
        </p:nvSpPr>
        <p:spPr bwMode="auto">
          <a:xfrm>
            <a:off x="520700" y="5027018"/>
            <a:ext cx="1270000" cy="594784"/>
          </a:xfrm>
          <a:prstGeom prst="wedgeRectCallout">
            <a:avLst>
              <a:gd name="adj1" fmla="val 64672"/>
              <a:gd name="adj2" fmla="val 73167"/>
            </a:avLst>
          </a:prstGeom>
          <a:solidFill>
            <a:schemeClr val="bg2">
              <a:lumMod val="90000"/>
            </a:schemeClr>
          </a:solidFill>
          <a:ln w="12700">
            <a:solidFill>
              <a:schemeClr val="bg2">
                <a:lumMod val="2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60960" rIns="60960" anchor="ctr"/>
          <a:lstStyle/>
          <a:p>
            <a:pPr algn="ctr">
              <a:defRPr/>
            </a:pPr>
            <a:r>
              <a:rPr lang="en-US" sz="1866" dirty="0" err="1">
                <a:solidFill>
                  <a:schemeClr val="tx1"/>
                </a:solidFill>
                <a:latin typeface="Calibri"/>
                <a:cs typeface="Calibri"/>
              </a:rPr>
              <a:t>Timestep</a:t>
            </a:r>
            <a:endParaRPr lang="en-US" sz="1866" dirty="0">
              <a:solidFill>
                <a:schemeClr val="tx1"/>
              </a:solidFill>
              <a:latin typeface="Calibri"/>
              <a:cs typeface="Calibri"/>
            </a:endParaRPr>
          </a:p>
          <a:p>
            <a:pPr algn="ctr">
              <a:defRPr/>
            </a:pPr>
            <a:r>
              <a:rPr lang="en-US" sz="1866" dirty="0">
                <a:solidFill>
                  <a:schemeClr val="tx1"/>
                </a:solidFill>
                <a:latin typeface="Calibri"/>
                <a:cs typeface="Calibri"/>
              </a:rPr>
              <a:t>36,000</a:t>
            </a:r>
          </a:p>
        </p:txBody>
      </p:sp>
      <p:cxnSp>
        <p:nvCxnSpPr>
          <p:cNvPr id="14" name="Straight Connector 13">
            <a:extLst>
              <a:ext uri="{FF2B5EF4-FFF2-40B4-BE49-F238E27FC236}">
                <a16:creationId xmlns:a16="http://schemas.microsoft.com/office/drawing/2014/main" id="{BBDAC6E0-C47B-4A86-A80E-87BA25507B48}"/>
              </a:ext>
            </a:extLst>
          </p:cNvPr>
          <p:cNvCxnSpPr>
            <a:cxnSpLocks noChangeShapeType="1"/>
            <a:endCxn id="17" idx="0"/>
          </p:cNvCxnSpPr>
          <p:nvPr/>
        </p:nvCxnSpPr>
        <p:spPr bwMode="auto">
          <a:xfrm rot="16200000" flipH="1">
            <a:off x="8684683" y="4052297"/>
            <a:ext cx="2336800" cy="711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Title 1">
            <a:extLst>
              <a:ext uri="{FF2B5EF4-FFF2-40B4-BE49-F238E27FC236}">
                <a16:creationId xmlns:a16="http://schemas.microsoft.com/office/drawing/2014/main" id="{FF5F1B90-878A-4561-8058-1A346DB69094}"/>
              </a:ext>
            </a:extLst>
          </p:cNvPr>
          <p:cNvSpPr txBox="1">
            <a:spLocks/>
          </p:cNvSpPr>
          <p:nvPr/>
        </p:nvSpPr>
        <p:spPr>
          <a:xfrm>
            <a:off x="838200" y="365125"/>
            <a:ext cx="8560024" cy="1325563"/>
          </a:xfrm>
          <a:prstGeom prst="rect">
            <a:avLst/>
          </a:prstGeom>
        </p:spPr>
        <p:txBody>
          <a:bodyPr/>
          <a:lstStyle>
            <a:lvl1pPr algn="l" defTabSz="914400" rtl="0" eaLnBrk="1" latinLnBrk="0" hangingPunct="1">
              <a:lnSpc>
                <a:spcPct val="90000"/>
              </a:lnSpc>
              <a:spcBef>
                <a:spcPct val="0"/>
              </a:spcBef>
              <a:buNone/>
              <a:defRPr sz="4400" kern="1200">
                <a:solidFill>
                  <a:srgbClr val="516482"/>
                </a:solidFill>
                <a:latin typeface="+mj-lt"/>
                <a:ea typeface="+mj-ea"/>
                <a:cs typeface="+mj-cs"/>
              </a:defRPr>
            </a:lvl1pPr>
          </a:lstStyle>
          <a:p>
            <a:r>
              <a:rPr lang="en-US"/>
              <a:t>“Smart” container</a:t>
            </a:r>
            <a:endParaRPr lang="en-US" dirty="0"/>
          </a:p>
        </p:txBody>
      </p:sp>
      <p:sp>
        <p:nvSpPr>
          <p:cNvPr id="16" name="Rectangle 12">
            <a:extLst>
              <a:ext uri="{FF2B5EF4-FFF2-40B4-BE49-F238E27FC236}">
                <a16:creationId xmlns:a16="http://schemas.microsoft.com/office/drawing/2014/main" id="{CDE5D811-C2E5-4AF9-9CF2-0277352630E5}"/>
              </a:ext>
            </a:extLst>
          </p:cNvPr>
          <p:cNvSpPr>
            <a:spLocks noChangeArrowheads="1"/>
          </p:cNvSpPr>
          <p:nvPr/>
        </p:nvSpPr>
        <p:spPr bwMode="auto">
          <a:xfrm>
            <a:off x="203200" y="3733802"/>
            <a:ext cx="645048" cy="59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455613" eaLnBrk="0" hangingPunct="0">
              <a:defRPr sz="2400">
                <a:solidFill>
                  <a:schemeClr val="tx1"/>
                </a:solidFill>
                <a:latin typeface="Times New Roman" pitchFamily="18" charset="0"/>
                <a:cs typeface="Arial" pitchFamily="34" charset="0"/>
              </a:defRPr>
            </a:lvl1pPr>
            <a:lvl2pPr marL="37931725" indent="-37474525" eaLnBrk="0" hangingPunct="0">
              <a:defRPr sz="2400">
                <a:solidFill>
                  <a:schemeClr val="tx1"/>
                </a:solidFill>
                <a:latin typeface="Times New Roman" pitchFamily="18" charset="0"/>
                <a:cs typeface="Arial" pitchFamily="34" charset="0"/>
              </a:defRPr>
            </a:lvl2pPr>
            <a:lvl3pPr eaLnBrk="0" hangingPunct="0">
              <a:defRPr sz="2400">
                <a:solidFill>
                  <a:schemeClr val="tx1"/>
                </a:solidFill>
                <a:latin typeface="Times New Roman" pitchFamily="18" charset="0"/>
                <a:cs typeface="Arial" pitchFamily="34" charset="0"/>
              </a:defRPr>
            </a:lvl3pPr>
            <a:lvl4pPr eaLnBrk="0" hangingPunct="0">
              <a:defRPr sz="2400">
                <a:solidFill>
                  <a:schemeClr val="tx1"/>
                </a:solidFill>
                <a:latin typeface="Times New Roman" pitchFamily="18" charset="0"/>
                <a:cs typeface="Arial" pitchFamily="34" charset="0"/>
              </a:defRPr>
            </a:lvl4pPr>
            <a:lvl5pPr eaLnBrk="0" hangingPunct="0">
              <a:defRPr sz="2400">
                <a:solidFill>
                  <a:schemeClr val="tx1"/>
                </a:solidFill>
                <a:latin typeface="Times New Roman" pitchFamily="18" charset="0"/>
                <a:cs typeface="Arial" pitchFamily="34" charset="0"/>
              </a:defRPr>
            </a:lvl5pPr>
            <a:lvl6pPr marL="457200" eaLnBrk="0" fontAlgn="base" hangingPunct="0">
              <a:spcBef>
                <a:spcPct val="0"/>
              </a:spcBef>
              <a:spcAft>
                <a:spcPct val="0"/>
              </a:spcAft>
              <a:defRPr sz="2400">
                <a:solidFill>
                  <a:schemeClr val="tx1"/>
                </a:solidFill>
                <a:latin typeface="Times New Roman" pitchFamily="18" charset="0"/>
                <a:cs typeface="Arial" pitchFamily="34" charset="0"/>
              </a:defRPr>
            </a:lvl6pPr>
            <a:lvl7pPr marL="914400" eaLnBrk="0" fontAlgn="base" hangingPunct="0">
              <a:spcBef>
                <a:spcPct val="0"/>
              </a:spcBef>
              <a:spcAft>
                <a:spcPct val="0"/>
              </a:spcAft>
              <a:defRPr sz="2400">
                <a:solidFill>
                  <a:schemeClr val="tx1"/>
                </a:solidFill>
                <a:latin typeface="Times New Roman" pitchFamily="18" charset="0"/>
                <a:cs typeface="Arial" pitchFamily="34" charset="0"/>
              </a:defRPr>
            </a:lvl7pPr>
            <a:lvl8pPr marL="1371600" eaLnBrk="0" fontAlgn="base" hangingPunct="0">
              <a:spcBef>
                <a:spcPct val="0"/>
              </a:spcBef>
              <a:spcAft>
                <a:spcPct val="0"/>
              </a:spcAft>
              <a:defRPr sz="2400">
                <a:solidFill>
                  <a:schemeClr val="tx1"/>
                </a:solidFill>
                <a:latin typeface="Times New Roman" pitchFamily="18" charset="0"/>
                <a:cs typeface="Arial" pitchFamily="34" charset="0"/>
              </a:defRPr>
            </a:lvl8pPr>
            <a:lvl9pPr marL="18288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8000"/>
              </a:lnSpc>
              <a:spcBef>
                <a:spcPct val="42000"/>
              </a:spcBef>
              <a:buClr>
                <a:srgbClr val="712000"/>
              </a:buClr>
              <a:buFontTx/>
              <a:buChar char="•"/>
            </a:pPr>
            <a:endParaRPr lang="en-US" altLang="en-US" sz="3734">
              <a:solidFill>
                <a:srgbClr val="333399"/>
              </a:solidFill>
              <a:latin typeface="Calibri" pitchFamily="34" charset="0"/>
            </a:endParaRPr>
          </a:p>
        </p:txBody>
      </p:sp>
      <p:sp>
        <p:nvSpPr>
          <p:cNvPr id="17" name="Rectangle 17" descr="Small grid">
            <a:extLst>
              <a:ext uri="{FF2B5EF4-FFF2-40B4-BE49-F238E27FC236}">
                <a16:creationId xmlns:a16="http://schemas.microsoft.com/office/drawing/2014/main" id="{D9A20701-2D22-46E5-8753-E072708BDC8C}"/>
              </a:ext>
            </a:extLst>
          </p:cNvPr>
          <p:cNvSpPr>
            <a:spLocks noChangeArrowheads="1"/>
          </p:cNvSpPr>
          <p:nvPr/>
        </p:nvSpPr>
        <p:spPr bwMode="auto">
          <a:xfrm>
            <a:off x="9599083" y="5576297"/>
            <a:ext cx="1219200" cy="1117600"/>
          </a:xfrm>
          <a:prstGeom prst="rect">
            <a:avLst/>
          </a:prstGeom>
          <a:pattFill prst="smGrid">
            <a:fgClr>
              <a:srgbClr val="CCCC00"/>
            </a:fgClr>
            <a:bgClr>
              <a:srgbClr val="FFFFFF"/>
            </a:bgClr>
          </a:patt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cs typeface="Arial" pitchFamily="34" charset="0"/>
              </a:defRPr>
            </a:lvl1pPr>
            <a:lvl2pPr marL="37931725" indent="-37474525" eaLnBrk="0" hangingPunct="0">
              <a:defRPr sz="2400">
                <a:solidFill>
                  <a:schemeClr val="tx1"/>
                </a:solidFill>
                <a:latin typeface="Times New Roman" pitchFamily="18" charset="0"/>
                <a:cs typeface="Arial" pitchFamily="34" charset="0"/>
              </a:defRPr>
            </a:lvl2pPr>
            <a:lvl3pPr eaLnBrk="0" hangingPunct="0">
              <a:defRPr sz="2400">
                <a:solidFill>
                  <a:schemeClr val="tx1"/>
                </a:solidFill>
                <a:latin typeface="Times New Roman" pitchFamily="18" charset="0"/>
                <a:cs typeface="Arial" pitchFamily="34" charset="0"/>
              </a:defRPr>
            </a:lvl3pPr>
            <a:lvl4pPr eaLnBrk="0" hangingPunct="0">
              <a:defRPr sz="2400">
                <a:solidFill>
                  <a:schemeClr val="tx1"/>
                </a:solidFill>
                <a:latin typeface="Times New Roman" pitchFamily="18" charset="0"/>
                <a:cs typeface="Arial" pitchFamily="34" charset="0"/>
              </a:defRPr>
            </a:lvl4pPr>
            <a:lvl5pPr eaLnBrk="0" hangingPunct="0">
              <a:defRPr sz="2400">
                <a:solidFill>
                  <a:schemeClr val="tx1"/>
                </a:solidFill>
                <a:latin typeface="Times New Roman" pitchFamily="18" charset="0"/>
                <a:cs typeface="Arial" pitchFamily="34" charset="0"/>
              </a:defRPr>
            </a:lvl5pPr>
            <a:lvl6pPr marL="457200" eaLnBrk="0" fontAlgn="base" hangingPunct="0">
              <a:spcBef>
                <a:spcPct val="0"/>
              </a:spcBef>
              <a:spcAft>
                <a:spcPct val="0"/>
              </a:spcAft>
              <a:defRPr sz="2400">
                <a:solidFill>
                  <a:schemeClr val="tx1"/>
                </a:solidFill>
                <a:latin typeface="Times New Roman" pitchFamily="18" charset="0"/>
                <a:cs typeface="Arial" pitchFamily="34" charset="0"/>
              </a:defRPr>
            </a:lvl6pPr>
            <a:lvl7pPr marL="914400" eaLnBrk="0" fontAlgn="base" hangingPunct="0">
              <a:spcBef>
                <a:spcPct val="0"/>
              </a:spcBef>
              <a:spcAft>
                <a:spcPct val="0"/>
              </a:spcAft>
              <a:defRPr sz="2400">
                <a:solidFill>
                  <a:schemeClr val="tx1"/>
                </a:solidFill>
                <a:latin typeface="Times New Roman" pitchFamily="18" charset="0"/>
                <a:cs typeface="Arial" pitchFamily="34" charset="0"/>
              </a:defRPr>
            </a:lvl7pPr>
            <a:lvl8pPr marL="1371600" eaLnBrk="0" fontAlgn="base" hangingPunct="0">
              <a:spcBef>
                <a:spcPct val="0"/>
              </a:spcBef>
              <a:spcAft>
                <a:spcPct val="0"/>
              </a:spcAft>
              <a:defRPr sz="2400">
                <a:solidFill>
                  <a:schemeClr val="tx1"/>
                </a:solidFill>
                <a:latin typeface="Times New Roman" pitchFamily="18" charset="0"/>
                <a:cs typeface="Arial" pitchFamily="34" charset="0"/>
              </a:defRPr>
            </a:lvl8pPr>
            <a:lvl9pPr marL="18288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endParaRPr lang="en-US" altLang="en-US" sz="3200">
              <a:effectLst>
                <a:outerShdw blurRad="38100" dist="38100" dir="2700000" algn="tl">
                  <a:srgbClr val="C0C0C0"/>
                </a:outerShdw>
              </a:effectLst>
              <a:latin typeface="Calibri" pitchFamily="34" charset="0"/>
            </a:endParaRPr>
          </a:p>
          <a:p>
            <a:pPr eaLnBrk="1" hangingPunct="1"/>
            <a:endParaRPr lang="en-US" altLang="en-US" sz="3200">
              <a:effectLst>
                <a:outerShdw blurRad="38100" dist="38100" dir="2700000" algn="tl">
                  <a:srgbClr val="C0C0C0"/>
                </a:outerShdw>
              </a:effectLst>
              <a:latin typeface="Calibri" pitchFamily="34" charset="0"/>
            </a:endParaRPr>
          </a:p>
        </p:txBody>
      </p:sp>
      <p:pic>
        <p:nvPicPr>
          <p:cNvPr id="18" name="Picture 20">
            <a:extLst>
              <a:ext uri="{FF2B5EF4-FFF2-40B4-BE49-F238E27FC236}">
                <a16:creationId xmlns:a16="http://schemas.microsoft.com/office/drawing/2014/main" id="{5CB156DB-7B36-4717-9138-6FF01399F41C}"/>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300" y="3429000"/>
            <a:ext cx="1157818" cy="1219200"/>
          </a:xfrm>
          <a:prstGeom prst="rect">
            <a:avLst/>
          </a:prstGeom>
          <a:noFill/>
          <a:ln>
            <a:noFill/>
          </a:ln>
          <a:effectLst>
            <a:outerShdw dist="107763" dir="81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9" name="Group 51">
            <a:extLst>
              <a:ext uri="{FF2B5EF4-FFF2-40B4-BE49-F238E27FC236}">
                <a16:creationId xmlns:a16="http://schemas.microsoft.com/office/drawing/2014/main" id="{E03DBF10-587F-466C-9643-E38A7A95DD70}"/>
              </a:ext>
            </a:extLst>
          </p:cNvPr>
          <p:cNvGrpSpPr>
            <a:grpSpLocks/>
          </p:cNvGrpSpPr>
          <p:nvPr/>
        </p:nvGrpSpPr>
        <p:grpSpPr bwMode="auto">
          <a:xfrm>
            <a:off x="5753102" y="3733801"/>
            <a:ext cx="2273301" cy="1422926"/>
            <a:chOff x="5181600" y="5624511"/>
            <a:chExt cx="2063919" cy="1081727"/>
          </a:xfrm>
        </p:grpSpPr>
        <p:sp>
          <p:nvSpPr>
            <p:cNvPr id="20" name="Rectangle 23">
              <a:extLst>
                <a:ext uri="{FF2B5EF4-FFF2-40B4-BE49-F238E27FC236}">
                  <a16:creationId xmlns:a16="http://schemas.microsoft.com/office/drawing/2014/main" id="{A47617D3-FC34-49DE-A26A-3A86D3EE5F6A}"/>
                </a:ext>
              </a:extLst>
            </p:cNvPr>
            <p:cNvSpPr>
              <a:spLocks noChangeArrowheads="1"/>
            </p:cNvSpPr>
            <p:nvPr/>
          </p:nvSpPr>
          <p:spPr bwMode="auto">
            <a:xfrm>
              <a:off x="5181600" y="5624511"/>
              <a:ext cx="2063919" cy="1066848"/>
            </a:xfrm>
            <a:prstGeom prst="rect">
              <a:avLst/>
            </a:prstGeom>
            <a:solidFill>
              <a:schemeClr val="bg1">
                <a:lumMod val="75000"/>
              </a:schemeClr>
            </a:solidFill>
            <a:ln w="9525">
              <a:solidFill>
                <a:schemeClr val="accent1"/>
              </a:solidFill>
              <a:miter lim="800000"/>
              <a:headEnd/>
              <a:tailEnd/>
            </a:ln>
            <a:effectLst>
              <a:outerShdw dist="107763" dir="8100000" algn="ctr" rotWithShape="0">
                <a:schemeClr val="bg2"/>
              </a:outerShdw>
            </a:effectLst>
          </p:spPr>
          <p:txBody>
            <a:bodyPr wrap="none" anchor="ctr"/>
            <a:lstStyle/>
            <a:p>
              <a:pPr eaLnBrk="0" hangingPunct="0">
                <a:defRPr/>
              </a:pPr>
              <a:endParaRPr lang="en-US" sz="2400" dirty="0">
                <a:solidFill>
                  <a:srgbClr val="333399"/>
                </a:solidFill>
                <a:latin typeface="Calibri"/>
                <a:ea typeface="Calibri"/>
                <a:cs typeface="Calibri"/>
              </a:endParaRPr>
            </a:p>
          </p:txBody>
        </p:sp>
        <p:sp>
          <p:nvSpPr>
            <p:cNvPr id="21" name="Text Box 24">
              <a:extLst>
                <a:ext uri="{FF2B5EF4-FFF2-40B4-BE49-F238E27FC236}">
                  <a16:creationId xmlns:a16="http://schemas.microsoft.com/office/drawing/2014/main" id="{F19C7975-DB44-4D1F-8861-128D9061F81F}"/>
                </a:ext>
              </a:extLst>
            </p:cNvPr>
            <p:cNvSpPr txBox="1">
              <a:spLocks noChangeArrowheads="1"/>
            </p:cNvSpPr>
            <p:nvPr/>
          </p:nvSpPr>
          <p:spPr bwMode="auto">
            <a:xfrm>
              <a:off x="5258468" y="5700142"/>
              <a:ext cx="1960660" cy="1006096"/>
            </a:xfrm>
            <a:prstGeom prst="rect">
              <a:avLst/>
            </a:prstGeom>
            <a:noFill/>
            <a:ln w="9525">
              <a:noFill/>
              <a:miter lim="800000"/>
              <a:headEnd/>
              <a:tailEnd/>
            </a:ln>
            <a:effectLst/>
          </p:spPr>
          <p:txBody>
            <a:bodyPr wrap="none">
              <a:spAutoFit/>
            </a:bodyPr>
            <a:lstStyle/>
            <a:p>
              <a:pPr eaLnBrk="0" hangingPunct="0">
                <a:defRPr/>
              </a:pPr>
              <a:r>
                <a:rPr lang="en-US" sz="1600" b="1" dirty="0">
                  <a:solidFill>
                    <a:srgbClr val="333399"/>
                  </a:solidFill>
                  <a:effectLst>
                    <a:outerShdw blurRad="38100" dist="38100" dir="2700000" algn="tl">
                      <a:srgbClr val="DDDDDD"/>
                    </a:outerShdw>
                  </a:effectLst>
                  <a:latin typeface="Courier New" panose="02070309020205020404" pitchFamily="49" charset="0"/>
                  <a:ea typeface="Calibri"/>
                  <a:cs typeface="Courier New" panose="02070309020205020404" pitchFamily="49" charset="0"/>
                </a:rPr>
                <a:t>lat | </a:t>
              </a:r>
              <a:r>
                <a:rPr lang="en-US" sz="1600" b="1" dirty="0" err="1">
                  <a:solidFill>
                    <a:srgbClr val="333399"/>
                  </a:solidFill>
                  <a:effectLst>
                    <a:outerShdw blurRad="38100" dist="38100" dir="2700000" algn="tl">
                      <a:srgbClr val="DDDDDD"/>
                    </a:outerShdw>
                  </a:effectLst>
                  <a:latin typeface="Courier New" panose="02070309020205020404" pitchFamily="49" charset="0"/>
                  <a:ea typeface="Calibri"/>
                  <a:cs typeface="Courier New" panose="02070309020205020404" pitchFamily="49" charset="0"/>
                </a:rPr>
                <a:t>lon</a:t>
              </a:r>
              <a:r>
                <a:rPr lang="en-US" sz="1600" b="1" dirty="0">
                  <a:solidFill>
                    <a:srgbClr val="333399"/>
                  </a:solidFill>
                  <a:effectLst>
                    <a:outerShdw blurRad="38100" dist="38100" dir="2700000" algn="tl">
                      <a:srgbClr val="DDDDDD"/>
                    </a:outerShdw>
                  </a:effectLst>
                  <a:latin typeface="Courier New" panose="02070309020205020404" pitchFamily="49" charset="0"/>
                  <a:ea typeface="Calibri"/>
                  <a:cs typeface="Courier New" panose="02070309020205020404" pitchFamily="49" charset="0"/>
                </a:rPr>
                <a:t> | temp</a:t>
              </a:r>
            </a:p>
            <a:p>
              <a:pPr eaLnBrk="0" hangingPunct="0">
                <a:defRPr/>
              </a:pPr>
              <a:r>
                <a:rPr lang="en-US" sz="1600" b="1" dirty="0">
                  <a:solidFill>
                    <a:srgbClr val="333399"/>
                  </a:solidFill>
                  <a:effectLst>
                    <a:outerShdw blurRad="38100" dist="38100" dir="2700000" algn="tl">
                      <a:srgbClr val="DDDDDD"/>
                    </a:outerShdw>
                  </a:effectLst>
                  <a:latin typeface="Courier New" panose="02070309020205020404" pitchFamily="49" charset="0"/>
                  <a:ea typeface="Calibri"/>
                  <a:cs typeface="Courier New" panose="02070309020205020404" pitchFamily="49" charset="0"/>
                </a:rPr>
                <a:t>----|-----|-----</a:t>
              </a:r>
            </a:p>
            <a:p>
              <a:pPr eaLnBrk="0" hangingPunct="0">
                <a:defRPr/>
              </a:pPr>
              <a:r>
                <a:rPr lang="en-US" sz="1600" b="1" dirty="0">
                  <a:solidFill>
                    <a:srgbClr val="333399"/>
                  </a:solidFill>
                  <a:effectLst>
                    <a:outerShdw blurRad="38100" dist="38100" dir="2700000" algn="tl">
                      <a:srgbClr val="DDDDDD"/>
                    </a:outerShdw>
                  </a:effectLst>
                  <a:latin typeface="Courier New" panose="02070309020205020404" pitchFamily="49" charset="0"/>
                  <a:ea typeface="Calibri"/>
                  <a:cs typeface="Courier New" panose="02070309020205020404" pitchFamily="49" charset="0"/>
                </a:rPr>
                <a:t> 12 |  23 |  3.1</a:t>
              </a:r>
            </a:p>
            <a:p>
              <a:pPr eaLnBrk="0" hangingPunct="0">
                <a:defRPr/>
              </a:pPr>
              <a:r>
                <a:rPr lang="en-US" sz="1600" b="1" dirty="0">
                  <a:solidFill>
                    <a:srgbClr val="333399"/>
                  </a:solidFill>
                  <a:effectLst>
                    <a:outerShdw blurRad="38100" dist="38100" dir="2700000" algn="tl">
                      <a:srgbClr val="DDDDDD"/>
                    </a:outerShdw>
                  </a:effectLst>
                  <a:latin typeface="Courier New" panose="02070309020205020404" pitchFamily="49" charset="0"/>
                  <a:ea typeface="Calibri"/>
                  <a:cs typeface="Courier New" panose="02070309020205020404" pitchFamily="49" charset="0"/>
                </a:rPr>
                <a:t> 15 |  24 |  4.2</a:t>
              </a:r>
            </a:p>
            <a:p>
              <a:pPr eaLnBrk="0" hangingPunct="0">
                <a:defRPr/>
              </a:pPr>
              <a:r>
                <a:rPr lang="en-US" sz="1600" b="1" dirty="0">
                  <a:solidFill>
                    <a:srgbClr val="333399"/>
                  </a:solidFill>
                  <a:effectLst>
                    <a:outerShdw blurRad="38100" dist="38100" dir="2700000" algn="tl">
                      <a:srgbClr val="DDDDDD"/>
                    </a:outerShdw>
                  </a:effectLst>
                  <a:latin typeface="Courier New" panose="02070309020205020404" pitchFamily="49" charset="0"/>
                  <a:ea typeface="Calibri"/>
                  <a:cs typeface="Courier New" panose="02070309020205020404" pitchFamily="49" charset="0"/>
                </a:rPr>
                <a:t> 17 |  21 |  3.6</a:t>
              </a:r>
            </a:p>
          </p:txBody>
        </p:sp>
      </p:grpSp>
      <p:sp>
        <p:nvSpPr>
          <p:cNvPr id="22" name="TextBox 15">
            <a:extLst>
              <a:ext uri="{FF2B5EF4-FFF2-40B4-BE49-F238E27FC236}">
                <a16:creationId xmlns:a16="http://schemas.microsoft.com/office/drawing/2014/main" id="{4FCCF923-70B1-4CB4-A9BA-65ED0B9E2E64}"/>
              </a:ext>
            </a:extLst>
          </p:cNvPr>
          <p:cNvSpPr txBox="1">
            <a:spLocks noChangeArrowheads="1"/>
          </p:cNvSpPr>
          <p:nvPr/>
        </p:nvSpPr>
        <p:spPr bwMode="auto">
          <a:xfrm>
            <a:off x="8817574" y="716046"/>
            <a:ext cx="1523433" cy="2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37931725" indent="-37474525" eaLnBrk="0" hangingPunct="0">
              <a:defRPr sz="2400">
                <a:solidFill>
                  <a:schemeClr val="tx1"/>
                </a:solidFill>
                <a:latin typeface="Times New Roman" pitchFamily="18" charset="0"/>
                <a:cs typeface="Arial" pitchFamily="34" charset="0"/>
              </a:defRPr>
            </a:lvl2pPr>
            <a:lvl3pPr eaLnBrk="0" hangingPunct="0">
              <a:defRPr sz="2400">
                <a:solidFill>
                  <a:schemeClr val="tx1"/>
                </a:solidFill>
                <a:latin typeface="Times New Roman" pitchFamily="18" charset="0"/>
                <a:cs typeface="Arial" pitchFamily="34" charset="0"/>
              </a:defRPr>
            </a:lvl3pPr>
            <a:lvl4pPr eaLnBrk="0" hangingPunct="0">
              <a:defRPr sz="2400">
                <a:solidFill>
                  <a:schemeClr val="tx1"/>
                </a:solidFill>
                <a:latin typeface="Times New Roman" pitchFamily="18" charset="0"/>
                <a:cs typeface="Arial" pitchFamily="34" charset="0"/>
              </a:defRPr>
            </a:lvl4pPr>
            <a:lvl5pPr eaLnBrk="0" hangingPunct="0">
              <a:defRPr sz="2400">
                <a:solidFill>
                  <a:schemeClr val="tx1"/>
                </a:solidFill>
                <a:latin typeface="Times New Roman" pitchFamily="18" charset="0"/>
                <a:cs typeface="Arial" pitchFamily="34" charset="0"/>
              </a:defRPr>
            </a:lvl5pPr>
            <a:lvl6pPr marL="457200" eaLnBrk="0" fontAlgn="base" hangingPunct="0">
              <a:spcBef>
                <a:spcPct val="0"/>
              </a:spcBef>
              <a:spcAft>
                <a:spcPct val="0"/>
              </a:spcAft>
              <a:defRPr sz="2400">
                <a:solidFill>
                  <a:schemeClr val="tx1"/>
                </a:solidFill>
                <a:latin typeface="Times New Roman" pitchFamily="18" charset="0"/>
                <a:cs typeface="Arial" pitchFamily="34" charset="0"/>
              </a:defRPr>
            </a:lvl6pPr>
            <a:lvl7pPr marL="914400" eaLnBrk="0" fontAlgn="base" hangingPunct="0">
              <a:spcBef>
                <a:spcPct val="0"/>
              </a:spcBef>
              <a:spcAft>
                <a:spcPct val="0"/>
              </a:spcAft>
              <a:defRPr sz="2400">
                <a:solidFill>
                  <a:schemeClr val="tx1"/>
                </a:solidFill>
                <a:latin typeface="Times New Roman" pitchFamily="18" charset="0"/>
                <a:cs typeface="Arial" pitchFamily="34" charset="0"/>
              </a:defRPr>
            </a:lvl7pPr>
            <a:lvl8pPr marL="1371600" eaLnBrk="0" fontAlgn="base" hangingPunct="0">
              <a:spcBef>
                <a:spcPct val="0"/>
              </a:spcBef>
              <a:spcAft>
                <a:spcPct val="0"/>
              </a:spcAft>
              <a:defRPr sz="2400">
                <a:solidFill>
                  <a:schemeClr val="tx1"/>
                </a:solidFill>
                <a:latin typeface="Times New Roman" pitchFamily="18" charset="0"/>
                <a:cs typeface="Arial" pitchFamily="34" charset="0"/>
              </a:defRPr>
            </a:lvl8pPr>
            <a:lvl9pPr marL="18288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endParaRPr lang="en-US" altLang="en-US" sz="918" dirty="0">
              <a:latin typeface="Calibri" pitchFamily="34" charset="0"/>
            </a:endParaRPr>
          </a:p>
        </p:txBody>
      </p:sp>
      <p:grpSp>
        <p:nvGrpSpPr>
          <p:cNvPr id="23" name="Group 55">
            <a:extLst>
              <a:ext uri="{FF2B5EF4-FFF2-40B4-BE49-F238E27FC236}">
                <a16:creationId xmlns:a16="http://schemas.microsoft.com/office/drawing/2014/main" id="{55A9D241-96A6-417E-A28E-A8A99DCA6C59}"/>
              </a:ext>
            </a:extLst>
          </p:cNvPr>
          <p:cNvGrpSpPr>
            <a:grpSpLocks/>
          </p:cNvGrpSpPr>
          <p:nvPr/>
        </p:nvGrpSpPr>
        <p:grpSpPr bwMode="auto">
          <a:xfrm>
            <a:off x="6159501" y="279401"/>
            <a:ext cx="1911351" cy="1511300"/>
            <a:chOff x="3657600" y="1066800"/>
            <a:chExt cx="1434086" cy="1133128"/>
          </a:xfrm>
        </p:grpSpPr>
        <p:pic>
          <p:nvPicPr>
            <p:cNvPr id="24" name="Picture 18" descr="Folder.png">
              <a:extLst>
                <a:ext uri="{FF2B5EF4-FFF2-40B4-BE49-F238E27FC236}">
                  <a16:creationId xmlns:a16="http://schemas.microsoft.com/office/drawing/2014/main" id="{44D5067D-B69A-4D65-85F6-D9B270A08F8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1066800"/>
              <a:ext cx="1434086" cy="113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9">
              <a:extLst>
                <a:ext uri="{FF2B5EF4-FFF2-40B4-BE49-F238E27FC236}">
                  <a16:creationId xmlns:a16="http://schemas.microsoft.com/office/drawing/2014/main" id="{1011B15F-045B-409C-9942-91E961B35FBF}"/>
                </a:ext>
              </a:extLst>
            </p:cNvPr>
            <p:cNvSpPr txBox="1">
              <a:spLocks noChangeArrowheads="1"/>
            </p:cNvSpPr>
            <p:nvPr/>
          </p:nvSpPr>
          <p:spPr bwMode="auto">
            <a:xfrm>
              <a:off x="4247014" y="1320225"/>
              <a:ext cx="315357" cy="56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37931725" indent="-37474525" eaLnBrk="0" hangingPunct="0">
                <a:defRPr sz="2400">
                  <a:solidFill>
                    <a:schemeClr val="tx1"/>
                  </a:solidFill>
                  <a:latin typeface="Times New Roman" pitchFamily="18" charset="0"/>
                  <a:cs typeface="Arial" pitchFamily="34" charset="0"/>
                </a:defRPr>
              </a:lvl2pPr>
              <a:lvl3pPr eaLnBrk="0" hangingPunct="0">
                <a:defRPr sz="2400">
                  <a:solidFill>
                    <a:schemeClr val="tx1"/>
                  </a:solidFill>
                  <a:latin typeface="Times New Roman" pitchFamily="18" charset="0"/>
                  <a:cs typeface="Arial" pitchFamily="34" charset="0"/>
                </a:defRPr>
              </a:lvl3pPr>
              <a:lvl4pPr eaLnBrk="0" hangingPunct="0">
                <a:defRPr sz="2400">
                  <a:solidFill>
                    <a:schemeClr val="tx1"/>
                  </a:solidFill>
                  <a:latin typeface="Times New Roman" pitchFamily="18" charset="0"/>
                  <a:cs typeface="Arial" pitchFamily="34" charset="0"/>
                </a:defRPr>
              </a:lvl4pPr>
              <a:lvl5pPr eaLnBrk="0" hangingPunct="0">
                <a:defRPr sz="2400">
                  <a:solidFill>
                    <a:schemeClr val="tx1"/>
                  </a:solidFill>
                  <a:latin typeface="Times New Roman" pitchFamily="18" charset="0"/>
                  <a:cs typeface="Arial" pitchFamily="34" charset="0"/>
                </a:defRPr>
              </a:lvl5pPr>
              <a:lvl6pPr marL="457200" eaLnBrk="0" fontAlgn="base" hangingPunct="0">
                <a:spcBef>
                  <a:spcPct val="0"/>
                </a:spcBef>
                <a:spcAft>
                  <a:spcPct val="0"/>
                </a:spcAft>
                <a:defRPr sz="2400">
                  <a:solidFill>
                    <a:schemeClr val="tx1"/>
                  </a:solidFill>
                  <a:latin typeface="Times New Roman" pitchFamily="18" charset="0"/>
                  <a:cs typeface="Arial" pitchFamily="34" charset="0"/>
                </a:defRPr>
              </a:lvl6pPr>
              <a:lvl7pPr marL="914400" eaLnBrk="0" fontAlgn="base" hangingPunct="0">
                <a:spcBef>
                  <a:spcPct val="0"/>
                </a:spcBef>
                <a:spcAft>
                  <a:spcPct val="0"/>
                </a:spcAft>
                <a:defRPr sz="2400">
                  <a:solidFill>
                    <a:schemeClr val="tx1"/>
                  </a:solidFill>
                  <a:latin typeface="Times New Roman" pitchFamily="18" charset="0"/>
                  <a:cs typeface="Arial" pitchFamily="34" charset="0"/>
                </a:defRPr>
              </a:lvl7pPr>
              <a:lvl8pPr marL="1371600" eaLnBrk="0" fontAlgn="base" hangingPunct="0">
                <a:spcBef>
                  <a:spcPct val="0"/>
                </a:spcBef>
                <a:spcAft>
                  <a:spcPct val="0"/>
                </a:spcAft>
                <a:defRPr sz="2400">
                  <a:solidFill>
                    <a:schemeClr val="tx1"/>
                  </a:solidFill>
                  <a:latin typeface="Times New Roman" pitchFamily="18" charset="0"/>
                  <a:cs typeface="Arial" pitchFamily="34" charset="0"/>
                </a:defRPr>
              </a:lvl8pPr>
              <a:lvl9pPr marL="18288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altLang="en-US" sz="4266" b="1">
                  <a:latin typeface="Calibri" pitchFamily="34" charset="0"/>
                </a:rPr>
                <a:t>/</a:t>
              </a:r>
            </a:p>
          </p:txBody>
        </p:sp>
      </p:grpSp>
      <p:grpSp>
        <p:nvGrpSpPr>
          <p:cNvPr id="26" name="Group 69">
            <a:extLst>
              <a:ext uri="{FF2B5EF4-FFF2-40B4-BE49-F238E27FC236}">
                <a16:creationId xmlns:a16="http://schemas.microsoft.com/office/drawing/2014/main" id="{0378A30C-CC00-4A0B-AA49-C1B33D287DD7}"/>
              </a:ext>
            </a:extLst>
          </p:cNvPr>
          <p:cNvGrpSpPr>
            <a:grpSpLocks/>
          </p:cNvGrpSpPr>
          <p:nvPr/>
        </p:nvGrpSpPr>
        <p:grpSpPr bwMode="auto">
          <a:xfrm>
            <a:off x="8413750" y="2324101"/>
            <a:ext cx="1911348" cy="1511300"/>
            <a:chOff x="5576314" y="1914872"/>
            <a:chExt cx="1434086" cy="1133128"/>
          </a:xfrm>
        </p:grpSpPr>
        <p:pic>
          <p:nvPicPr>
            <p:cNvPr id="27" name="Picture 21" descr="Folder.png">
              <a:extLst>
                <a:ext uri="{FF2B5EF4-FFF2-40B4-BE49-F238E27FC236}">
                  <a16:creationId xmlns:a16="http://schemas.microsoft.com/office/drawing/2014/main" id="{1616D1DF-A4A4-4559-91EC-FC5F3240F4E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76314" y="1914872"/>
              <a:ext cx="1434086" cy="113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2">
              <a:extLst>
                <a:ext uri="{FF2B5EF4-FFF2-40B4-BE49-F238E27FC236}">
                  <a16:creationId xmlns:a16="http://schemas.microsoft.com/office/drawing/2014/main" id="{849FAB37-2C95-47C1-AE20-D518F10D0A1B}"/>
                </a:ext>
              </a:extLst>
            </p:cNvPr>
            <p:cNvSpPr txBox="1">
              <a:spLocks noChangeArrowheads="1"/>
            </p:cNvSpPr>
            <p:nvPr/>
          </p:nvSpPr>
          <p:spPr bwMode="auto">
            <a:xfrm>
              <a:off x="5829744" y="2266890"/>
              <a:ext cx="929954" cy="376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37931725" indent="-37474525" eaLnBrk="0" hangingPunct="0">
                <a:defRPr sz="2400">
                  <a:solidFill>
                    <a:schemeClr val="tx1"/>
                  </a:solidFill>
                  <a:latin typeface="Times New Roman" pitchFamily="18" charset="0"/>
                  <a:cs typeface="Arial" pitchFamily="34" charset="0"/>
                </a:defRPr>
              </a:lvl2pPr>
              <a:lvl3pPr eaLnBrk="0" hangingPunct="0">
                <a:defRPr sz="2400">
                  <a:solidFill>
                    <a:schemeClr val="tx1"/>
                  </a:solidFill>
                  <a:latin typeface="Times New Roman" pitchFamily="18" charset="0"/>
                  <a:cs typeface="Arial" pitchFamily="34" charset="0"/>
                </a:defRPr>
              </a:lvl3pPr>
              <a:lvl4pPr eaLnBrk="0" hangingPunct="0">
                <a:defRPr sz="2400">
                  <a:solidFill>
                    <a:schemeClr val="tx1"/>
                  </a:solidFill>
                  <a:latin typeface="Times New Roman" pitchFamily="18" charset="0"/>
                  <a:cs typeface="Arial" pitchFamily="34" charset="0"/>
                </a:defRPr>
              </a:lvl4pPr>
              <a:lvl5pPr eaLnBrk="0" hangingPunct="0">
                <a:defRPr sz="2400">
                  <a:solidFill>
                    <a:schemeClr val="tx1"/>
                  </a:solidFill>
                  <a:latin typeface="Times New Roman" pitchFamily="18" charset="0"/>
                  <a:cs typeface="Arial" pitchFamily="34" charset="0"/>
                </a:defRPr>
              </a:lvl5pPr>
              <a:lvl6pPr marL="457200" eaLnBrk="0" fontAlgn="base" hangingPunct="0">
                <a:spcBef>
                  <a:spcPct val="0"/>
                </a:spcBef>
                <a:spcAft>
                  <a:spcPct val="0"/>
                </a:spcAft>
                <a:defRPr sz="2400">
                  <a:solidFill>
                    <a:schemeClr val="tx1"/>
                  </a:solidFill>
                  <a:latin typeface="Times New Roman" pitchFamily="18" charset="0"/>
                  <a:cs typeface="Arial" pitchFamily="34" charset="0"/>
                </a:defRPr>
              </a:lvl6pPr>
              <a:lvl7pPr marL="914400" eaLnBrk="0" fontAlgn="base" hangingPunct="0">
                <a:spcBef>
                  <a:spcPct val="0"/>
                </a:spcBef>
                <a:spcAft>
                  <a:spcPct val="0"/>
                </a:spcAft>
                <a:defRPr sz="2400">
                  <a:solidFill>
                    <a:schemeClr val="tx1"/>
                  </a:solidFill>
                  <a:latin typeface="Times New Roman" pitchFamily="18" charset="0"/>
                  <a:cs typeface="Arial" pitchFamily="34" charset="0"/>
                </a:defRPr>
              </a:lvl7pPr>
              <a:lvl8pPr marL="1371600" eaLnBrk="0" fontAlgn="base" hangingPunct="0">
                <a:spcBef>
                  <a:spcPct val="0"/>
                </a:spcBef>
                <a:spcAft>
                  <a:spcPct val="0"/>
                </a:spcAft>
                <a:defRPr sz="2400">
                  <a:solidFill>
                    <a:schemeClr val="tx1"/>
                  </a:solidFill>
                  <a:latin typeface="Times New Roman" pitchFamily="18" charset="0"/>
                  <a:cs typeface="Arial" pitchFamily="34" charset="0"/>
                </a:defRPr>
              </a:lvl8pPr>
              <a:lvl9pPr marL="18288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altLang="en-US" sz="2666" b="1" dirty="0" err="1">
                  <a:latin typeface="Calibri" pitchFamily="34" charset="0"/>
                </a:rPr>
                <a:t>SimOut</a:t>
              </a:r>
              <a:endParaRPr lang="en-US" altLang="en-US" sz="2666" b="1" dirty="0">
                <a:latin typeface="Calibri" pitchFamily="34" charset="0"/>
              </a:endParaRPr>
            </a:p>
          </p:txBody>
        </p:sp>
      </p:grpSp>
      <p:grpSp>
        <p:nvGrpSpPr>
          <p:cNvPr id="29" name="Group 62">
            <a:extLst>
              <a:ext uri="{FF2B5EF4-FFF2-40B4-BE49-F238E27FC236}">
                <a16:creationId xmlns:a16="http://schemas.microsoft.com/office/drawing/2014/main" id="{B0B806ED-0828-4A78-8793-C6A64653B3A3}"/>
              </a:ext>
            </a:extLst>
          </p:cNvPr>
          <p:cNvGrpSpPr>
            <a:grpSpLocks/>
          </p:cNvGrpSpPr>
          <p:nvPr/>
        </p:nvGrpSpPr>
        <p:grpSpPr bwMode="auto">
          <a:xfrm>
            <a:off x="3416301" y="2311402"/>
            <a:ext cx="2012952" cy="1511300"/>
            <a:chOff x="3505200" y="2667000"/>
            <a:chExt cx="1510286" cy="1133128"/>
          </a:xfrm>
        </p:grpSpPr>
        <p:pic>
          <p:nvPicPr>
            <p:cNvPr id="30" name="Picture 24" descr="Folder.png">
              <a:extLst>
                <a:ext uri="{FF2B5EF4-FFF2-40B4-BE49-F238E27FC236}">
                  <a16:creationId xmlns:a16="http://schemas.microsoft.com/office/drawing/2014/main" id="{68249BCF-2052-4CAC-8658-D1D390CC4E1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2667000"/>
              <a:ext cx="1510286" cy="113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25">
              <a:extLst>
                <a:ext uri="{FF2B5EF4-FFF2-40B4-BE49-F238E27FC236}">
                  <a16:creationId xmlns:a16="http://schemas.microsoft.com/office/drawing/2014/main" id="{D68BEDDD-0B8A-4FD1-BF5F-9D8936A3D6BF}"/>
                </a:ext>
              </a:extLst>
            </p:cNvPr>
            <p:cNvSpPr txBox="1">
              <a:spLocks noChangeArrowheads="1"/>
            </p:cNvSpPr>
            <p:nvPr/>
          </p:nvSpPr>
          <p:spPr bwMode="auto">
            <a:xfrm>
              <a:off x="3962400" y="3044279"/>
              <a:ext cx="440432" cy="36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37931725" indent="-37474525" eaLnBrk="0" hangingPunct="0">
                <a:defRPr sz="2400">
                  <a:solidFill>
                    <a:schemeClr val="tx1"/>
                  </a:solidFill>
                  <a:latin typeface="Times New Roman" pitchFamily="18" charset="0"/>
                  <a:cs typeface="Arial" pitchFamily="34" charset="0"/>
                </a:defRPr>
              </a:lvl2pPr>
              <a:lvl3pPr eaLnBrk="0" hangingPunct="0">
                <a:defRPr sz="2400">
                  <a:solidFill>
                    <a:schemeClr val="tx1"/>
                  </a:solidFill>
                  <a:latin typeface="Times New Roman" pitchFamily="18" charset="0"/>
                  <a:cs typeface="Arial" pitchFamily="34" charset="0"/>
                </a:defRPr>
              </a:lvl3pPr>
              <a:lvl4pPr eaLnBrk="0" hangingPunct="0">
                <a:defRPr sz="2400">
                  <a:solidFill>
                    <a:schemeClr val="tx1"/>
                  </a:solidFill>
                  <a:latin typeface="Times New Roman" pitchFamily="18" charset="0"/>
                  <a:cs typeface="Arial" pitchFamily="34" charset="0"/>
                </a:defRPr>
              </a:lvl4pPr>
              <a:lvl5pPr eaLnBrk="0" hangingPunct="0">
                <a:defRPr sz="2400">
                  <a:solidFill>
                    <a:schemeClr val="tx1"/>
                  </a:solidFill>
                  <a:latin typeface="Times New Roman" pitchFamily="18" charset="0"/>
                  <a:cs typeface="Arial" pitchFamily="34" charset="0"/>
                </a:defRPr>
              </a:lvl5pPr>
              <a:lvl6pPr marL="457200" eaLnBrk="0" fontAlgn="base" hangingPunct="0">
                <a:spcBef>
                  <a:spcPct val="0"/>
                </a:spcBef>
                <a:spcAft>
                  <a:spcPct val="0"/>
                </a:spcAft>
                <a:defRPr sz="2400">
                  <a:solidFill>
                    <a:schemeClr val="tx1"/>
                  </a:solidFill>
                  <a:latin typeface="Times New Roman" pitchFamily="18" charset="0"/>
                  <a:cs typeface="Arial" pitchFamily="34" charset="0"/>
                </a:defRPr>
              </a:lvl6pPr>
              <a:lvl7pPr marL="914400" eaLnBrk="0" fontAlgn="base" hangingPunct="0">
                <a:spcBef>
                  <a:spcPct val="0"/>
                </a:spcBef>
                <a:spcAft>
                  <a:spcPct val="0"/>
                </a:spcAft>
                <a:defRPr sz="2400">
                  <a:solidFill>
                    <a:schemeClr val="tx1"/>
                  </a:solidFill>
                  <a:latin typeface="Times New Roman" pitchFamily="18" charset="0"/>
                  <a:cs typeface="Arial" pitchFamily="34" charset="0"/>
                </a:defRPr>
              </a:lvl7pPr>
              <a:lvl8pPr marL="1371600" eaLnBrk="0" fontAlgn="base" hangingPunct="0">
                <a:spcBef>
                  <a:spcPct val="0"/>
                </a:spcBef>
                <a:spcAft>
                  <a:spcPct val="0"/>
                </a:spcAft>
                <a:defRPr sz="2400">
                  <a:solidFill>
                    <a:schemeClr val="tx1"/>
                  </a:solidFill>
                  <a:latin typeface="Times New Roman" pitchFamily="18" charset="0"/>
                  <a:cs typeface="Arial" pitchFamily="34" charset="0"/>
                </a:defRPr>
              </a:lvl8pPr>
              <a:lvl9pPr marL="18288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altLang="en-US" sz="2534" b="1" dirty="0">
                  <a:latin typeface="Calibri" pitchFamily="34" charset="0"/>
                </a:rPr>
                <a:t>Viz</a:t>
              </a:r>
            </a:p>
          </p:txBody>
        </p:sp>
      </p:grpSp>
      <p:cxnSp>
        <p:nvCxnSpPr>
          <p:cNvPr id="32" name="Straight Connector 31">
            <a:extLst>
              <a:ext uri="{FF2B5EF4-FFF2-40B4-BE49-F238E27FC236}">
                <a16:creationId xmlns:a16="http://schemas.microsoft.com/office/drawing/2014/main" id="{E9949B61-9A17-46C0-BB60-D7111337AAAA}"/>
              </a:ext>
            </a:extLst>
          </p:cNvPr>
          <p:cNvCxnSpPr>
            <a:cxnSpLocks noChangeShapeType="1"/>
          </p:cNvCxnSpPr>
          <p:nvPr/>
        </p:nvCxnSpPr>
        <p:spPr bwMode="auto">
          <a:xfrm rot="10800000" flipV="1">
            <a:off x="5143500" y="1498600"/>
            <a:ext cx="1589618" cy="1016000"/>
          </a:xfrm>
          <a:prstGeom prst="line">
            <a:avLst/>
          </a:prstGeom>
          <a:noFill/>
          <a:ln w="38100" cap="rnd">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Straight Connector 32">
            <a:extLst>
              <a:ext uri="{FF2B5EF4-FFF2-40B4-BE49-F238E27FC236}">
                <a16:creationId xmlns:a16="http://schemas.microsoft.com/office/drawing/2014/main" id="{90696699-EB98-4148-8D57-BF639C951785}"/>
              </a:ext>
            </a:extLst>
          </p:cNvPr>
          <p:cNvCxnSpPr>
            <a:cxnSpLocks noChangeShapeType="1"/>
          </p:cNvCxnSpPr>
          <p:nvPr/>
        </p:nvCxnSpPr>
        <p:spPr bwMode="auto">
          <a:xfrm>
            <a:off x="7785100" y="1498600"/>
            <a:ext cx="1219200" cy="1117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Straight Connector 33">
            <a:extLst>
              <a:ext uri="{FF2B5EF4-FFF2-40B4-BE49-F238E27FC236}">
                <a16:creationId xmlns:a16="http://schemas.microsoft.com/office/drawing/2014/main" id="{C5EBA44D-E2E9-4B66-9B36-6D63AE3E0E2A}"/>
              </a:ext>
            </a:extLst>
          </p:cNvPr>
          <p:cNvCxnSpPr>
            <a:cxnSpLocks noChangeShapeType="1"/>
          </p:cNvCxnSpPr>
          <p:nvPr/>
        </p:nvCxnSpPr>
        <p:spPr bwMode="auto">
          <a:xfrm>
            <a:off x="5200651" y="3022601"/>
            <a:ext cx="857249" cy="711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Straight Connector 34">
            <a:extLst>
              <a:ext uri="{FF2B5EF4-FFF2-40B4-BE49-F238E27FC236}">
                <a16:creationId xmlns:a16="http://schemas.microsoft.com/office/drawing/2014/main" id="{305689C7-7BA7-4BEF-AE80-4B9EE8E97EE4}"/>
              </a:ext>
            </a:extLst>
          </p:cNvPr>
          <p:cNvCxnSpPr>
            <a:cxnSpLocks noChangeShapeType="1"/>
          </p:cNvCxnSpPr>
          <p:nvPr/>
        </p:nvCxnSpPr>
        <p:spPr bwMode="auto">
          <a:xfrm rot="10800000" flipV="1">
            <a:off x="1993901" y="3083985"/>
            <a:ext cx="1680633" cy="7514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Straight Connector 35">
            <a:extLst>
              <a:ext uri="{FF2B5EF4-FFF2-40B4-BE49-F238E27FC236}">
                <a16:creationId xmlns:a16="http://schemas.microsoft.com/office/drawing/2014/main" id="{D922F5ED-93CB-4B46-9A58-4A663A3D1970}"/>
              </a:ext>
            </a:extLst>
          </p:cNvPr>
          <p:cNvCxnSpPr>
            <a:cxnSpLocks noChangeShapeType="1"/>
          </p:cNvCxnSpPr>
          <p:nvPr/>
        </p:nvCxnSpPr>
        <p:spPr bwMode="auto">
          <a:xfrm rot="10800000" flipV="1">
            <a:off x="7378701" y="3022601"/>
            <a:ext cx="1280584" cy="711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Rectangular Callout 39">
            <a:extLst>
              <a:ext uri="{FF2B5EF4-FFF2-40B4-BE49-F238E27FC236}">
                <a16:creationId xmlns:a16="http://schemas.microsoft.com/office/drawing/2014/main" id="{EE0E6B40-12EA-4E86-BAB7-2C2B9D24F409}"/>
              </a:ext>
            </a:extLst>
          </p:cNvPr>
          <p:cNvSpPr/>
          <p:nvPr/>
        </p:nvSpPr>
        <p:spPr bwMode="auto">
          <a:xfrm>
            <a:off x="10375900" y="2271185"/>
            <a:ext cx="1473200" cy="751416"/>
          </a:xfrm>
          <a:prstGeom prst="wedgeRectCallout">
            <a:avLst>
              <a:gd name="adj1" fmla="val -73609"/>
              <a:gd name="adj2" fmla="val 19782"/>
            </a:avLst>
          </a:prstGeom>
          <a:solidFill>
            <a:schemeClr val="bg2">
              <a:lumMod val="90000"/>
            </a:schemeClr>
          </a:solidFill>
          <a:ln w="12700">
            <a:solidFill>
              <a:schemeClr val="bg2">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60960" rIns="60960" anchor="ctr"/>
          <a:lstStyle/>
          <a:p>
            <a:pPr>
              <a:defRPr/>
            </a:pPr>
            <a:r>
              <a:rPr lang="en-US" sz="1866" dirty="0">
                <a:solidFill>
                  <a:schemeClr val="tx1"/>
                </a:solidFill>
                <a:latin typeface="Calibri"/>
                <a:cs typeface="Calibri"/>
              </a:rPr>
              <a:t>Parameters</a:t>
            </a:r>
          </a:p>
          <a:p>
            <a:pPr>
              <a:defRPr/>
            </a:pPr>
            <a:r>
              <a:rPr lang="en-US" sz="1866" dirty="0">
                <a:solidFill>
                  <a:schemeClr val="tx1"/>
                </a:solidFill>
                <a:latin typeface="Calibri"/>
                <a:cs typeface="Calibri"/>
              </a:rPr>
              <a:t>10;100;1000</a:t>
            </a:r>
          </a:p>
        </p:txBody>
      </p:sp>
      <p:sp>
        <p:nvSpPr>
          <p:cNvPr id="38" name="Rectangular Callout 44">
            <a:extLst>
              <a:ext uri="{FF2B5EF4-FFF2-40B4-BE49-F238E27FC236}">
                <a16:creationId xmlns:a16="http://schemas.microsoft.com/office/drawing/2014/main" id="{797D52FF-983A-48F1-9610-FCFBE9014910}"/>
              </a:ext>
            </a:extLst>
          </p:cNvPr>
          <p:cNvSpPr/>
          <p:nvPr/>
        </p:nvSpPr>
        <p:spPr bwMode="auto">
          <a:xfrm>
            <a:off x="8670711" y="420403"/>
            <a:ext cx="1817157" cy="1043511"/>
          </a:xfrm>
          <a:prstGeom prst="wedgeRectCallout">
            <a:avLst>
              <a:gd name="adj1" fmla="val -94147"/>
              <a:gd name="adj2" fmla="val 2794"/>
            </a:avLst>
          </a:prstGeom>
          <a:solidFill>
            <a:schemeClr val="bg2">
              <a:lumMod val="90000"/>
            </a:schemeClr>
          </a:solidFill>
          <a:ln w="12700">
            <a:solidFill>
              <a:schemeClr val="bg2">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60960" rIns="60960" anchor="ctr"/>
          <a:lstStyle/>
          <a:p>
            <a:r>
              <a:rPr lang="en-US" altLang="en-US" sz="1286" dirty="0">
                <a:latin typeface="Calibri" pitchFamily="34" charset="0"/>
              </a:rPr>
              <a:t>Experiment Notes:</a:t>
            </a:r>
          </a:p>
          <a:p>
            <a:r>
              <a:rPr lang="en-US" altLang="en-US" sz="1286" dirty="0">
                <a:latin typeface="Calibri" pitchFamily="34" charset="0"/>
              </a:rPr>
              <a:t>Serial Number: 99378920</a:t>
            </a:r>
          </a:p>
          <a:p>
            <a:r>
              <a:rPr lang="en-US" altLang="en-US" sz="1286" dirty="0">
                <a:latin typeface="Calibri" pitchFamily="34" charset="0"/>
              </a:rPr>
              <a:t>Date: 3/13/09</a:t>
            </a:r>
          </a:p>
          <a:p>
            <a:r>
              <a:rPr lang="en-US" altLang="en-US" sz="1286" dirty="0">
                <a:latin typeface="Calibri" pitchFamily="34" charset="0"/>
              </a:rPr>
              <a:t>Configuration: Standard 3</a:t>
            </a:r>
          </a:p>
        </p:txBody>
      </p:sp>
    </p:spTree>
    <p:extLst>
      <p:ext uri="{BB962C8B-B14F-4D97-AF65-F5344CB8AC3E}">
        <p14:creationId xmlns:p14="http://schemas.microsoft.com/office/powerpoint/2010/main" val="1976197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a:t>HDF5 Data Model</a:t>
            </a:r>
          </a:p>
        </p:txBody>
      </p:sp>
      <p:sp>
        <p:nvSpPr>
          <p:cNvPr id="61445" name="Rectangle 3"/>
          <p:cNvSpPr>
            <a:spLocks noGrp="1" noChangeArrowheads="1"/>
          </p:cNvSpPr>
          <p:nvPr>
            <p:ph idx="1"/>
          </p:nvPr>
        </p:nvSpPr>
        <p:spPr/>
        <p:txBody>
          <a:bodyPr/>
          <a:lstStyle/>
          <a:p>
            <a:r>
              <a:rPr lang="en-US" dirty="0"/>
              <a:t>File – Container for objects</a:t>
            </a:r>
          </a:p>
          <a:p>
            <a:r>
              <a:rPr lang="en-US" dirty="0"/>
              <a:t>Groups – provide structure among objects</a:t>
            </a:r>
          </a:p>
          <a:p>
            <a:r>
              <a:rPr lang="en-US" dirty="0"/>
              <a:t>Datasets – where the primary data goes</a:t>
            </a:r>
          </a:p>
          <a:p>
            <a:r>
              <a:rPr lang="en-US" dirty="0"/>
              <a:t>Attributes, for metadata</a:t>
            </a:r>
          </a:p>
          <a:p>
            <a:endParaRPr lang="en-US" dirty="0"/>
          </a:p>
          <a:p>
            <a:r>
              <a:rPr lang="en-US" i="1" dirty="0">
                <a:effectLst>
                  <a:outerShdw blurRad="38100" dist="38100" dir="2700000" algn="tl">
                    <a:srgbClr val="DDDDDD"/>
                  </a:outerShdw>
                </a:effectLst>
                <a:latin typeface="Arial" charset="0"/>
              </a:rPr>
              <a:t>Everything else is built from these parts.</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61443" name="Slide Number Placeholder 5"/>
          <p:cNvSpPr>
            <a:spLocks noGrp="1"/>
          </p:cNvSpPr>
          <p:nvPr>
            <p:ph type="sldNum" sz="quarter" idx="12"/>
          </p:nvPr>
        </p:nvSpPr>
        <p:spPr/>
        <p:txBody>
          <a:bodyPr/>
          <a:lstStyle>
            <a:lvl1pPr eaLnBrk="0" hangingPunct="0">
              <a:defRPr sz="3200">
                <a:solidFill>
                  <a:schemeClr val="tx1"/>
                </a:solidFill>
                <a:latin typeface="Times New Roman" charset="0"/>
                <a:ea typeface="ＭＳ Ｐゴシック" charset="0"/>
                <a:cs typeface="ＭＳ Ｐゴシック" charset="0"/>
              </a:defRPr>
            </a:lvl1pPr>
            <a:lvl2pPr marL="990623" indent="-381009" eaLnBrk="0" hangingPunct="0">
              <a:defRPr sz="3200">
                <a:solidFill>
                  <a:schemeClr val="tx1"/>
                </a:solidFill>
                <a:latin typeface="Times New Roman" charset="0"/>
                <a:ea typeface="ＭＳ Ｐゴシック" charset="0"/>
              </a:defRPr>
            </a:lvl2pPr>
            <a:lvl3pPr marL="1524035" indent="-304808" eaLnBrk="0" hangingPunct="0">
              <a:defRPr sz="3200">
                <a:solidFill>
                  <a:schemeClr val="tx1"/>
                </a:solidFill>
                <a:latin typeface="Times New Roman" charset="0"/>
                <a:ea typeface="ＭＳ Ｐゴシック" charset="0"/>
              </a:defRPr>
            </a:lvl3pPr>
            <a:lvl4pPr marL="2133649" indent="-304808" eaLnBrk="0" hangingPunct="0">
              <a:defRPr sz="3200">
                <a:solidFill>
                  <a:schemeClr val="tx1"/>
                </a:solidFill>
                <a:latin typeface="Times New Roman" charset="0"/>
                <a:ea typeface="ＭＳ Ｐゴシック" charset="0"/>
              </a:defRPr>
            </a:lvl4pPr>
            <a:lvl5pPr marL="2743264" indent="-304808" eaLnBrk="0" hangingPunct="0">
              <a:defRPr sz="3200">
                <a:solidFill>
                  <a:schemeClr val="tx1"/>
                </a:solidFill>
                <a:latin typeface="Times New Roman" charset="0"/>
                <a:ea typeface="ＭＳ Ｐゴシック" charset="0"/>
              </a:defRPr>
            </a:lvl5pPr>
            <a:lvl6pPr marL="3352878" indent="-304808" eaLnBrk="0" fontAlgn="base" hangingPunct="0">
              <a:spcBef>
                <a:spcPct val="0"/>
              </a:spcBef>
              <a:spcAft>
                <a:spcPct val="0"/>
              </a:spcAft>
              <a:defRPr sz="3200">
                <a:solidFill>
                  <a:schemeClr val="tx1"/>
                </a:solidFill>
                <a:latin typeface="Times New Roman" charset="0"/>
                <a:ea typeface="ＭＳ Ｐゴシック" charset="0"/>
              </a:defRPr>
            </a:lvl6pPr>
            <a:lvl7pPr marL="3962492" indent="-304808" eaLnBrk="0" fontAlgn="base" hangingPunct="0">
              <a:spcBef>
                <a:spcPct val="0"/>
              </a:spcBef>
              <a:spcAft>
                <a:spcPct val="0"/>
              </a:spcAft>
              <a:defRPr sz="3200">
                <a:solidFill>
                  <a:schemeClr val="tx1"/>
                </a:solidFill>
                <a:latin typeface="Times New Roman" charset="0"/>
                <a:ea typeface="ＭＳ Ｐゴシック" charset="0"/>
              </a:defRPr>
            </a:lvl7pPr>
            <a:lvl8pPr marL="4572106" indent="-304808" eaLnBrk="0" fontAlgn="base" hangingPunct="0">
              <a:spcBef>
                <a:spcPct val="0"/>
              </a:spcBef>
              <a:spcAft>
                <a:spcPct val="0"/>
              </a:spcAft>
              <a:defRPr sz="3200">
                <a:solidFill>
                  <a:schemeClr val="tx1"/>
                </a:solidFill>
                <a:latin typeface="Times New Roman" charset="0"/>
                <a:ea typeface="ＭＳ Ｐゴシック" charset="0"/>
              </a:defRPr>
            </a:lvl8pPr>
            <a:lvl9pPr marL="5181721" indent="-304808" eaLnBrk="0" fontAlgn="base" hangingPunct="0">
              <a:spcBef>
                <a:spcPct val="0"/>
              </a:spcBef>
              <a:spcAft>
                <a:spcPct val="0"/>
              </a:spcAft>
              <a:defRPr sz="3200">
                <a:solidFill>
                  <a:schemeClr val="tx1"/>
                </a:solidFill>
                <a:latin typeface="Times New Roman" charset="0"/>
                <a:ea typeface="ＭＳ Ｐゴシック" charset="0"/>
              </a:defRPr>
            </a:lvl9pPr>
          </a:lstStyle>
          <a:p>
            <a:fld id="{2C1E2F28-D8B8-F74C-92DD-8686CD133381}" type="slidenum">
              <a:rPr lang="en-US" sz="1800"/>
              <a:pPr/>
              <a:t>26</a:t>
            </a:fld>
            <a:endParaRPr lang="en-US" sz="1800" dirty="0"/>
          </a:p>
        </p:txBody>
      </p:sp>
    </p:spTree>
    <p:extLst>
      <p:ext uri="{BB962C8B-B14F-4D97-AF65-F5344CB8AC3E}">
        <p14:creationId xmlns:p14="http://schemas.microsoft.com/office/powerpoint/2010/main" val="54686555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4625-2CFC-D945-A287-290C7D37D17B}"/>
              </a:ext>
            </a:extLst>
          </p:cNvPr>
          <p:cNvSpPr>
            <a:spLocks noGrp="1"/>
          </p:cNvSpPr>
          <p:nvPr>
            <p:ph type="title"/>
          </p:nvPr>
        </p:nvSpPr>
        <p:spPr/>
        <p:txBody>
          <a:bodyPr/>
          <a:lstStyle/>
          <a:p>
            <a:r>
              <a:rPr lang="en-US" dirty="0" err="1"/>
              <a:t>FIREfly</a:t>
            </a:r>
            <a:r>
              <a:rPr lang="en-US" dirty="0"/>
              <a:t> HDF5 File Lifecycle</a:t>
            </a:r>
          </a:p>
        </p:txBody>
      </p:sp>
      <p:sp>
        <p:nvSpPr>
          <p:cNvPr id="3" name="Content Placeholder 2">
            <a:extLst>
              <a:ext uri="{FF2B5EF4-FFF2-40B4-BE49-F238E27FC236}">
                <a16:creationId xmlns:a16="http://schemas.microsoft.com/office/drawing/2014/main" id="{46718254-BB3F-DC4F-8431-C3D188FF67A4}"/>
              </a:ext>
            </a:extLst>
          </p:cNvPr>
          <p:cNvSpPr>
            <a:spLocks noGrp="1"/>
          </p:cNvSpPr>
          <p:nvPr>
            <p:ph idx="1"/>
          </p:nvPr>
        </p:nvSpPr>
        <p:spPr/>
        <p:txBody>
          <a:bodyPr/>
          <a:lstStyle/>
          <a:p>
            <a:r>
              <a:rPr lang="en-US" dirty="0"/>
              <a:t>One </a:t>
            </a:r>
            <a:r>
              <a:rPr lang="en-US" dirty="0" err="1"/>
              <a:t>FIREfly</a:t>
            </a:r>
            <a:r>
              <a:rPr lang="en-US" dirty="0"/>
              <a:t> HDF5 file stores </a:t>
            </a:r>
            <a:r>
              <a:rPr lang="en-US" i="1" dirty="0"/>
              <a:t>only</a:t>
            </a:r>
            <a:r>
              <a:rPr lang="en-US" dirty="0"/>
              <a:t> the data related to one Chapter 10 file.</a:t>
            </a:r>
          </a:p>
          <a:p>
            <a:r>
              <a:rPr lang="en-US" dirty="0"/>
              <a:t>Each </a:t>
            </a:r>
            <a:r>
              <a:rPr lang="en-US" dirty="0" err="1"/>
              <a:t>FIREfly</a:t>
            </a:r>
            <a:r>
              <a:rPr lang="en-US" dirty="0"/>
              <a:t> file serves as the container for any data read  or computed (derived) from its Chapter 10 file.</a:t>
            </a:r>
          </a:p>
          <a:p>
            <a:r>
              <a:rPr lang="en-US" dirty="0"/>
              <a:t>Derived data are assumed to be of high-quality and of interest for long-term data analysis.</a:t>
            </a:r>
          </a:p>
        </p:txBody>
      </p:sp>
      <p:sp>
        <p:nvSpPr>
          <p:cNvPr id="4" name="Date Placeholder 3">
            <a:extLst>
              <a:ext uri="{FF2B5EF4-FFF2-40B4-BE49-F238E27FC236}">
                <a16:creationId xmlns:a16="http://schemas.microsoft.com/office/drawing/2014/main" id="{288A422B-CBAD-40DC-864C-A874AB4F1B9B}"/>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FBF17472-DC30-4D25-9BB3-0017BA06AF9E}"/>
              </a:ext>
            </a:extLst>
          </p:cNvPr>
          <p:cNvSpPr>
            <a:spLocks noGrp="1"/>
          </p:cNvSpPr>
          <p:nvPr>
            <p:ph type="sldNum" sz="quarter" idx="12"/>
          </p:nvPr>
        </p:nvSpPr>
        <p:spPr/>
        <p:txBody>
          <a:bodyPr/>
          <a:lstStyle/>
          <a:p>
            <a:fld id="{2AD084FA-AE50-4475-A470-41E7154B7D3F}" type="slidenum">
              <a:rPr lang="en-US" smtClean="0"/>
              <a:t>27</a:t>
            </a:fld>
            <a:endParaRPr lang="en-US"/>
          </a:p>
        </p:txBody>
      </p:sp>
    </p:spTree>
    <p:extLst>
      <p:ext uri="{BB962C8B-B14F-4D97-AF65-F5344CB8AC3E}">
        <p14:creationId xmlns:p14="http://schemas.microsoft.com/office/powerpoint/2010/main" val="137611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46FF-D297-A246-8BB3-71F3CD298CAA}"/>
              </a:ext>
            </a:extLst>
          </p:cNvPr>
          <p:cNvSpPr>
            <a:spLocks noGrp="1"/>
          </p:cNvSpPr>
          <p:nvPr>
            <p:ph type="title"/>
          </p:nvPr>
        </p:nvSpPr>
        <p:spPr/>
        <p:txBody>
          <a:bodyPr/>
          <a:lstStyle/>
          <a:p>
            <a:r>
              <a:rPr lang="en-US" dirty="0" err="1"/>
              <a:t>FIREfly</a:t>
            </a:r>
            <a:r>
              <a:rPr lang="en-US" dirty="0"/>
              <a:t> File Content</a:t>
            </a:r>
          </a:p>
        </p:txBody>
      </p:sp>
      <p:sp>
        <p:nvSpPr>
          <p:cNvPr id="3" name="Content Placeholder 2">
            <a:extLst>
              <a:ext uri="{FF2B5EF4-FFF2-40B4-BE49-F238E27FC236}">
                <a16:creationId xmlns:a16="http://schemas.microsoft.com/office/drawing/2014/main" id="{F16262A8-C7EF-194D-A319-35ED16B0CCA9}"/>
              </a:ext>
            </a:extLst>
          </p:cNvPr>
          <p:cNvSpPr>
            <a:spLocks noGrp="1"/>
          </p:cNvSpPr>
          <p:nvPr>
            <p:ph idx="1"/>
          </p:nvPr>
        </p:nvSpPr>
        <p:spPr/>
        <p:txBody>
          <a:bodyPr/>
          <a:lstStyle/>
          <a:p>
            <a:r>
              <a:rPr lang="en-US" dirty="0"/>
              <a:t>Three main content “areas”.</a:t>
            </a:r>
          </a:p>
          <a:p>
            <a:r>
              <a:rPr lang="en-US" dirty="0"/>
              <a:t>Chapter 10 packet data are under the /chapter11_data HDF5 group.</a:t>
            </a:r>
          </a:p>
          <a:p>
            <a:r>
              <a:rPr lang="en-US" dirty="0"/>
              <a:t>Any derived (engineering units, analysis-ready) data are under the /derived HDF5 group.</a:t>
            </a:r>
          </a:p>
          <a:p>
            <a:r>
              <a:rPr lang="en-US" dirty="0"/>
              <a:t>Descriptive metadata are in root group HDF5 attributes. Statistical summary information of the derived data is included.</a:t>
            </a:r>
          </a:p>
          <a:p>
            <a:endParaRPr lang="en-US" dirty="0"/>
          </a:p>
          <a:p>
            <a:pPr marL="0" indent="0">
              <a:buNone/>
            </a:pPr>
            <a:r>
              <a:rPr lang="en-US" dirty="0"/>
              <a:t>Data analysts can store data in these files any way they consider appropriate using the typical HDF5 API.</a:t>
            </a:r>
          </a:p>
        </p:txBody>
      </p:sp>
      <p:sp>
        <p:nvSpPr>
          <p:cNvPr id="4" name="Date Placeholder 3">
            <a:extLst>
              <a:ext uri="{FF2B5EF4-FFF2-40B4-BE49-F238E27FC236}">
                <a16:creationId xmlns:a16="http://schemas.microsoft.com/office/drawing/2014/main" id="{46D50F61-83F7-44FF-A530-4EFD5F459367}"/>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489DFF6C-34E0-4448-A213-4B75CF7ED424}"/>
              </a:ext>
            </a:extLst>
          </p:cNvPr>
          <p:cNvSpPr>
            <a:spLocks noGrp="1"/>
          </p:cNvSpPr>
          <p:nvPr>
            <p:ph type="sldNum" sz="quarter" idx="12"/>
          </p:nvPr>
        </p:nvSpPr>
        <p:spPr/>
        <p:txBody>
          <a:bodyPr/>
          <a:lstStyle/>
          <a:p>
            <a:fld id="{2AD084FA-AE50-4475-A470-41E7154B7D3F}" type="slidenum">
              <a:rPr lang="en-US" smtClean="0"/>
              <a:t>28</a:t>
            </a:fld>
            <a:endParaRPr lang="en-US"/>
          </a:p>
        </p:txBody>
      </p:sp>
    </p:spTree>
    <p:extLst>
      <p:ext uri="{BB962C8B-B14F-4D97-AF65-F5344CB8AC3E}">
        <p14:creationId xmlns:p14="http://schemas.microsoft.com/office/powerpoint/2010/main" val="2060373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F0BD-3CEC-3346-939A-43AF6AAE8B55}"/>
              </a:ext>
            </a:extLst>
          </p:cNvPr>
          <p:cNvSpPr>
            <a:spLocks noGrp="1"/>
          </p:cNvSpPr>
          <p:nvPr>
            <p:ph type="title"/>
          </p:nvPr>
        </p:nvSpPr>
        <p:spPr/>
        <p:txBody>
          <a:bodyPr/>
          <a:lstStyle/>
          <a:p>
            <a:r>
              <a:rPr lang="en-US" dirty="0"/>
              <a:t>Chapter 10 Data in </a:t>
            </a:r>
            <a:r>
              <a:rPr lang="en-US" dirty="0" err="1"/>
              <a:t>FIREfly</a:t>
            </a:r>
            <a:r>
              <a:rPr lang="en-US" dirty="0"/>
              <a:t> Files</a:t>
            </a:r>
          </a:p>
        </p:txBody>
      </p:sp>
      <p:sp>
        <p:nvSpPr>
          <p:cNvPr id="3" name="Content Placeholder 2">
            <a:extLst>
              <a:ext uri="{FF2B5EF4-FFF2-40B4-BE49-F238E27FC236}">
                <a16:creationId xmlns:a16="http://schemas.microsoft.com/office/drawing/2014/main" id="{FB9D2990-108B-1247-880A-301A2EFD0192}"/>
              </a:ext>
            </a:extLst>
          </p:cNvPr>
          <p:cNvSpPr>
            <a:spLocks noGrp="1"/>
          </p:cNvSpPr>
          <p:nvPr>
            <p:ph idx="1"/>
          </p:nvPr>
        </p:nvSpPr>
        <p:spPr/>
        <p:txBody>
          <a:bodyPr/>
          <a:lstStyle/>
          <a:p>
            <a:r>
              <a:rPr lang="en-US" dirty="0"/>
              <a:t>Under /chapter11_data HDF5 group</a:t>
            </a:r>
          </a:p>
          <a:p>
            <a:r>
              <a:rPr lang="en-US" dirty="0"/>
              <a:t>Organized per IRIG106 packet types:</a:t>
            </a:r>
          </a:p>
          <a:p>
            <a:pPr lvl="1"/>
            <a:r>
              <a:rPr lang="en-US" dirty="0"/>
              <a:t>1553 packet data under the /chapter11_data/1553 HDF5 group. The HDF5 hierarchy reflects the channel and the transmitting/receiving remote terminals/</a:t>
            </a:r>
            <a:r>
              <a:rPr lang="en-US" dirty="0" err="1"/>
              <a:t>subaddresses</a:t>
            </a:r>
            <a:r>
              <a:rPr lang="en-US" dirty="0"/>
              <a:t>.</a:t>
            </a:r>
          </a:p>
          <a:p>
            <a:pPr lvl="1"/>
            <a:r>
              <a:rPr lang="en-US" dirty="0"/>
              <a:t>MPEG-2 video under the “/chapter11_data/Video Format 0” HDF5 group.</a:t>
            </a:r>
          </a:p>
          <a:p>
            <a:r>
              <a:rPr lang="en-US" dirty="0"/>
              <a:t>What packet data information is stored in </a:t>
            </a:r>
            <a:r>
              <a:rPr lang="en-US" dirty="0" err="1"/>
              <a:t>FIREfly</a:t>
            </a:r>
            <a:r>
              <a:rPr lang="en-US" dirty="0"/>
              <a:t> files depends on the packet type.</a:t>
            </a:r>
          </a:p>
          <a:p>
            <a:pPr lvl="1"/>
            <a:r>
              <a:rPr lang="en-US" dirty="0"/>
              <a:t>A compound 1D HDF5 dataset (table) for 1553 packets.</a:t>
            </a:r>
          </a:p>
          <a:p>
            <a:pPr lvl="1"/>
            <a:r>
              <a:rPr lang="en-US" dirty="0"/>
              <a:t>An 188-byte opaque 1D HDF5 dataset for Video Format 0 packets.</a:t>
            </a:r>
          </a:p>
        </p:txBody>
      </p:sp>
      <p:sp>
        <p:nvSpPr>
          <p:cNvPr id="4" name="Date Placeholder 3">
            <a:extLst>
              <a:ext uri="{FF2B5EF4-FFF2-40B4-BE49-F238E27FC236}">
                <a16:creationId xmlns:a16="http://schemas.microsoft.com/office/drawing/2014/main" id="{5C42547F-670C-482F-B7BB-67F39F6C7555}"/>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0CC5193B-6988-45F9-B203-8899EA9ED9D6}"/>
              </a:ext>
            </a:extLst>
          </p:cNvPr>
          <p:cNvSpPr>
            <a:spLocks noGrp="1"/>
          </p:cNvSpPr>
          <p:nvPr>
            <p:ph type="sldNum" sz="quarter" idx="12"/>
          </p:nvPr>
        </p:nvSpPr>
        <p:spPr/>
        <p:txBody>
          <a:bodyPr/>
          <a:lstStyle/>
          <a:p>
            <a:fld id="{2AD084FA-AE50-4475-A470-41E7154B7D3F}" type="slidenum">
              <a:rPr lang="en-US" smtClean="0"/>
              <a:t>29</a:t>
            </a:fld>
            <a:endParaRPr lang="en-US"/>
          </a:p>
        </p:txBody>
      </p:sp>
    </p:spTree>
    <p:extLst>
      <p:ext uri="{BB962C8B-B14F-4D97-AF65-F5344CB8AC3E}">
        <p14:creationId xmlns:p14="http://schemas.microsoft.com/office/powerpoint/2010/main" val="272447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B3E6-ACA0-4162-8307-39B6E9FFE5C0}"/>
              </a:ext>
            </a:extLst>
          </p:cNvPr>
          <p:cNvSpPr>
            <a:spLocks noGrp="1"/>
          </p:cNvSpPr>
          <p:nvPr>
            <p:ph type="title"/>
          </p:nvPr>
        </p:nvSpPr>
        <p:spPr>
          <a:xfrm>
            <a:off x="838201" y="677043"/>
            <a:ext cx="7726432" cy="701731"/>
          </a:xfrm>
        </p:spPr>
        <p:txBody>
          <a:bodyPr wrap="square">
            <a:spAutoFit/>
          </a:bodyPr>
          <a:lstStyle/>
          <a:p>
            <a:r>
              <a:rPr lang="en-US" dirty="0"/>
              <a:t>Part 1. </a:t>
            </a:r>
            <a:r>
              <a:rPr lang="en-US" dirty="0" err="1"/>
              <a:t>FIREfly</a:t>
            </a:r>
            <a:r>
              <a:rPr lang="en-US" dirty="0"/>
              <a:t> Project Overview</a:t>
            </a:r>
          </a:p>
        </p:txBody>
      </p:sp>
      <p:sp>
        <p:nvSpPr>
          <p:cNvPr id="3" name="Text Placeholder 2">
            <a:extLst>
              <a:ext uri="{FF2B5EF4-FFF2-40B4-BE49-F238E27FC236}">
                <a16:creationId xmlns:a16="http://schemas.microsoft.com/office/drawing/2014/main" id="{B856B2AA-FC8E-4EE5-93F5-F2541EEC3C3C}"/>
              </a:ext>
            </a:extLst>
          </p:cNvPr>
          <p:cNvSpPr>
            <a:spLocks noGrp="1"/>
          </p:cNvSpPr>
          <p:nvPr>
            <p:ph type="body" idx="1"/>
          </p:nvPr>
        </p:nvSpPr>
        <p:spPr/>
        <p:txBody>
          <a:bodyPr/>
          <a:lstStyle/>
          <a:p>
            <a:r>
              <a:rPr lang="en-US" dirty="0"/>
              <a:t>Requirements</a:t>
            </a:r>
          </a:p>
          <a:p>
            <a:r>
              <a:rPr lang="en-US" dirty="0"/>
              <a:t>Proposed solution</a:t>
            </a:r>
          </a:p>
          <a:p>
            <a:r>
              <a:rPr lang="en-US" dirty="0"/>
              <a:t>Architecture</a:t>
            </a:r>
          </a:p>
          <a:p>
            <a:r>
              <a:rPr lang="en-US" dirty="0"/>
              <a:t>Prototype goals and tasks</a:t>
            </a:r>
          </a:p>
          <a:p>
            <a:r>
              <a:rPr lang="en-US" dirty="0"/>
              <a:t>Detours and challenges</a:t>
            </a:r>
          </a:p>
        </p:txBody>
      </p:sp>
      <p:sp>
        <p:nvSpPr>
          <p:cNvPr id="5" name="Slide Number Placeholder 4">
            <a:extLst>
              <a:ext uri="{FF2B5EF4-FFF2-40B4-BE49-F238E27FC236}">
                <a16:creationId xmlns:a16="http://schemas.microsoft.com/office/drawing/2014/main" id="{D6787C24-EA67-4D7B-A809-981E345D4D89}"/>
              </a:ext>
            </a:extLst>
          </p:cNvPr>
          <p:cNvSpPr>
            <a:spLocks noGrp="1"/>
          </p:cNvSpPr>
          <p:nvPr>
            <p:ph type="sldNum" sz="quarter" idx="12"/>
          </p:nvPr>
        </p:nvSpPr>
        <p:spPr/>
        <p:txBody>
          <a:bodyPr/>
          <a:lstStyle/>
          <a:p>
            <a:fld id="{2816A7F0-5F23-4F65-BBD5-2C079EC2902B}" type="slidenum">
              <a:rPr lang="en-US" smtClean="0"/>
              <a:t>3</a:t>
            </a:fld>
            <a:endParaRPr lang="en-US"/>
          </a:p>
        </p:txBody>
      </p:sp>
      <p:sp>
        <p:nvSpPr>
          <p:cNvPr id="6" name="Date Placeholder 5">
            <a:extLst>
              <a:ext uri="{FF2B5EF4-FFF2-40B4-BE49-F238E27FC236}">
                <a16:creationId xmlns:a16="http://schemas.microsoft.com/office/drawing/2014/main" id="{0C7A55B9-313B-405B-9CF0-8A7CAD0F6D4D}"/>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2174920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8C87-FFEB-014A-9CB4-D1992F45E7B3}"/>
              </a:ext>
            </a:extLst>
          </p:cNvPr>
          <p:cNvSpPr>
            <a:spLocks noGrp="1"/>
          </p:cNvSpPr>
          <p:nvPr>
            <p:ph type="title"/>
          </p:nvPr>
        </p:nvSpPr>
        <p:spPr/>
        <p:txBody>
          <a:bodyPr/>
          <a:lstStyle/>
          <a:p>
            <a:r>
              <a:rPr lang="en-US" dirty="0"/>
              <a:t>Derived Data in </a:t>
            </a:r>
            <a:r>
              <a:rPr lang="en-US" dirty="0" err="1"/>
              <a:t>FIREfly</a:t>
            </a:r>
            <a:r>
              <a:rPr lang="en-US" dirty="0"/>
              <a:t> Files</a:t>
            </a:r>
          </a:p>
        </p:txBody>
      </p:sp>
      <p:sp>
        <p:nvSpPr>
          <p:cNvPr id="3" name="Content Placeholder 2">
            <a:extLst>
              <a:ext uri="{FF2B5EF4-FFF2-40B4-BE49-F238E27FC236}">
                <a16:creationId xmlns:a16="http://schemas.microsoft.com/office/drawing/2014/main" id="{FDCB3B43-E2C5-724D-89C6-A68F9711D37F}"/>
              </a:ext>
            </a:extLst>
          </p:cNvPr>
          <p:cNvSpPr>
            <a:spLocks noGrp="1"/>
          </p:cNvSpPr>
          <p:nvPr>
            <p:ph idx="1"/>
          </p:nvPr>
        </p:nvSpPr>
        <p:spPr/>
        <p:txBody>
          <a:bodyPr/>
          <a:lstStyle/>
          <a:p>
            <a:r>
              <a:rPr lang="en-US" dirty="0"/>
              <a:t>Under the /derived HDF5 group.</a:t>
            </a:r>
          </a:p>
          <a:p>
            <a:r>
              <a:rPr lang="en-US" dirty="0"/>
              <a:t>Data analysts free to store their data under this group in any HDF5-compatible way.</a:t>
            </a:r>
          </a:p>
          <a:p>
            <a:r>
              <a:rPr lang="en-US" dirty="0"/>
              <a:t>For this phase of the project, aircraft location and 6-DOF data are computed on Ch10 file ingest and stored as a 1D compound HDF5 dataset.</a:t>
            </a:r>
          </a:p>
          <a:p>
            <a:r>
              <a:rPr lang="en-US" dirty="0"/>
              <a:t>Each TMATS attribute as one HDF5 attribute under the /derived/TMATS HDF5 group.</a:t>
            </a:r>
          </a:p>
        </p:txBody>
      </p:sp>
      <p:sp>
        <p:nvSpPr>
          <p:cNvPr id="4" name="Date Placeholder 3">
            <a:extLst>
              <a:ext uri="{FF2B5EF4-FFF2-40B4-BE49-F238E27FC236}">
                <a16:creationId xmlns:a16="http://schemas.microsoft.com/office/drawing/2014/main" id="{0E9104A5-0ED3-4397-BE20-25C5D75E0B78}"/>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07936A9D-62B6-4E14-980B-CF35C6C6C300}"/>
              </a:ext>
            </a:extLst>
          </p:cNvPr>
          <p:cNvSpPr>
            <a:spLocks noGrp="1"/>
          </p:cNvSpPr>
          <p:nvPr>
            <p:ph type="sldNum" sz="quarter" idx="12"/>
          </p:nvPr>
        </p:nvSpPr>
        <p:spPr/>
        <p:txBody>
          <a:bodyPr/>
          <a:lstStyle/>
          <a:p>
            <a:fld id="{2AD084FA-AE50-4475-A470-41E7154B7D3F}" type="slidenum">
              <a:rPr lang="en-US" smtClean="0"/>
              <a:t>30</a:t>
            </a:fld>
            <a:endParaRPr lang="en-US"/>
          </a:p>
        </p:txBody>
      </p:sp>
    </p:spTree>
    <p:extLst>
      <p:ext uri="{BB962C8B-B14F-4D97-AF65-F5344CB8AC3E}">
        <p14:creationId xmlns:p14="http://schemas.microsoft.com/office/powerpoint/2010/main" val="303837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BC5-FD54-714F-82C1-4BB81B61C19B}"/>
              </a:ext>
            </a:extLst>
          </p:cNvPr>
          <p:cNvSpPr>
            <a:spLocks noGrp="1"/>
          </p:cNvSpPr>
          <p:nvPr>
            <p:ph type="title"/>
          </p:nvPr>
        </p:nvSpPr>
        <p:spPr/>
        <p:txBody>
          <a:bodyPr/>
          <a:lstStyle/>
          <a:p>
            <a:r>
              <a:rPr lang="en-US" dirty="0"/>
              <a:t>Descriptive Metadata in </a:t>
            </a:r>
            <a:r>
              <a:rPr lang="en-US" dirty="0" err="1"/>
              <a:t>FIREfly</a:t>
            </a:r>
            <a:r>
              <a:rPr lang="en-US" dirty="0"/>
              <a:t> Files</a:t>
            </a:r>
          </a:p>
        </p:txBody>
      </p:sp>
      <p:sp>
        <p:nvSpPr>
          <p:cNvPr id="3" name="Content Placeholder 2">
            <a:extLst>
              <a:ext uri="{FF2B5EF4-FFF2-40B4-BE49-F238E27FC236}">
                <a16:creationId xmlns:a16="http://schemas.microsoft.com/office/drawing/2014/main" id="{6DE79F43-03C9-E84E-B61B-388D05DF5F21}"/>
              </a:ext>
            </a:extLst>
          </p:cNvPr>
          <p:cNvSpPr>
            <a:spLocks noGrp="1"/>
          </p:cNvSpPr>
          <p:nvPr>
            <p:ph idx="1"/>
          </p:nvPr>
        </p:nvSpPr>
        <p:spPr/>
        <p:txBody>
          <a:bodyPr/>
          <a:lstStyle/>
          <a:p>
            <a:r>
              <a:rPr lang="en-US" dirty="0"/>
              <a:t>As root group HDF5 attributes.</a:t>
            </a:r>
          </a:p>
          <a:p>
            <a:r>
              <a:rPr lang="en-US" dirty="0"/>
              <a:t>Any type of information that can be useful for finding flight’s data.</a:t>
            </a:r>
          </a:p>
          <a:p>
            <a:r>
              <a:rPr lang="en-US" dirty="0"/>
              <a:t>Aircraft type, serial number.</a:t>
            </a:r>
          </a:p>
          <a:p>
            <a:r>
              <a:rPr lang="en-US" dirty="0"/>
              <a:t>Flight start and end time.</a:t>
            </a:r>
          </a:p>
          <a:p>
            <a:r>
              <a:rPr lang="en-US" dirty="0"/>
              <a:t>Min/max values of derived parameters if applicable.</a:t>
            </a:r>
          </a:p>
          <a:p>
            <a:r>
              <a:rPr lang="en-US" dirty="0"/>
              <a:t>Computed takeoff and landing airport.</a:t>
            </a:r>
          </a:p>
          <a:p>
            <a:r>
              <a:rPr lang="en-US" dirty="0"/>
              <a:t>Chapter 10 file name.</a:t>
            </a:r>
          </a:p>
          <a:p>
            <a:r>
              <a:rPr lang="en-US" dirty="0"/>
              <a:t>Sha-256 checksum.</a:t>
            </a:r>
          </a:p>
          <a:p>
            <a:endParaRPr lang="en-US" dirty="0"/>
          </a:p>
        </p:txBody>
      </p:sp>
      <p:sp>
        <p:nvSpPr>
          <p:cNvPr id="4" name="Date Placeholder 3">
            <a:extLst>
              <a:ext uri="{FF2B5EF4-FFF2-40B4-BE49-F238E27FC236}">
                <a16:creationId xmlns:a16="http://schemas.microsoft.com/office/drawing/2014/main" id="{02E53688-FDA0-43D3-A0A2-CCA3D8FAD3D0}"/>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2273A1DD-C93E-4350-9C56-E14637AC539D}"/>
              </a:ext>
            </a:extLst>
          </p:cNvPr>
          <p:cNvSpPr>
            <a:spLocks noGrp="1"/>
          </p:cNvSpPr>
          <p:nvPr>
            <p:ph type="sldNum" sz="quarter" idx="12"/>
          </p:nvPr>
        </p:nvSpPr>
        <p:spPr/>
        <p:txBody>
          <a:bodyPr/>
          <a:lstStyle/>
          <a:p>
            <a:fld id="{2AD084FA-AE50-4475-A470-41E7154B7D3F}" type="slidenum">
              <a:rPr lang="en-US" smtClean="0"/>
              <a:t>31</a:t>
            </a:fld>
            <a:endParaRPr lang="en-US"/>
          </a:p>
        </p:txBody>
      </p:sp>
    </p:spTree>
    <p:extLst>
      <p:ext uri="{BB962C8B-B14F-4D97-AF65-F5344CB8AC3E}">
        <p14:creationId xmlns:p14="http://schemas.microsoft.com/office/powerpoint/2010/main" val="856054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2263-DEB6-4BBD-AA81-083C920EF6AA}"/>
              </a:ext>
            </a:extLst>
          </p:cNvPr>
          <p:cNvSpPr>
            <a:spLocks noGrp="1"/>
          </p:cNvSpPr>
          <p:nvPr>
            <p:ph type="ctrTitle"/>
          </p:nvPr>
        </p:nvSpPr>
        <p:spPr>
          <a:xfrm>
            <a:off x="2678127" y="2586633"/>
            <a:ext cx="6835748" cy="923330"/>
          </a:xfrm>
        </p:spPr>
        <p:txBody>
          <a:bodyPr>
            <a:spAutoFit/>
          </a:bodyPr>
          <a:lstStyle/>
          <a:p>
            <a:r>
              <a:rPr lang="en-US" dirty="0"/>
              <a:t>Part 2: Firefly Demo</a:t>
            </a:r>
          </a:p>
        </p:txBody>
      </p:sp>
      <p:sp>
        <p:nvSpPr>
          <p:cNvPr id="3" name="Subtitle 2">
            <a:extLst>
              <a:ext uri="{FF2B5EF4-FFF2-40B4-BE49-F238E27FC236}">
                <a16:creationId xmlns:a16="http://schemas.microsoft.com/office/drawing/2014/main" id="{29EE2D44-C6C4-4AD5-811E-B1A2FE6C1B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1496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68E4-8496-4262-82B3-D3DCC76E9DA5}"/>
              </a:ext>
            </a:extLst>
          </p:cNvPr>
          <p:cNvSpPr>
            <a:spLocks noGrp="1"/>
          </p:cNvSpPr>
          <p:nvPr>
            <p:ph type="title"/>
          </p:nvPr>
        </p:nvSpPr>
        <p:spPr/>
        <p:txBody>
          <a:bodyPr>
            <a:spAutoFit/>
          </a:bodyPr>
          <a:lstStyle/>
          <a:p>
            <a:r>
              <a:rPr lang="en-US"/>
              <a:t>Demo</a:t>
            </a:r>
          </a:p>
        </p:txBody>
      </p:sp>
      <p:sp>
        <p:nvSpPr>
          <p:cNvPr id="3" name="Text Placeholder 2">
            <a:extLst>
              <a:ext uri="{FF2B5EF4-FFF2-40B4-BE49-F238E27FC236}">
                <a16:creationId xmlns:a16="http://schemas.microsoft.com/office/drawing/2014/main" id="{C72B5F6C-707D-4DDD-86A4-35DF320E603F}"/>
              </a:ext>
            </a:extLst>
          </p:cNvPr>
          <p:cNvSpPr>
            <a:spLocks noGrp="1"/>
          </p:cNvSpPr>
          <p:nvPr>
            <p:ph idx="1"/>
          </p:nvPr>
        </p:nvSpPr>
        <p:spPr/>
        <p:txBody>
          <a:bodyPr/>
          <a:lstStyle/>
          <a:p>
            <a:r>
              <a:rPr lang="en-US" dirty="0"/>
              <a:t>Building the repository</a:t>
            </a:r>
          </a:p>
          <a:p>
            <a:r>
              <a:rPr lang="en-US" dirty="0"/>
              <a:t>Working with the data</a:t>
            </a:r>
          </a:p>
          <a:p>
            <a:r>
              <a:rPr lang="en-US" dirty="0"/>
              <a:t>Demo </a:t>
            </a:r>
            <a:r>
              <a:rPr lang="en-US" dirty="0" err="1"/>
              <a:t>wrapup</a:t>
            </a:r>
            <a:endParaRPr lang="en-US" dirty="0"/>
          </a:p>
          <a:p>
            <a:endParaRPr lang="en-US" dirty="0"/>
          </a:p>
        </p:txBody>
      </p:sp>
      <p:sp>
        <p:nvSpPr>
          <p:cNvPr id="5" name="Slide Number Placeholder 4">
            <a:extLst>
              <a:ext uri="{FF2B5EF4-FFF2-40B4-BE49-F238E27FC236}">
                <a16:creationId xmlns:a16="http://schemas.microsoft.com/office/drawing/2014/main" id="{A05A9DD6-21DC-4F4E-B698-36D3E7B53914}"/>
              </a:ext>
            </a:extLst>
          </p:cNvPr>
          <p:cNvSpPr>
            <a:spLocks noGrp="1"/>
          </p:cNvSpPr>
          <p:nvPr>
            <p:ph type="sldNum" sz="quarter" idx="12"/>
          </p:nvPr>
        </p:nvSpPr>
        <p:spPr/>
        <p:txBody>
          <a:bodyPr/>
          <a:lstStyle/>
          <a:p>
            <a:fld id="{2816A7F0-5F23-4F65-BBD5-2C079EC2902B}" type="slidenum">
              <a:rPr lang="en-US" smtClean="0"/>
              <a:t>33</a:t>
            </a:fld>
            <a:endParaRPr lang="en-US"/>
          </a:p>
        </p:txBody>
      </p:sp>
      <p:sp>
        <p:nvSpPr>
          <p:cNvPr id="6" name="Date Placeholder 5">
            <a:extLst>
              <a:ext uri="{FF2B5EF4-FFF2-40B4-BE49-F238E27FC236}">
                <a16:creationId xmlns:a16="http://schemas.microsoft.com/office/drawing/2014/main" id="{DE1248AE-8C5C-43D9-9BCF-02438F59DAD1}"/>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2669094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8CF9-A5C5-4FEA-9A07-AD0E8E0C9B07}"/>
              </a:ext>
            </a:extLst>
          </p:cNvPr>
          <p:cNvSpPr>
            <a:spLocks noGrp="1"/>
          </p:cNvSpPr>
          <p:nvPr>
            <p:ph type="title"/>
          </p:nvPr>
        </p:nvSpPr>
        <p:spPr/>
        <p:txBody>
          <a:bodyPr>
            <a:spAutoFit/>
          </a:bodyPr>
          <a:lstStyle/>
          <a:p>
            <a:r>
              <a:rPr lang="en-US"/>
              <a:t>Building the repository</a:t>
            </a:r>
          </a:p>
        </p:txBody>
      </p:sp>
      <p:sp>
        <p:nvSpPr>
          <p:cNvPr id="3" name="Text Placeholder 2">
            <a:extLst>
              <a:ext uri="{FF2B5EF4-FFF2-40B4-BE49-F238E27FC236}">
                <a16:creationId xmlns:a16="http://schemas.microsoft.com/office/drawing/2014/main" id="{8EDD7013-CC7C-43D1-891A-EF94169D2CC4}"/>
              </a:ext>
            </a:extLst>
          </p:cNvPr>
          <p:cNvSpPr>
            <a:spLocks noGrp="1"/>
          </p:cNvSpPr>
          <p:nvPr>
            <p:ph idx="1"/>
          </p:nvPr>
        </p:nvSpPr>
        <p:spPr/>
        <p:txBody>
          <a:bodyPr/>
          <a:lstStyle/>
          <a:p>
            <a:r>
              <a:rPr lang="en-US" dirty="0"/>
              <a:t>Watchdog</a:t>
            </a:r>
          </a:p>
          <a:p>
            <a:r>
              <a:rPr lang="en-US" dirty="0"/>
              <a:t>conversion</a:t>
            </a:r>
          </a:p>
          <a:p>
            <a:r>
              <a:rPr lang="en-US" dirty="0"/>
              <a:t>repository</a:t>
            </a:r>
          </a:p>
          <a:p>
            <a:endParaRPr lang="en-US" dirty="0"/>
          </a:p>
        </p:txBody>
      </p:sp>
      <p:sp>
        <p:nvSpPr>
          <p:cNvPr id="5" name="Slide Number Placeholder 4">
            <a:extLst>
              <a:ext uri="{FF2B5EF4-FFF2-40B4-BE49-F238E27FC236}">
                <a16:creationId xmlns:a16="http://schemas.microsoft.com/office/drawing/2014/main" id="{9B8A078C-1B1F-4FE8-80FC-EAAAD1378DE3}"/>
              </a:ext>
            </a:extLst>
          </p:cNvPr>
          <p:cNvSpPr>
            <a:spLocks noGrp="1"/>
          </p:cNvSpPr>
          <p:nvPr>
            <p:ph type="sldNum" sz="quarter" idx="12"/>
          </p:nvPr>
        </p:nvSpPr>
        <p:spPr/>
        <p:txBody>
          <a:bodyPr/>
          <a:lstStyle/>
          <a:p>
            <a:fld id="{2816A7F0-5F23-4F65-BBD5-2C079EC2902B}" type="slidenum">
              <a:rPr lang="en-US" smtClean="0"/>
              <a:t>34</a:t>
            </a:fld>
            <a:endParaRPr lang="en-US"/>
          </a:p>
        </p:txBody>
      </p:sp>
      <p:sp>
        <p:nvSpPr>
          <p:cNvPr id="6" name="Date Placeholder 5">
            <a:extLst>
              <a:ext uri="{FF2B5EF4-FFF2-40B4-BE49-F238E27FC236}">
                <a16:creationId xmlns:a16="http://schemas.microsoft.com/office/drawing/2014/main" id="{5BB9D626-7720-40DB-A595-10833EB19931}"/>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3515600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A0E1-7906-472E-9A13-B6F220481C83}"/>
              </a:ext>
            </a:extLst>
          </p:cNvPr>
          <p:cNvSpPr>
            <a:spLocks noGrp="1"/>
          </p:cNvSpPr>
          <p:nvPr>
            <p:ph type="title"/>
          </p:nvPr>
        </p:nvSpPr>
        <p:spPr/>
        <p:txBody>
          <a:bodyPr>
            <a:spAutoFit/>
          </a:bodyPr>
          <a:lstStyle/>
          <a:p>
            <a:r>
              <a:rPr lang="en-US"/>
              <a:t>Working with the data</a:t>
            </a:r>
          </a:p>
        </p:txBody>
      </p:sp>
      <p:sp>
        <p:nvSpPr>
          <p:cNvPr id="3" name="Text Placeholder 2">
            <a:extLst>
              <a:ext uri="{FF2B5EF4-FFF2-40B4-BE49-F238E27FC236}">
                <a16:creationId xmlns:a16="http://schemas.microsoft.com/office/drawing/2014/main" id="{726814E8-4F77-4AA7-8C41-5835417910A0}"/>
              </a:ext>
            </a:extLst>
          </p:cNvPr>
          <p:cNvSpPr>
            <a:spLocks noGrp="1"/>
          </p:cNvSpPr>
          <p:nvPr>
            <p:ph idx="1"/>
          </p:nvPr>
        </p:nvSpPr>
        <p:spPr/>
        <p:txBody>
          <a:bodyPr/>
          <a:lstStyle/>
          <a:p>
            <a:r>
              <a:rPr lang="en-US" dirty="0"/>
              <a:t>Searching and viewing with GUI</a:t>
            </a:r>
          </a:p>
          <a:p>
            <a:r>
              <a:rPr lang="en-US" dirty="0"/>
              <a:t>Using the API</a:t>
            </a:r>
          </a:p>
          <a:p>
            <a:pPr lvl="1"/>
            <a:r>
              <a:rPr lang="en-US" dirty="0"/>
              <a:t>Specifying </a:t>
            </a:r>
            <a:r>
              <a:rPr lang="en-US" dirty="0" err="1"/>
              <a:t>FIREfly</a:t>
            </a:r>
            <a:r>
              <a:rPr lang="en-US" dirty="0"/>
              <a:t> Data Repository</a:t>
            </a:r>
          </a:p>
          <a:p>
            <a:pPr lvl="1"/>
            <a:r>
              <a:rPr lang="en-US" dirty="0"/>
              <a:t>Finding files of interest</a:t>
            </a:r>
          </a:p>
          <a:p>
            <a:pPr lvl="1"/>
            <a:r>
              <a:rPr lang="en-US" dirty="0"/>
              <a:t>Accessing flight data</a:t>
            </a:r>
          </a:p>
          <a:p>
            <a:pPr lvl="1"/>
            <a:r>
              <a:rPr lang="en-US" dirty="0"/>
              <a:t>Flight segments </a:t>
            </a:r>
          </a:p>
          <a:p>
            <a:pPr lvl="1"/>
            <a:r>
              <a:rPr lang="en-US" dirty="0"/>
              <a:t>Extracting data</a:t>
            </a:r>
          </a:p>
          <a:p>
            <a:endParaRPr lang="en-US" dirty="0"/>
          </a:p>
        </p:txBody>
      </p:sp>
      <p:sp>
        <p:nvSpPr>
          <p:cNvPr id="5" name="Slide Number Placeholder 4">
            <a:extLst>
              <a:ext uri="{FF2B5EF4-FFF2-40B4-BE49-F238E27FC236}">
                <a16:creationId xmlns:a16="http://schemas.microsoft.com/office/drawing/2014/main" id="{05D68C98-D2D2-458C-860B-0CFD769194F7}"/>
              </a:ext>
            </a:extLst>
          </p:cNvPr>
          <p:cNvSpPr>
            <a:spLocks noGrp="1"/>
          </p:cNvSpPr>
          <p:nvPr>
            <p:ph type="sldNum" sz="quarter" idx="12"/>
          </p:nvPr>
        </p:nvSpPr>
        <p:spPr/>
        <p:txBody>
          <a:bodyPr/>
          <a:lstStyle/>
          <a:p>
            <a:fld id="{2816A7F0-5F23-4F65-BBD5-2C079EC2902B}" type="slidenum">
              <a:rPr lang="en-US" smtClean="0"/>
              <a:t>35</a:t>
            </a:fld>
            <a:endParaRPr lang="en-US"/>
          </a:p>
        </p:txBody>
      </p:sp>
      <p:sp>
        <p:nvSpPr>
          <p:cNvPr id="6" name="Date Placeholder 5">
            <a:extLst>
              <a:ext uri="{FF2B5EF4-FFF2-40B4-BE49-F238E27FC236}">
                <a16:creationId xmlns:a16="http://schemas.microsoft.com/office/drawing/2014/main" id="{86936E05-7568-4AEF-85DD-CFF1372A7EFA}"/>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2697894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7AFF-32AA-46DB-B45B-CF471DB5A4AD}"/>
              </a:ext>
            </a:extLst>
          </p:cNvPr>
          <p:cNvSpPr>
            <a:spLocks noGrp="1"/>
          </p:cNvSpPr>
          <p:nvPr>
            <p:ph type="title"/>
          </p:nvPr>
        </p:nvSpPr>
        <p:spPr/>
        <p:txBody>
          <a:bodyPr>
            <a:spAutoFit/>
          </a:bodyPr>
          <a:lstStyle/>
          <a:p>
            <a:r>
              <a:rPr lang="en-US"/>
              <a:t>Demo wrapup</a:t>
            </a:r>
          </a:p>
        </p:txBody>
      </p:sp>
      <p:sp>
        <p:nvSpPr>
          <p:cNvPr id="3" name="Text Placeholder 2">
            <a:extLst>
              <a:ext uri="{FF2B5EF4-FFF2-40B4-BE49-F238E27FC236}">
                <a16:creationId xmlns:a16="http://schemas.microsoft.com/office/drawing/2014/main" id="{BA16062F-BDF9-4B74-BC98-7754BE5CCC14}"/>
              </a:ext>
            </a:extLst>
          </p:cNvPr>
          <p:cNvSpPr>
            <a:spLocks noGrp="1"/>
          </p:cNvSpPr>
          <p:nvPr>
            <p:ph idx="1"/>
          </p:nvPr>
        </p:nvSpPr>
        <p:spPr/>
        <p:txBody>
          <a:bodyPr/>
          <a:lstStyle/>
          <a:p>
            <a:r>
              <a:rPr lang="en-US" dirty="0"/>
              <a:t>Summary</a:t>
            </a:r>
          </a:p>
          <a:p>
            <a:r>
              <a:rPr lang="en-US" dirty="0"/>
              <a:t>What is open source</a:t>
            </a:r>
          </a:p>
          <a:p>
            <a:r>
              <a:rPr lang="en-US" dirty="0"/>
              <a:t>Kita and HSDS</a:t>
            </a:r>
          </a:p>
          <a:p>
            <a:endParaRPr lang="en-US" dirty="0"/>
          </a:p>
        </p:txBody>
      </p:sp>
      <p:sp>
        <p:nvSpPr>
          <p:cNvPr id="5" name="Slide Number Placeholder 4">
            <a:extLst>
              <a:ext uri="{FF2B5EF4-FFF2-40B4-BE49-F238E27FC236}">
                <a16:creationId xmlns:a16="http://schemas.microsoft.com/office/drawing/2014/main" id="{03A824C7-1217-4290-9C10-566631D1BE5D}"/>
              </a:ext>
            </a:extLst>
          </p:cNvPr>
          <p:cNvSpPr>
            <a:spLocks noGrp="1"/>
          </p:cNvSpPr>
          <p:nvPr>
            <p:ph type="sldNum" sz="quarter" idx="12"/>
          </p:nvPr>
        </p:nvSpPr>
        <p:spPr/>
        <p:txBody>
          <a:bodyPr/>
          <a:lstStyle/>
          <a:p>
            <a:fld id="{2816A7F0-5F23-4F65-BBD5-2C079EC2902B}" type="slidenum">
              <a:rPr lang="en-US" smtClean="0"/>
              <a:t>36</a:t>
            </a:fld>
            <a:endParaRPr lang="en-US"/>
          </a:p>
        </p:txBody>
      </p:sp>
      <p:sp>
        <p:nvSpPr>
          <p:cNvPr id="6" name="Date Placeholder 5">
            <a:extLst>
              <a:ext uri="{FF2B5EF4-FFF2-40B4-BE49-F238E27FC236}">
                <a16:creationId xmlns:a16="http://schemas.microsoft.com/office/drawing/2014/main" id="{6CCCFDFA-3D70-4367-97BC-B81FEDCE626C}"/>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3935556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08C20C-FBBC-4ECF-8679-FE428B3D96B0}"/>
              </a:ext>
            </a:extLst>
          </p:cNvPr>
          <p:cNvSpPr>
            <a:spLocks noGrp="1"/>
          </p:cNvSpPr>
          <p:nvPr>
            <p:ph type="sldNum" sz="quarter" idx="12"/>
          </p:nvPr>
        </p:nvSpPr>
        <p:spPr/>
        <p:txBody>
          <a:bodyPr/>
          <a:lstStyle/>
          <a:p>
            <a:fld id="{2816A7F0-5F23-4F65-BBD5-2C079EC2902B}" type="slidenum">
              <a:rPr lang="en-US" smtClean="0"/>
              <a:t>37</a:t>
            </a:fld>
            <a:endParaRPr lang="en-US"/>
          </a:p>
        </p:txBody>
      </p:sp>
      <p:sp>
        <p:nvSpPr>
          <p:cNvPr id="6" name="Can 53">
            <a:extLst>
              <a:ext uri="{FF2B5EF4-FFF2-40B4-BE49-F238E27FC236}">
                <a16:creationId xmlns:a16="http://schemas.microsoft.com/office/drawing/2014/main" id="{4ADB391A-114C-4E02-AAEE-C9B736C8C729}"/>
              </a:ext>
            </a:extLst>
          </p:cNvPr>
          <p:cNvSpPr/>
          <p:nvPr/>
        </p:nvSpPr>
        <p:spPr>
          <a:xfrm>
            <a:off x="10018366" y="1718660"/>
            <a:ext cx="1511201" cy="1149703"/>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HDF5 Object Store</a:t>
            </a:r>
          </a:p>
        </p:txBody>
      </p:sp>
      <p:sp>
        <p:nvSpPr>
          <p:cNvPr id="8" name="Can 56">
            <a:extLst>
              <a:ext uri="{FF2B5EF4-FFF2-40B4-BE49-F238E27FC236}">
                <a16:creationId xmlns:a16="http://schemas.microsoft.com/office/drawing/2014/main" id="{624B98BE-91E9-4790-BA2B-0F1C227420B1}"/>
              </a:ext>
            </a:extLst>
          </p:cNvPr>
          <p:cNvSpPr/>
          <p:nvPr/>
        </p:nvSpPr>
        <p:spPr>
          <a:xfrm>
            <a:off x="3121190" y="4507631"/>
            <a:ext cx="1459443" cy="1149703"/>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Ch10 Archive</a:t>
            </a:r>
          </a:p>
        </p:txBody>
      </p:sp>
      <p:sp>
        <p:nvSpPr>
          <p:cNvPr id="10" name="Folded Corner 58">
            <a:extLst>
              <a:ext uri="{FF2B5EF4-FFF2-40B4-BE49-F238E27FC236}">
                <a16:creationId xmlns:a16="http://schemas.microsoft.com/office/drawing/2014/main" id="{411AE586-2CE1-4442-BD77-ECF4C89BCB93}"/>
              </a:ext>
            </a:extLst>
          </p:cNvPr>
          <p:cNvSpPr/>
          <p:nvPr/>
        </p:nvSpPr>
        <p:spPr>
          <a:xfrm flipH="1" flipV="1">
            <a:off x="1723323" y="4950175"/>
            <a:ext cx="627983" cy="282675"/>
          </a:xfrm>
          <a:prstGeom prst="foldedCorne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11" name="TextBox 10">
            <a:extLst>
              <a:ext uri="{FF2B5EF4-FFF2-40B4-BE49-F238E27FC236}">
                <a16:creationId xmlns:a16="http://schemas.microsoft.com/office/drawing/2014/main" id="{900A7691-A408-43AC-8F53-61C8A2CF4271}"/>
              </a:ext>
            </a:extLst>
          </p:cNvPr>
          <p:cNvSpPr txBox="1"/>
          <p:nvPr/>
        </p:nvSpPr>
        <p:spPr>
          <a:xfrm>
            <a:off x="1620374" y="5232851"/>
            <a:ext cx="833879" cy="264816"/>
          </a:xfrm>
          <a:prstGeom prst="rect">
            <a:avLst/>
          </a:prstGeom>
          <a:noFill/>
        </p:spPr>
        <p:txBody>
          <a:bodyPr wrap="square" rtlCol="0">
            <a:spAutoFit/>
          </a:bodyPr>
          <a:lstStyle/>
          <a:p>
            <a:r>
              <a:rPr lang="en-US" sz="1121" dirty="0"/>
              <a:t>Ch10 files</a:t>
            </a:r>
          </a:p>
        </p:txBody>
      </p:sp>
      <p:cxnSp>
        <p:nvCxnSpPr>
          <p:cNvPr id="12" name="Straight Arrow Connector 11">
            <a:extLst>
              <a:ext uri="{FF2B5EF4-FFF2-40B4-BE49-F238E27FC236}">
                <a16:creationId xmlns:a16="http://schemas.microsoft.com/office/drawing/2014/main" id="{AFA4EA6D-2419-44B0-8D98-A6F0DE7B932F}"/>
              </a:ext>
            </a:extLst>
          </p:cNvPr>
          <p:cNvCxnSpPr>
            <a:cxnSpLocks/>
            <a:stCxn id="10" idx="1"/>
            <a:endCxn id="8" idx="2"/>
          </p:cNvCxnSpPr>
          <p:nvPr/>
        </p:nvCxnSpPr>
        <p:spPr>
          <a:xfrm flipV="1">
            <a:off x="2351306" y="5082483"/>
            <a:ext cx="769884" cy="90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9EDA91-4971-4D38-9656-F3F7BFFF9072}"/>
              </a:ext>
            </a:extLst>
          </p:cNvPr>
          <p:cNvSpPr txBox="1"/>
          <p:nvPr/>
        </p:nvSpPr>
        <p:spPr>
          <a:xfrm>
            <a:off x="2459279" y="4818610"/>
            <a:ext cx="833879" cy="264816"/>
          </a:xfrm>
          <a:prstGeom prst="rect">
            <a:avLst/>
          </a:prstGeom>
          <a:noFill/>
        </p:spPr>
        <p:txBody>
          <a:bodyPr wrap="square" rtlCol="0">
            <a:spAutoFit/>
          </a:bodyPr>
          <a:lstStyle/>
          <a:p>
            <a:r>
              <a:rPr lang="en-US" sz="1121" dirty="0"/>
              <a:t>copy</a:t>
            </a:r>
          </a:p>
        </p:txBody>
      </p:sp>
      <p:cxnSp>
        <p:nvCxnSpPr>
          <p:cNvPr id="14" name="Straight Arrow Connector 13">
            <a:extLst>
              <a:ext uri="{FF2B5EF4-FFF2-40B4-BE49-F238E27FC236}">
                <a16:creationId xmlns:a16="http://schemas.microsoft.com/office/drawing/2014/main" id="{D075F1B5-8327-4912-983E-3815776208AC}"/>
              </a:ext>
            </a:extLst>
          </p:cNvPr>
          <p:cNvCxnSpPr>
            <a:cxnSpLocks/>
            <a:stCxn id="60" idx="3"/>
            <a:endCxn id="6" idx="2"/>
          </p:cNvCxnSpPr>
          <p:nvPr/>
        </p:nvCxnSpPr>
        <p:spPr>
          <a:xfrm flipV="1">
            <a:off x="8898368" y="2293512"/>
            <a:ext cx="1119998" cy="859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8E801E0-E9E9-4856-8737-EB30F4DB05F6}"/>
              </a:ext>
            </a:extLst>
          </p:cNvPr>
          <p:cNvSpPr/>
          <p:nvPr/>
        </p:nvSpPr>
        <p:spPr>
          <a:xfrm>
            <a:off x="3290030" y="3472026"/>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16" name="TextBox 15">
            <a:extLst>
              <a:ext uri="{FF2B5EF4-FFF2-40B4-BE49-F238E27FC236}">
                <a16:creationId xmlns:a16="http://schemas.microsoft.com/office/drawing/2014/main" id="{4450ADF4-2B25-442F-AA7B-B990D645F99E}"/>
              </a:ext>
            </a:extLst>
          </p:cNvPr>
          <p:cNvSpPr txBox="1"/>
          <p:nvPr/>
        </p:nvSpPr>
        <p:spPr>
          <a:xfrm>
            <a:off x="3180452" y="3842514"/>
            <a:ext cx="893847" cy="437299"/>
          </a:xfrm>
          <a:prstGeom prst="rect">
            <a:avLst/>
          </a:prstGeom>
          <a:noFill/>
        </p:spPr>
        <p:txBody>
          <a:bodyPr wrap="square" rtlCol="0">
            <a:spAutoFit/>
          </a:bodyPr>
          <a:lstStyle/>
          <a:p>
            <a:r>
              <a:rPr lang="en-US" sz="1121" dirty="0"/>
              <a:t>Watchdog container</a:t>
            </a:r>
          </a:p>
        </p:txBody>
      </p:sp>
      <p:cxnSp>
        <p:nvCxnSpPr>
          <p:cNvPr id="17" name="Curved Connector 88">
            <a:extLst>
              <a:ext uri="{FF2B5EF4-FFF2-40B4-BE49-F238E27FC236}">
                <a16:creationId xmlns:a16="http://schemas.microsoft.com/office/drawing/2014/main" id="{3262B943-5EC5-4761-A0E1-23EBEB61B6C9}"/>
              </a:ext>
            </a:extLst>
          </p:cNvPr>
          <p:cNvCxnSpPr>
            <a:cxnSpLocks/>
          </p:cNvCxnSpPr>
          <p:nvPr/>
        </p:nvCxnSpPr>
        <p:spPr>
          <a:xfrm rot="16200000" flipH="1">
            <a:off x="3745656" y="4033195"/>
            <a:ext cx="646796" cy="302081"/>
          </a:xfrm>
          <a:prstGeom prst="curvedConnector3">
            <a:avLst>
              <a:gd name="adj1" fmla="val 50000"/>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F62EC16-CC55-4B45-8151-47D122946782}"/>
              </a:ext>
            </a:extLst>
          </p:cNvPr>
          <p:cNvSpPr/>
          <p:nvPr/>
        </p:nvSpPr>
        <p:spPr>
          <a:xfrm>
            <a:off x="4807126" y="2779553"/>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19" name="Rectangle 18">
            <a:extLst>
              <a:ext uri="{FF2B5EF4-FFF2-40B4-BE49-F238E27FC236}">
                <a16:creationId xmlns:a16="http://schemas.microsoft.com/office/drawing/2014/main" id="{69AA296C-633B-42C9-B69F-16004D71EB6E}"/>
              </a:ext>
            </a:extLst>
          </p:cNvPr>
          <p:cNvSpPr/>
          <p:nvPr/>
        </p:nvSpPr>
        <p:spPr>
          <a:xfrm>
            <a:off x="4949539" y="2921964"/>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0" name="Rectangle 19">
            <a:extLst>
              <a:ext uri="{FF2B5EF4-FFF2-40B4-BE49-F238E27FC236}">
                <a16:creationId xmlns:a16="http://schemas.microsoft.com/office/drawing/2014/main" id="{02837A8F-6043-4E5E-BB83-060BD1E10E84}"/>
              </a:ext>
            </a:extLst>
          </p:cNvPr>
          <p:cNvSpPr/>
          <p:nvPr/>
        </p:nvSpPr>
        <p:spPr>
          <a:xfrm>
            <a:off x="5091950" y="3064376"/>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1" name="TextBox 20">
            <a:extLst>
              <a:ext uri="{FF2B5EF4-FFF2-40B4-BE49-F238E27FC236}">
                <a16:creationId xmlns:a16="http://schemas.microsoft.com/office/drawing/2014/main" id="{DCE75F79-300E-4510-97B5-D0FC4651E5B0}"/>
              </a:ext>
            </a:extLst>
          </p:cNvPr>
          <p:cNvSpPr txBox="1"/>
          <p:nvPr/>
        </p:nvSpPr>
        <p:spPr>
          <a:xfrm>
            <a:off x="4723697" y="3479551"/>
            <a:ext cx="1428137" cy="264816"/>
          </a:xfrm>
          <a:prstGeom prst="rect">
            <a:avLst/>
          </a:prstGeom>
          <a:noFill/>
        </p:spPr>
        <p:txBody>
          <a:bodyPr wrap="square" rtlCol="0">
            <a:spAutoFit/>
          </a:bodyPr>
          <a:lstStyle/>
          <a:p>
            <a:pPr algn="ctr"/>
            <a:r>
              <a:rPr lang="en-US" sz="1121" dirty="0"/>
              <a:t>Ch10 Ingest/Convert</a:t>
            </a:r>
            <a:endParaRPr lang="en-US" sz="1682" dirty="0"/>
          </a:p>
        </p:txBody>
      </p:sp>
      <p:cxnSp>
        <p:nvCxnSpPr>
          <p:cNvPr id="22" name="Curved Connector 97">
            <a:extLst>
              <a:ext uri="{FF2B5EF4-FFF2-40B4-BE49-F238E27FC236}">
                <a16:creationId xmlns:a16="http://schemas.microsoft.com/office/drawing/2014/main" id="{B69DA127-9141-4C87-8A3F-5A1984BB7A27}"/>
              </a:ext>
            </a:extLst>
          </p:cNvPr>
          <p:cNvCxnSpPr>
            <a:cxnSpLocks/>
          </p:cNvCxnSpPr>
          <p:nvPr/>
        </p:nvCxnSpPr>
        <p:spPr>
          <a:xfrm flipV="1">
            <a:off x="3604022" y="2963982"/>
            <a:ext cx="1203105" cy="508046"/>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96FC786-D1F1-4BD2-B82F-DB69E86D13DD}"/>
              </a:ext>
            </a:extLst>
          </p:cNvPr>
          <p:cNvSpPr txBox="1"/>
          <p:nvPr/>
        </p:nvSpPr>
        <p:spPr>
          <a:xfrm>
            <a:off x="4127477" y="3282975"/>
            <a:ext cx="570246" cy="264816"/>
          </a:xfrm>
          <a:prstGeom prst="rect">
            <a:avLst/>
          </a:prstGeom>
          <a:noFill/>
        </p:spPr>
        <p:txBody>
          <a:bodyPr wrap="square" rtlCol="0">
            <a:spAutoFit/>
          </a:bodyPr>
          <a:lstStyle/>
          <a:p>
            <a:r>
              <a:rPr lang="en-US" sz="1121" dirty="0"/>
              <a:t>Spawn</a:t>
            </a:r>
          </a:p>
        </p:txBody>
      </p:sp>
      <p:cxnSp>
        <p:nvCxnSpPr>
          <p:cNvPr id="24" name="Straight Arrow Connector 23">
            <a:extLst>
              <a:ext uri="{FF2B5EF4-FFF2-40B4-BE49-F238E27FC236}">
                <a16:creationId xmlns:a16="http://schemas.microsoft.com/office/drawing/2014/main" id="{E41C9D31-66BE-49F9-841A-2692DBFABE54}"/>
              </a:ext>
            </a:extLst>
          </p:cNvPr>
          <p:cNvCxnSpPr/>
          <p:nvPr/>
        </p:nvCxnSpPr>
        <p:spPr>
          <a:xfrm>
            <a:off x="5803898" y="3148409"/>
            <a:ext cx="101415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653B650-2FD0-483D-B35F-824EECF9C2E3}"/>
              </a:ext>
            </a:extLst>
          </p:cNvPr>
          <p:cNvSpPr/>
          <p:nvPr/>
        </p:nvSpPr>
        <p:spPr>
          <a:xfrm>
            <a:off x="3120464" y="1979860"/>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6" name="TextBox 25">
            <a:extLst>
              <a:ext uri="{FF2B5EF4-FFF2-40B4-BE49-F238E27FC236}">
                <a16:creationId xmlns:a16="http://schemas.microsoft.com/office/drawing/2014/main" id="{FAF9BDA0-80C4-4703-9C38-F20E9926E393}"/>
              </a:ext>
            </a:extLst>
          </p:cNvPr>
          <p:cNvSpPr txBox="1"/>
          <p:nvPr/>
        </p:nvSpPr>
        <p:spPr>
          <a:xfrm>
            <a:off x="3072231" y="2350037"/>
            <a:ext cx="861510" cy="437299"/>
          </a:xfrm>
          <a:prstGeom prst="rect">
            <a:avLst/>
          </a:prstGeom>
          <a:noFill/>
        </p:spPr>
        <p:txBody>
          <a:bodyPr wrap="square" rtlCol="0">
            <a:spAutoFit/>
          </a:bodyPr>
          <a:lstStyle/>
          <a:p>
            <a:pPr algn="ctr"/>
            <a:r>
              <a:rPr lang="en-US" sz="1121" dirty="0"/>
              <a:t>Query Scheduler</a:t>
            </a:r>
          </a:p>
        </p:txBody>
      </p:sp>
      <p:sp>
        <p:nvSpPr>
          <p:cNvPr id="27" name="Rectangle 26">
            <a:extLst>
              <a:ext uri="{FF2B5EF4-FFF2-40B4-BE49-F238E27FC236}">
                <a16:creationId xmlns:a16="http://schemas.microsoft.com/office/drawing/2014/main" id="{425F49D4-4310-47A7-A0C9-28065C29C352}"/>
              </a:ext>
            </a:extLst>
          </p:cNvPr>
          <p:cNvSpPr/>
          <p:nvPr/>
        </p:nvSpPr>
        <p:spPr>
          <a:xfrm>
            <a:off x="4460886" y="1581751"/>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8" name="Rectangle 27">
            <a:extLst>
              <a:ext uri="{FF2B5EF4-FFF2-40B4-BE49-F238E27FC236}">
                <a16:creationId xmlns:a16="http://schemas.microsoft.com/office/drawing/2014/main" id="{CC4A26BC-EA67-4C0C-9E72-18FAEF02D558}"/>
              </a:ext>
            </a:extLst>
          </p:cNvPr>
          <p:cNvSpPr/>
          <p:nvPr/>
        </p:nvSpPr>
        <p:spPr>
          <a:xfrm>
            <a:off x="4603299" y="1724163"/>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29" name="Rectangle 28">
            <a:extLst>
              <a:ext uri="{FF2B5EF4-FFF2-40B4-BE49-F238E27FC236}">
                <a16:creationId xmlns:a16="http://schemas.microsoft.com/office/drawing/2014/main" id="{EA4E0D25-3E4F-4E28-9347-351C2CFCD969}"/>
              </a:ext>
            </a:extLst>
          </p:cNvPr>
          <p:cNvSpPr/>
          <p:nvPr/>
        </p:nvSpPr>
        <p:spPr>
          <a:xfrm>
            <a:off x="4745710" y="1866574"/>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cxnSp>
        <p:nvCxnSpPr>
          <p:cNvPr id="30" name="Curved Connector 110">
            <a:extLst>
              <a:ext uri="{FF2B5EF4-FFF2-40B4-BE49-F238E27FC236}">
                <a16:creationId xmlns:a16="http://schemas.microsoft.com/office/drawing/2014/main" id="{8D69D0D2-6A24-4416-9883-DA508A5BECA7}"/>
              </a:ext>
            </a:extLst>
          </p:cNvPr>
          <p:cNvCxnSpPr>
            <a:cxnSpLocks/>
            <a:stCxn id="25" idx="3"/>
            <a:endCxn id="27" idx="1"/>
          </p:cNvCxnSpPr>
          <p:nvPr/>
        </p:nvCxnSpPr>
        <p:spPr>
          <a:xfrm flipV="1">
            <a:off x="3748447" y="1766179"/>
            <a:ext cx="712439" cy="398109"/>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27AAC92-5FC3-479E-8A4A-DE3830737CE1}"/>
              </a:ext>
            </a:extLst>
          </p:cNvPr>
          <p:cNvSpPr txBox="1"/>
          <p:nvPr/>
        </p:nvSpPr>
        <p:spPr>
          <a:xfrm>
            <a:off x="3890920" y="2046363"/>
            <a:ext cx="570246" cy="264816"/>
          </a:xfrm>
          <a:prstGeom prst="rect">
            <a:avLst/>
          </a:prstGeom>
          <a:noFill/>
        </p:spPr>
        <p:txBody>
          <a:bodyPr wrap="square" rtlCol="0">
            <a:spAutoFit/>
          </a:bodyPr>
          <a:lstStyle/>
          <a:p>
            <a:r>
              <a:rPr lang="en-US" sz="1121" dirty="0"/>
              <a:t>Spawn</a:t>
            </a:r>
          </a:p>
        </p:txBody>
      </p:sp>
      <p:cxnSp>
        <p:nvCxnSpPr>
          <p:cNvPr id="32" name="Straight Arrow Connector 31">
            <a:extLst>
              <a:ext uri="{FF2B5EF4-FFF2-40B4-BE49-F238E27FC236}">
                <a16:creationId xmlns:a16="http://schemas.microsoft.com/office/drawing/2014/main" id="{859045B6-07D4-4266-B3CD-2BBF387F8247}"/>
              </a:ext>
            </a:extLst>
          </p:cNvPr>
          <p:cNvCxnSpPr>
            <a:cxnSpLocks/>
            <a:stCxn id="29" idx="3"/>
          </p:cNvCxnSpPr>
          <p:nvPr/>
        </p:nvCxnSpPr>
        <p:spPr>
          <a:xfrm flipV="1">
            <a:off x="5373693" y="2036825"/>
            <a:ext cx="1429414" cy="1417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12C05CA-BD8B-4003-9C19-B26B87325F86}"/>
              </a:ext>
            </a:extLst>
          </p:cNvPr>
          <p:cNvSpPr/>
          <p:nvPr/>
        </p:nvSpPr>
        <p:spPr>
          <a:xfrm>
            <a:off x="6389307" y="4678144"/>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34" name="TextBox 33">
            <a:extLst>
              <a:ext uri="{FF2B5EF4-FFF2-40B4-BE49-F238E27FC236}">
                <a16:creationId xmlns:a16="http://schemas.microsoft.com/office/drawing/2014/main" id="{DBF541EF-7B06-4106-A543-90C4C5AFC711}"/>
              </a:ext>
            </a:extLst>
          </p:cNvPr>
          <p:cNvSpPr txBox="1"/>
          <p:nvPr/>
        </p:nvSpPr>
        <p:spPr>
          <a:xfrm>
            <a:off x="6389307" y="5084708"/>
            <a:ext cx="861510" cy="437299"/>
          </a:xfrm>
          <a:prstGeom prst="rect">
            <a:avLst/>
          </a:prstGeom>
          <a:noFill/>
        </p:spPr>
        <p:txBody>
          <a:bodyPr wrap="square" rtlCol="0">
            <a:spAutoFit/>
          </a:bodyPr>
          <a:lstStyle/>
          <a:p>
            <a:r>
              <a:rPr lang="en-US" sz="1121" dirty="0"/>
              <a:t>Extract Scheduler</a:t>
            </a:r>
          </a:p>
        </p:txBody>
      </p:sp>
      <p:sp>
        <p:nvSpPr>
          <p:cNvPr id="35" name="Rectangle 34">
            <a:extLst>
              <a:ext uri="{FF2B5EF4-FFF2-40B4-BE49-F238E27FC236}">
                <a16:creationId xmlns:a16="http://schemas.microsoft.com/office/drawing/2014/main" id="{BE4B189A-E6DE-466D-91E9-5A856BDD1D1F}"/>
              </a:ext>
            </a:extLst>
          </p:cNvPr>
          <p:cNvSpPr/>
          <p:nvPr/>
        </p:nvSpPr>
        <p:spPr>
          <a:xfrm>
            <a:off x="7445249" y="4653924"/>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36" name="Rectangle 35">
            <a:extLst>
              <a:ext uri="{FF2B5EF4-FFF2-40B4-BE49-F238E27FC236}">
                <a16:creationId xmlns:a16="http://schemas.microsoft.com/office/drawing/2014/main" id="{EF6EE80A-BAEC-4687-8515-C2F56105DFD6}"/>
              </a:ext>
            </a:extLst>
          </p:cNvPr>
          <p:cNvSpPr/>
          <p:nvPr/>
        </p:nvSpPr>
        <p:spPr>
          <a:xfrm>
            <a:off x="7587661" y="4796335"/>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37" name="Rectangle 36">
            <a:extLst>
              <a:ext uri="{FF2B5EF4-FFF2-40B4-BE49-F238E27FC236}">
                <a16:creationId xmlns:a16="http://schemas.microsoft.com/office/drawing/2014/main" id="{4E1EF619-7FD9-4C59-8C4D-065DD2966624}"/>
              </a:ext>
            </a:extLst>
          </p:cNvPr>
          <p:cNvSpPr/>
          <p:nvPr/>
        </p:nvSpPr>
        <p:spPr>
          <a:xfrm>
            <a:off x="7730073" y="4938746"/>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cxnSp>
        <p:nvCxnSpPr>
          <p:cNvPr id="38" name="Curved Connector 121">
            <a:extLst>
              <a:ext uri="{FF2B5EF4-FFF2-40B4-BE49-F238E27FC236}">
                <a16:creationId xmlns:a16="http://schemas.microsoft.com/office/drawing/2014/main" id="{77BCCBC1-D23A-46A7-BAB1-1FA94ED64DAA}"/>
              </a:ext>
            </a:extLst>
          </p:cNvPr>
          <p:cNvCxnSpPr/>
          <p:nvPr/>
        </p:nvCxnSpPr>
        <p:spPr>
          <a:xfrm flipV="1">
            <a:off x="7094435" y="4716684"/>
            <a:ext cx="319048" cy="18442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267AACA-937D-46D4-A801-7233D94E2AFE}"/>
              </a:ext>
            </a:extLst>
          </p:cNvPr>
          <p:cNvSpPr txBox="1"/>
          <p:nvPr/>
        </p:nvSpPr>
        <p:spPr>
          <a:xfrm>
            <a:off x="6939512" y="4357567"/>
            <a:ext cx="570246" cy="264816"/>
          </a:xfrm>
          <a:prstGeom prst="rect">
            <a:avLst/>
          </a:prstGeom>
          <a:noFill/>
        </p:spPr>
        <p:txBody>
          <a:bodyPr wrap="square" rtlCol="0">
            <a:spAutoFit/>
          </a:bodyPr>
          <a:lstStyle/>
          <a:p>
            <a:r>
              <a:rPr lang="en-US" sz="1121"/>
              <a:t>Spawn</a:t>
            </a:r>
          </a:p>
        </p:txBody>
      </p:sp>
      <p:sp>
        <p:nvSpPr>
          <p:cNvPr id="40" name="TextBox 39">
            <a:extLst>
              <a:ext uri="{FF2B5EF4-FFF2-40B4-BE49-F238E27FC236}">
                <a16:creationId xmlns:a16="http://schemas.microsoft.com/office/drawing/2014/main" id="{6030E8DA-BDE4-4C67-89EB-0DFB1A21AA9F}"/>
              </a:ext>
            </a:extLst>
          </p:cNvPr>
          <p:cNvSpPr txBox="1"/>
          <p:nvPr/>
        </p:nvSpPr>
        <p:spPr>
          <a:xfrm>
            <a:off x="8710260" y="5061840"/>
            <a:ext cx="713832" cy="264816"/>
          </a:xfrm>
          <a:prstGeom prst="rect">
            <a:avLst/>
          </a:prstGeom>
          <a:noFill/>
        </p:spPr>
        <p:txBody>
          <a:bodyPr wrap="square" rtlCol="0">
            <a:spAutoFit/>
          </a:bodyPr>
          <a:lstStyle/>
          <a:p>
            <a:r>
              <a:rPr lang="en-US" sz="1121" dirty="0"/>
              <a:t>stream</a:t>
            </a:r>
          </a:p>
        </p:txBody>
      </p:sp>
      <p:cxnSp>
        <p:nvCxnSpPr>
          <p:cNvPr id="41" name="Straight Arrow Connector 40">
            <a:extLst>
              <a:ext uri="{FF2B5EF4-FFF2-40B4-BE49-F238E27FC236}">
                <a16:creationId xmlns:a16="http://schemas.microsoft.com/office/drawing/2014/main" id="{9F35E668-CAB4-44E9-9313-F0E32ABE1717}"/>
              </a:ext>
            </a:extLst>
          </p:cNvPr>
          <p:cNvCxnSpPr/>
          <p:nvPr/>
        </p:nvCxnSpPr>
        <p:spPr>
          <a:xfrm>
            <a:off x="8592798" y="4808897"/>
            <a:ext cx="80979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1D1B188-1DC8-4A26-978D-F61D215757C8}"/>
              </a:ext>
            </a:extLst>
          </p:cNvPr>
          <p:cNvSpPr txBox="1"/>
          <p:nvPr/>
        </p:nvSpPr>
        <p:spPr>
          <a:xfrm>
            <a:off x="7381909" y="5321095"/>
            <a:ext cx="1179557" cy="437299"/>
          </a:xfrm>
          <a:prstGeom prst="rect">
            <a:avLst/>
          </a:prstGeom>
          <a:noFill/>
        </p:spPr>
        <p:txBody>
          <a:bodyPr wrap="square" rtlCol="0">
            <a:spAutoFit/>
          </a:bodyPr>
          <a:lstStyle/>
          <a:p>
            <a:pPr algn="ctr"/>
            <a:r>
              <a:rPr lang="en-US" sz="1121" dirty="0"/>
              <a:t>Ch10/HDF5/CSV Extract</a:t>
            </a:r>
            <a:endParaRPr lang="en-US" sz="1682" dirty="0"/>
          </a:p>
        </p:txBody>
      </p:sp>
      <p:sp>
        <p:nvSpPr>
          <p:cNvPr id="43" name="TextBox 42">
            <a:extLst>
              <a:ext uri="{FF2B5EF4-FFF2-40B4-BE49-F238E27FC236}">
                <a16:creationId xmlns:a16="http://schemas.microsoft.com/office/drawing/2014/main" id="{DF1564F1-695A-47C8-B3C1-7DD9F4C8FDAA}"/>
              </a:ext>
            </a:extLst>
          </p:cNvPr>
          <p:cNvSpPr txBox="1"/>
          <p:nvPr/>
        </p:nvSpPr>
        <p:spPr>
          <a:xfrm>
            <a:off x="4447573" y="2247371"/>
            <a:ext cx="848296" cy="264816"/>
          </a:xfrm>
          <a:prstGeom prst="rect">
            <a:avLst/>
          </a:prstGeom>
          <a:noFill/>
        </p:spPr>
        <p:txBody>
          <a:bodyPr wrap="square" rtlCol="0">
            <a:spAutoFit/>
          </a:bodyPr>
          <a:lstStyle/>
          <a:p>
            <a:r>
              <a:rPr lang="en-US" sz="1121" dirty="0"/>
              <a:t>Query Jobs</a:t>
            </a:r>
          </a:p>
        </p:txBody>
      </p:sp>
      <p:pic>
        <p:nvPicPr>
          <p:cNvPr id="44" name="Picture 43">
            <a:extLst>
              <a:ext uri="{FF2B5EF4-FFF2-40B4-BE49-F238E27FC236}">
                <a16:creationId xmlns:a16="http://schemas.microsoft.com/office/drawing/2014/main" id="{9FEDE0AD-28D8-41AB-971F-5041B17FA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4966" y="4227679"/>
            <a:ext cx="1346654" cy="1346654"/>
          </a:xfrm>
          <a:prstGeom prst="rect">
            <a:avLst/>
          </a:prstGeom>
        </p:spPr>
      </p:pic>
      <p:sp>
        <p:nvSpPr>
          <p:cNvPr id="45" name="TextBox 44">
            <a:extLst>
              <a:ext uri="{FF2B5EF4-FFF2-40B4-BE49-F238E27FC236}">
                <a16:creationId xmlns:a16="http://schemas.microsoft.com/office/drawing/2014/main" id="{A83C227E-BECA-4105-BA45-9ED763AB8240}"/>
              </a:ext>
            </a:extLst>
          </p:cNvPr>
          <p:cNvSpPr txBox="1"/>
          <p:nvPr/>
        </p:nvSpPr>
        <p:spPr>
          <a:xfrm>
            <a:off x="9745659" y="5466991"/>
            <a:ext cx="1038943" cy="338554"/>
          </a:xfrm>
          <a:prstGeom prst="rect">
            <a:avLst/>
          </a:prstGeom>
          <a:noFill/>
        </p:spPr>
        <p:txBody>
          <a:bodyPr wrap="square" rtlCol="0">
            <a:spAutoFit/>
          </a:bodyPr>
          <a:lstStyle/>
          <a:p>
            <a:r>
              <a:rPr lang="en-US" sz="1600" dirty="0"/>
              <a:t>Requestor</a:t>
            </a:r>
          </a:p>
        </p:txBody>
      </p:sp>
      <p:pic>
        <p:nvPicPr>
          <p:cNvPr id="46" name="Picture 45">
            <a:extLst>
              <a:ext uri="{FF2B5EF4-FFF2-40B4-BE49-F238E27FC236}">
                <a16:creationId xmlns:a16="http://schemas.microsoft.com/office/drawing/2014/main" id="{56C49E51-B9EE-4492-8F8B-BC450BA0E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819" y="287000"/>
            <a:ext cx="1475816" cy="1014230"/>
          </a:xfrm>
          <a:prstGeom prst="rect">
            <a:avLst/>
          </a:prstGeom>
          <a:ln>
            <a:solidFill>
              <a:schemeClr val="tx1"/>
            </a:solidFill>
          </a:ln>
        </p:spPr>
      </p:pic>
      <p:cxnSp>
        <p:nvCxnSpPr>
          <p:cNvPr id="47" name="Curved Connector 138">
            <a:extLst>
              <a:ext uri="{FF2B5EF4-FFF2-40B4-BE49-F238E27FC236}">
                <a16:creationId xmlns:a16="http://schemas.microsoft.com/office/drawing/2014/main" id="{A9B62997-CA33-403D-8603-1372A02487FC}"/>
              </a:ext>
            </a:extLst>
          </p:cNvPr>
          <p:cNvCxnSpPr>
            <a:cxnSpLocks/>
            <a:stCxn id="52" idx="2"/>
            <a:endCxn id="25" idx="1"/>
          </p:cNvCxnSpPr>
          <p:nvPr/>
        </p:nvCxnSpPr>
        <p:spPr>
          <a:xfrm rot="5400000">
            <a:off x="2980680" y="1412918"/>
            <a:ext cx="891154" cy="611586"/>
          </a:xfrm>
          <a:prstGeom prst="curvedConnector4">
            <a:avLst>
              <a:gd name="adj1" fmla="val 39652"/>
              <a:gd name="adj2" fmla="val 13737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146">
            <a:extLst>
              <a:ext uri="{FF2B5EF4-FFF2-40B4-BE49-F238E27FC236}">
                <a16:creationId xmlns:a16="http://schemas.microsoft.com/office/drawing/2014/main" id="{607DD03E-0485-4212-A6FB-7F7D20CEA6F6}"/>
              </a:ext>
            </a:extLst>
          </p:cNvPr>
          <p:cNvCxnSpPr>
            <a:cxnSpLocks/>
            <a:stCxn id="8" idx="4"/>
            <a:endCxn id="21" idx="2"/>
          </p:cNvCxnSpPr>
          <p:nvPr/>
        </p:nvCxnSpPr>
        <p:spPr>
          <a:xfrm flipV="1">
            <a:off x="4580633" y="3744367"/>
            <a:ext cx="857133" cy="133811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768E4E5-5AF7-48F1-84A3-2518C839DAEA}"/>
              </a:ext>
            </a:extLst>
          </p:cNvPr>
          <p:cNvCxnSpPr>
            <a:cxnSpLocks/>
            <a:stCxn id="46" idx="3"/>
            <a:endCxn id="50" idx="1"/>
          </p:cNvCxnSpPr>
          <p:nvPr/>
        </p:nvCxnSpPr>
        <p:spPr>
          <a:xfrm>
            <a:off x="2757635" y="794115"/>
            <a:ext cx="431194" cy="37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D853C0E-29BF-47E3-B01D-96F06BD92205}"/>
              </a:ext>
            </a:extLst>
          </p:cNvPr>
          <p:cNvSpPr/>
          <p:nvPr/>
        </p:nvSpPr>
        <p:spPr>
          <a:xfrm>
            <a:off x="3188829" y="607403"/>
            <a:ext cx="516797" cy="38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1" name="Rectangle 50">
            <a:extLst>
              <a:ext uri="{FF2B5EF4-FFF2-40B4-BE49-F238E27FC236}">
                <a16:creationId xmlns:a16="http://schemas.microsoft.com/office/drawing/2014/main" id="{5E872A33-1A20-4D51-9CEC-40DD04E6FE51}"/>
              </a:ext>
            </a:extLst>
          </p:cNvPr>
          <p:cNvSpPr/>
          <p:nvPr/>
        </p:nvSpPr>
        <p:spPr>
          <a:xfrm>
            <a:off x="3331240" y="749815"/>
            <a:ext cx="516797" cy="38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2" name="Rectangle 51">
            <a:extLst>
              <a:ext uri="{FF2B5EF4-FFF2-40B4-BE49-F238E27FC236}">
                <a16:creationId xmlns:a16="http://schemas.microsoft.com/office/drawing/2014/main" id="{FA6C7192-D1AB-409B-8E93-7A762ED03DBB}"/>
              </a:ext>
            </a:extLst>
          </p:cNvPr>
          <p:cNvSpPr/>
          <p:nvPr/>
        </p:nvSpPr>
        <p:spPr>
          <a:xfrm>
            <a:off x="3473651" y="892226"/>
            <a:ext cx="516797" cy="38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3" name="TextBox 52">
            <a:extLst>
              <a:ext uri="{FF2B5EF4-FFF2-40B4-BE49-F238E27FC236}">
                <a16:creationId xmlns:a16="http://schemas.microsoft.com/office/drawing/2014/main" id="{E1086565-4B59-44EC-A3EF-EF153981E0FE}"/>
              </a:ext>
            </a:extLst>
          </p:cNvPr>
          <p:cNvSpPr txBox="1"/>
          <p:nvPr/>
        </p:nvSpPr>
        <p:spPr>
          <a:xfrm>
            <a:off x="3051609" y="1316566"/>
            <a:ext cx="1261055" cy="264816"/>
          </a:xfrm>
          <a:prstGeom prst="rect">
            <a:avLst/>
          </a:prstGeom>
          <a:noFill/>
        </p:spPr>
        <p:txBody>
          <a:bodyPr wrap="square" rtlCol="0">
            <a:spAutoFit/>
          </a:bodyPr>
          <a:lstStyle/>
          <a:p>
            <a:r>
              <a:rPr lang="en-US" sz="1121" dirty="0"/>
              <a:t>User containers</a:t>
            </a:r>
          </a:p>
        </p:txBody>
      </p:sp>
      <p:cxnSp>
        <p:nvCxnSpPr>
          <p:cNvPr id="54" name="Elbow Connector 161">
            <a:extLst>
              <a:ext uri="{FF2B5EF4-FFF2-40B4-BE49-F238E27FC236}">
                <a16:creationId xmlns:a16="http://schemas.microsoft.com/office/drawing/2014/main" id="{0DEFE39F-1445-4E31-84D8-B0C827C46B58}"/>
              </a:ext>
            </a:extLst>
          </p:cNvPr>
          <p:cNvCxnSpPr>
            <a:cxnSpLocks/>
            <a:stCxn id="52" idx="3"/>
          </p:cNvCxnSpPr>
          <p:nvPr/>
        </p:nvCxnSpPr>
        <p:spPr>
          <a:xfrm>
            <a:off x="3990448" y="1082680"/>
            <a:ext cx="2827605" cy="41002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F4D8212-001E-4C69-84BE-7D46F4875C03}"/>
              </a:ext>
            </a:extLst>
          </p:cNvPr>
          <p:cNvCxnSpPr>
            <a:cxnSpLocks/>
          </p:cNvCxnSpPr>
          <p:nvPr/>
        </p:nvCxnSpPr>
        <p:spPr>
          <a:xfrm>
            <a:off x="7730072" y="3940050"/>
            <a:ext cx="0" cy="628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CA6EB865-83BC-4277-9442-C6646035DA54}"/>
              </a:ext>
            </a:extLst>
          </p:cNvPr>
          <p:cNvSpPr/>
          <p:nvPr/>
        </p:nvSpPr>
        <p:spPr>
          <a:xfrm>
            <a:off x="7381909" y="2532167"/>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7" name="Rectangle 56">
            <a:extLst>
              <a:ext uri="{FF2B5EF4-FFF2-40B4-BE49-F238E27FC236}">
                <a16:creationId xmlns:a16="http://schemas.microsoft.com/office/drawing/2014/main" id="{A5CC7FDF-FC49-44CF-A1B1-FE4685F3B9C8}"/>
              </a:ext>
            </a:extLst>
          </p:cNvPr>
          <p:cNvSpPr/>
          <p:nvPr/>
        </p:nvSpPr>
        <p:spPr>
          <a:xfrm>
            <a:off x="7524319" y="2674578"/>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8" name="Rectangle 57">
            <a:extLst>
              <a:ext uri="{FF2B5EF4-FFF2-40B4-BE49-F238E27FC236}">
                <a16:creationId xmlns:a16="http://schemas.microsoft.com/office/drawing/2014/main" id="{C3CCBDC4-7466-4ECD-9761-B08C49088CE5}"/>
              </a:ext>
            </a:extLst>
          </p:cNvPr>
          <p:cNvSpPr/>
          <p:nvPr/>
        </p:nvSpPr>
        <p:spPr>
          <a:xfrm>
            <a:off x="7666730" y="2816990"/>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59" name="Rectangle 58">
            <a:extLst>
              <a:ext uri="{FF2B5EF4-FFF2-40B4-BE49-F238E27FC236}">
                <a16:creationId xmlns:a16="http://schemas.microsoft.com/office/drawing/2014/main" id="{D34DD41F-939C-4B5F-BA6C-2A905EA8B1E1}"/>
              </a:ext>
            </a:extLst>
          </p:cNvPr>
          <p:cNvSpPr/>
          <p:nvPr/>
        </p:nvSpPr>
        <p:spPr>
          <a:xfrm>
            <a:off x="7809143" y="2959401"/>
            <a:ext cx="627983" cy="3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60" name="Rectangle 59">
            <a:extLst>
              <a:ext uri="{FF2B5EF4-FFF2-40B4-BE49-F238E27FC236}">
                <a16:creationId xmlns:a16="http://schemas.microsoft.com/office/drawing/2014/main" id="{1B134A08-B720-4B1A-89A1-9253E4D5E444}"/>
              </a:ext>
            </a:extLst>
          </p:cNvPr>
          <p:cNvSpPr/>
          <p:nvPr/>
        </p:nvSpPr>
        <p:spPr>
          <a:xfrm>
            <a:off x="6818053" y="749816"/>
            <a:ext cx="2080315" cy="31045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61" name="TextBox 60">
            <a:extLst>
              <a:ext uri="{FF2B5EF4-FFF2-40B4-BE49-F238E27FC236}">
                <a16:creationId xmlns:a16="http://schemas.microsoft.com/office/drawing/2014/main" id="{D49B7572-D3DF-49E8-BF44-797D9F16504C}"/>
              </a:ext>
            </a:extLst>
          </p:cNvPr>
          <p:cNvSpPr txBox="1"/>
          <p:nvPr/>
        </p:nvSpPr>
        <p:spPr>
          <a:xfrm>
            <a:off x="7464080" y="3302191"/>
            <a:ext cx="912806" cy="351186"/>
          </a:xfrm>
          <a:prstGeom prst="rect">
            <a:avLst/>
          </a:prstGeom>
          <a:noFill/>
        </p:spPr>
        <p:txBody>
          <a:bodyPr wrap="square" rtlCol="0">
            <a:spAutoFit/>
          </a:bodyPr>
          <a:lstStyle/>
          <a:p>
            <a:pPr algn="ctr"/>
            <a:r>
              <a:rPr lang="en-US" sz="1682" dirty="0"/>
              <a:t>HSDS</a:t>
            </a:r>
          </a:p>
        </p:txBody>
      </p:sp>
      <p:sp>
        <p:nvSpPr>
          <p:cNvPr id="71" name="TextBox 70">
            <a:extLst>
              <a:ext uri="{FF2B5EF4-FFF2-40B4-BE49-F238E27FC236}">
                <a16:creationId xmlns:a16="http://schemas.microsoft.com/office/drawing/2014/main" id="{03C39886-0E90-4E55-8B93-7A4E29449A73}"/>
              </a:ext>
            </a:extLst>
          </p:cNvPr>
          <p:cNvSpPr txBox="1"/>
          <p:nvPr/>
        </p:nvSpPr>
        <p:spPr>
          <a:xfrm>
            <a:off x="4274586" y="404713"/>
            <a:ext cx="1884259" cy="769441"/>
          </a:xfrm>
          <a:prstGeom prst="rect">
            <a:avLst/>
          </a:prstGeom>
          <a:noFill/>
        </p:spPr>
        <p:txBody>
          <a:bodyPr wrap="square" rtlCol="0">
            <a:spAutoFit/>
          </a:bodyPr>
          <a:lstStyle/>
          <a:p>
            <a:r>
              <a:rPr lang="en-US" sz="4400" dirty="0">
                <a:solidFill>
                  <a:srgbClr val="00B050"/>
                </a:solidFill>
                <a:effectLst>
                  <a:outerShdw blurRad="38100" dist="38100" dir="2700000" algn="tl">
                    <a:srgbClr val="000000">
                      <a:alpha val="43137"/>
                    </a:srgbClr>
                  </a:outerShdw>
                </a:effectLst>
              </a:rPr>
              <a:t>Reduce</a:t>
            </a:r>
          </a:p>
        </p:txBody>
      </p:sp>
      <p:sp>
        <p:nvSpPr>
          <p:cNvPr id="72" name="TextBox 71">
            <a:extLst>
              <a:ext uri="{FF2B5EF4-FFF2-40B4-BE49-F238E27FC236}">
                <a16:creationId xmlns:a16="http://schemas.microsoft.com/office/drawing/2014/main" id="{0190524C-99CE-49A9-9192-7A9C117CF82C}"/>
              </a:ext>
            </a:extLst>
          </p:cNvPr>
          <p:cNvSpPr txBox="1"/>
          <p:nvPr/>
        </p:nvSpPr>
        <p:spPr>
          <a:xfrm>
            <a:off x="1056174" y="3514390"/>
            <a:ext cx="2513116" cy="769441"/>
          </a:xfrm>
          <a:prstGeom prst="rect">
            <a:avLst/>
          </a:prstGeom>
          <a:noFill/>
        </p:spPr>
        <p:txBody>
          <a:bodyPr wrap="square" rtlCol="0">
            <a:spAutoFit/>
          </a:bodyPr>
          <a:lstStyle/>
          <a:p>
            <a:r>
              <a:rPr lang="en-US" sz="4400" dirty="0">
                <a:solidFill>
                  <a:srgbClr val="00B050"/>
                </a:solidFill>
                <a:effectLst>
                  <a:outerShdw blurRad="38100" dist="38100" dir="2700000" algn="tl">
                    <a:srgbClr val="000000">
                      <a:alpha val="43137"/>
                    </a:srgbClr>
                  </a:outerShdw>
                </a:effectLst>
              </a:rPr>
              <a:t>Ingest</a:t>
            </a:r>
          </a:p>
        </p:txBody>
      </p:sp>
      <p:sp>
        <p:nvSpPr>
          <p:cNvPr id="73" name="TextBox 72">
            <a:extLst>
              <a:ext uri="{FF2B5EF4-FFF2-40B4-BE49-F238E27FC236}">
                <a16:creationId xmlns:a16="http://schemas.microsoft.com/office/drawing/2014/main" id="{E5E54A6E-42D6-4E27-AB4A-393F2D024461}"/>
              </a:ext>
            </a:extLst>
          </p:cNvPr>
          <p:cNvSpPr txBox="1"/>
          <p:nvPr/>
        </p:nvSpPr>
        <p:spPr>
          <a:xfrm>
            <a:off x="6889481" y="5656797"/>
            <a:ext cx="2513116" cy="769441"/>
          </a:xfrm>
          <a:prstGeom prst="rect">
            <a:avLst/>
          </a:prstGeom>
          <a:noFill/>
        </p:spPr>
        <p:txBody>
          <a:bodyPr wrap="square" rtlCol="0">
            <a:spAutoFit/>
          </a:bodyPr>
          <a:lstStyle/>
          <a:p>
            <a:r>
              <a:rPr lang="en-US" sz="4400" dirty="0">
                <a:solidFill>
                  <a:srgbClr val="00B050"/>
                </a:solidFill>
                <a:effectLst>
                  <a:outerShdw blurRad="38100" dist="38100" dir="2700000" algn="tl">
                    <a:srgbClr val="000000">
                      <a:alpha val="43137"/>
                    </a:srgbClr>
                  </a:outerShdw>
                </a:effectLst>
              </a:rPr>
              <a:t>Extract</a:t>
            </a:r>
          </a:p>
        </p:txBody>
      </p:sp>
      <p:sp>
        <p:nvSpPr>
          <p:cNvPr id="74" name="TextBox 73">
            <a:extLst>
              <a:ext uri="{FF2B5EF4-FFF2-40B4-BE49-F238E27FC236}">
                <a16:creationId xmlns:a16="http://schemas.microsoft.com/office/drawing/2014/main" id="{821A075A-2935-4456-ADD9-51407766885D}"/>
              </a:ext>
            </a:extLst>
          </p:cNvPr>
          <p:cNvSpPr txBox="1"/>
          <p:nvPr/>
        </p:nvSpPr>
        <p:spPr>
          <a:xfrm>
            <a:off x="1733496" y="1908591"/>
            <a:ext cx="1390992" cy="769441"/>
          </a:xfrm>
          <a:prstGeom prst="rect">
            <a:avLst/>
          </a:prstGeom>
          <a:noFill/>
        </p:spPr>
        <p:txBody>
          <a:bodyPr wrap="square" rtlCol="0">
            <a:spAutoFit/>
          </a:bodyPr>
          <a:lstStyle/>
          <a:p>
            <a:r>
              <a:rPr lang="en-US" sz="4400" dirty="0">
                <a:solidFill>
                  <a:srgbClr val="00B050"/>
                </a:solidFill>
                <a:effectLst>
                  <a:outerShdw blurRad="38100" dist="38100" dir="2700000" algn="tl">
                    <a:srgbClr val="000000">
                      <a:alpha val="43137"/>
                    </a:srgbClr>
                  </a:outerShdw>
                </a:effectLst>
              </a:rPr>
              <a:t>Filter</a:t>
            </a:r>
          </a:p>
        </p:txBody>
      </p:sp>
      <p:sp>
        <p:nvSpPr>
          <p:cNvPr id="84" name="Rectangle 83">
            <a:extLst>
              <a:ext uri="{FF2B5EF4-FFF2-40B4-BE49-F238E27FC236}">
                <a16:creationId xmlns:a16="http://schemas.microsoft.com/office/drawing/2014/main" id="{DB791D94-FF7E-4298-9FA9-6A591C873C19}"/>
              </a:ext>
            </a:extLst>
          </p:cNvPr>
          <p:cNvSpPr/>
          <p:nvPr/>
        </p:nvSpPr>
        <p:spPr>
          <a:xfrm>
            <a:off x="7213253" y="1099606"/>
            <a:ext cx="1211249" cy="661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2"/>
          </a:p>
        </p:txBody>
      </p:sp>
      <p:sp>
        <p:nvSpPr>
          <p:cNvPr id="85" name="Rectangle 84">
            <a:extLst>
              <a:ext uri="{FF2B5EF4-FFF2-40B4-BE49-F238E27FC236}">
                <a16:creationId xmlns:a16="http://schemas.microsoft.com/office/drawing/2014/main" id="{FDFEBC02-BC9D-410E-964D-FB2D35FE6A5E}"/>
              </a:ext>
            </a:extLst>
          </p:cNvPr>
          <p:cNvSpPr/>
          <p:nvPr/>
        </p:nvSpPr>
        <p:spPr>
          <a:xfrm>
            <a:off x="7355663" y="1242017"/>
            <a:ext cx="1211249" cy="661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2" dirty="0"/>
              <a:t>Python code</a:t>
            </a:r>
          </a:p>
        </p:txBody>
      </p:sp>
      <p:sp>
        <p:nvSpPr>
          <p:cNvPr id="87" name="Rectangle 86">
            <a:extLst>
              <a:ext uri="{FF2B5EF4-FFF2-40B4-BE49-F238E27FC236}">
                <a16:creationId xmlns:a16="http://schemas.microsoft.com/office/drawing/2014/main" id="{2DE8E241-0136-4AA6-8073-66306A7CE0C4}"/>
              </a:ext>
            </a:extLst>
          </p:cNvPr>
          <p:cNvSpPr/>
          <p:nvPr/>
        </p:nvSpPr>
        <p:spPr>
          <a:xfrm>
            <a:off x="6936955" y="975018"/>
            <a:ext cx="1827565" cy="1086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98F5B3D4-8044-47C5-A402-8D9EB3E30707}"/>
              </a:ext>
            </a:extLst>
          </p:cNvPr>
          <p:cNvSpPr/>
          <p:nvPr/>
        </p:nvSpPr>
        <p:spPr>
          <a:xfrm>
            <a:off x="6932891" y="2377653"/>
            <a:ext cx="1830201" cy="1268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E48CE51E-4D30-4416-A403-4DEBFF2DD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 y="51919"/>
            <a:ext cx="1346654" cy="1346654"/>
          </a:xfrm>
          <a:prstGeom prst="rect">
            <a:avLst/>
          </a:prstGeom>
        </p:spPr>
      </p:pic>
      <p:sp>
        <p:nvSpPr>
          <p:cNvPr id="105" name="TextBox 104">
            <a:extLst>
              <a:ext uri="{FF2B5EF4-FFF2-40B4-BE49-F238E27FC236}">
                <a16:creationId xmlns:a16="http://schemas.microsoft.com/office/drawing/2014/main" id="{95FC5A1C-1FD6-4EEE-8BDF-91D623F8EAF1}"/>
              </a:ext>
            </a:extLst>
          </p:cNvPr>
          <p:cNvSpPr txBox="1"/>
          <p:nvPr/>
        </p:nvSpPr>
        <p:spPr>
          <a:xfrm>
            <a:off x="227584" y="1294339"/>
            <a:ext cx="932392" cy="369332"/>
          </a:xfrm>
          <a:prstGeom prst="rect">
            <a:avLst/>
          </a:prstGeom>
          <a:noFill/>
        </p:spPr>
        <p:txBody>
          <a:bodyPr wrap="square" rtlCol="0">
            <a:spAutoFit/>
          </a:bodyPr>
          <a:lstStyle/>
          <a:p>
            <a:r>
              <a:rPr lang="en-US" dirty="0"/>
              <a:t>Analyst</a:t>
            </a:r>
          </a:p>
        </p:txBody>
      </p:sp>
      <p:sp>
        <p:nvSpPr>
          <p:cNvPr id="2" name="Date Placeholder 1">
            <a:extLst>
              <a:ext uri="{FF2B5EF4-FFF2-40B4-BE49-F238E27FC236}">
                <a16:creationId xmlns:a16="http://schemas.microsoft.com/office/drawing/2014/main" id="{16FA8EAD-7B23-4E44-82EF-B9E374F75D4C}"/>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3807866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88DDB1-3287-4A93-9CD6-6E62664802BA}"/>
              </a:ext>
            </a:extLst>
          </p:cNvPr>
          <p:cNvSpPr>
            <a:spLocks noGrp="1"/>
          </p:cNvSpPr>
          <p:nvPr>
            <p:ph type="title"/>
          </p:nvPr>
        </p:nvSpPr>
        <p:spPr/>
        <p:txBody>
          <a:bodyPr/>
          <a:lstStyle/>
          <a:p>
            <a:r>
              <a:rPr lang="en-US" dirty="0"/>
              <a:t>Prototype tasks</a:t>
            </a:r>
          </a:p>
        </p:txBody>
      </p:sp>
      <p:graphicFrame>
        <p:nvGraphicFramePr>
          <p:cNvPr id="2" name="Content Placeholder 1">
            <a:extLst>
              <a:ext uri="{FF2B5EF4-FFF2-40B4-BE49-F238E27FC236}">
                <a16:creationId xmlns:a16="http://schemas.microsoft.com/office/drawing/2014/main" id="{D078E6BA-B1E6-4916-99C2-DECDFED5ABFC}"/>
              </a:ext>
            </a:extLst>
          </p:cNvPr>
          <p:cNvGraphicFramePr>
            <a:graphicFrameLocks noGrp="1"/>
          </p:cNvGraphicFramePr>
          <p:nvPr>
            <p:ph idx="1"/>
            <p:extLst>
              <p:ext uri="{D42A27DB-BD31-4B8C-83A1-F6EECF244321}">
                <p14:modId xmlns:p14="http://schemas.microsoft.com/office/powerpoint/2010/main" val="2807071937"/>
              </p:ext>
            </p:extLst>
          </p:nvPr>
        </p:nvGraphicFramePr>
        <p:xfrm>
          <a:off x="838200" y="1825625"/>
          <a:ext cx="10515600" cy="4485640"/>
        </p:xfrm>
        <a:graphic>
          <a:graphicData uri="http://schemas.openxmlformats.org/drawingml/2006/table">
            <a:tbl>
              <a:tblPr firstRow="1" bandRow="1">
                <a:tableStyleId>{5C22544A-7EE6-4342-B048-85BDC9FD1C3A}</a:tableStyleId>
              </a:tblPr>
              <a:tblGrid>
                <a:gridCol w="9271000">
                  <a:extLst>
                    <a:ext uri="{9D8B030D-6E8A-4147-A177-3AD203B41FA5}">
                      <a16:colId xmlns:a16="http://schemas.microsoft.com/office/drawing/2014/main" val="3319063967"/>
                    </a:ext>
                  </a:extLst>
                </a:gridCol>
                <a:gridCol w="1244600">
                  <a:extLst>
                    <a:ext uri="{9D8B030D-6E8A-4147-A177-3AD203B41FA5}">
                      <a16:colId xmlns:a16="http://schemas.microsoft.com/office/drawing/2014/main" val="3527195733"/>
                    </a:ext>
                  </a:extLst>
                </a:gridCol>
              </a:tblGrid>
              <a:tr h="370840">
                <a:tc>
                  <a:txBody>
                    <a:bodyPr/>
                    <a:lstStyle/>
                    <a:p>
                      <a:r>
                        <a:rPr lang="en-US" dirty="0"/>
                        <a:t>Task</a:t>
                      </a:r>
                    </a:p>
                  </a:txBody>
                  <a:tcPr/>
                </a:tc>
                <a:tc>
                  <a:txBody>
                    <a:bodyPr/>
                    <a:lstStyle/>
                    <a:p>
                      <a:r>
                        <a:rPr lang="en-US" dirty="0"/>
                        <a:t>Status</a:t>
                      </a:r>
                    </a:p>
                  </a:txBody>
                  <a:tcPr/>
                </a:tc>
                <a:extLst>
                  <a:ext uri="{0D108BD9-81ED-4DB2-BD59-A6C34878D82A}">
                    <a16:rowId xmlns:a16="http://schemas.microsoft.com/office/drawing/2014/main" val="1041278364"/>
                  </a:ext>
                </a:extLst>
              </a:tr>
              <a:tr h="370840">
                <a:tc>
                  <a: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Define data life-cycle.</a:t>
                      </a:r>
                    </a:p>
                  </a:txBody>
                  <a:tcPr/>
                </a:tc>
                <a:tc>
                  <a:txBody>
                    <a:bodyPr/>
                    <a:lstStyle/>
                    <a:p>
                      <a:endParaRPr lang="en-US" dirty="0"/>
                    </a:p>
                  </a:txBody>
                  <a:tcPr>
                    <a:solidFill>
                      <a:srgbClr val="00B050"/>
                    </a:solidFill>
                  </a:tcPr>
                </a:tc>
                <a:extLst>
                  <a:ext uri="{0D108BD9-81ED-4DB2-BD59-A6C34878D82A}">
                    <a16:rowId xmlns:a16="http://schemas.microsoft.com/office/drawing/2014/main" val="2024121744"/>
                  </a:ext>
                </a:extLst>
              </a:tr>
              <a:tr h="370840">
                <a:tc>
                  <a: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startAt="2"/>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 Ch 10 parsing, summarizing and TMATS extraction.</a:t>
                      </a:r>
                    </a:p>
                  </a:txBody>
                  <a:tcPr/>
                </a:tc>
                <a:tc>
                  <a:txBody>
                    <a:bodyPr/>
                    <a:lstStyle/>
                    <a:p>
                      <a:endParaRPr lang="en-US" dirty="0"/>
                    </a:p>
                  </a:txBody>
                  <a:tcPr>
                    <a:solidFill>
                      <a:srgbClr val="00B050"/>
                    </a:solidFill>
                  </a:tcPr>
                </a:tc>
                <a:extLst>
                  <a:ext uri="{0D108BD9-81ED-4DB2-BD59-A6C34878D82A}">
                    <a16:rowId xmlns:a16="http://schemas.microsoft.com/office/drawing/2014/main" val="2734807540"/>
                  </a:ext>
                </a:extLst>
              </a:tr>
              <a:tr h="370840">
                <a:tc>
                  <a: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startAt="3"/>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 data conversion, metadata creation, and HDF5 persisting.</a:t>
                      </a:r>
                    </a:p>
                  </a:txBody>
                  <a:tcPr/>
                </a:tc>
                <a:tc>
                  <a:txBody>
                    <a:bodyPr/>
                    <a:lstStyle/>
                    <a:p>
                      <a:endParaRPr lang="en-US" dirty="0"/>
                    </a:p>
                  </a:txBody>
                  <a:tcPr>
                    <a:solidFill>
                      <a:srgbClr val="00B050"/>
                    </a:solidFill>
                  </a:tcPr>
                </a:tc>
                <a:extLst>
                  <a:ext uri="{0D108BD9-81ED-4DB2-BD59-A6C34878D82A}">
                    <a16:rowId xmlns:a16="http://schemas.microsoft.com/office/drawing/2014/main" val="2083397672"/>
                  </a:ext>
                </a:extLst>
              </a:tr>
              <a:tr h="370840">
                <a:tc>
                  <a: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startAt="4"/>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Develop a data model that provides a global namespace for a representative subset of Chapter 10 data.</a:t>
                      </a:r>
                    </a:p>
                  </a:txBody>
                  <a:tcPr/>
                </a:tc>
                <a:tc>
                  <a:txBody>
                    <a:bodyPr/>
                    <a:lstStyle/>
                    <a:p>
                      <a:endParaRPr lang="en-US" dirty="0"/>
                    </a:p>
                  </a:txBody>
                  <a:tcPr>
                    <a:solidFill>
                      <a:srgbClr val="00B050"/>
                    </a:solidFill>
                  </a:tcPr>
                </a:tc>
                <a:extLst>
                  <a:ext uri="{0D108BD9-81ED-4DB2-BD59-A6C34878D82A}">
                    <a16:rowId xmlns:a16="http://schemas.microsoft.com/office/drawing/2014/main" val="2778145212"/>
                  </a:ext>
                </a:extLst>
              </a:tr>
              <a:tr h="370840">
                <a:tc>
                  <a: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startAt="5"/>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 a data repository navigator and data previewer.</a:t>
                      </a:r>
                    </a:p>
                  </a:txBody>
                  <a:tcPr/>
                </a:tc>
                <a:tc>
                  <a:txBody>
                    <a:bodyPr/>
                    <a:lstStyle/>
                    <a:p>
                      <a:endParaRPr lang="en-US" dirty="0"/>
                    </a:p>
                  </a:txBody>
                  <a:tcPr>
                    <a:solidFill>
                      <a:srgbClr val="FFFF00"/>
                    </a:solidFill>
                  </a:tcPr>
                </a:tc>
                <a:extLst>
                  <a:ext uri="{0D108BD9-81ED-4DB2-BD59-A6C34878D82A}">
                    <a16:rowId xmlns:a16="http://schemas.microsoft.com/office/drawing/2014/main" val="662878228"/>
                  </a:ext>
                </a:extLst>
              </a:tr>
              <a:tr h="370840">
                <a:tc>
                  <a: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startAt="6"/>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 a query component, with Python API.</a:t>
                      </a:r>
                    </a:p>
                  </a:txBody>
                  <a:tcPr/>
                </a:tc>
                <a:tc>
                  <a:txBody>
                    <a:bodyPr/>
                    <a:lstStyle/>
                    <a:p>
                      <a:endParaRPr lang="en-US" dirty="0"/>
                    </a:p>
                  </a:txBody>
                  <a:tcPr>
                    <a:solidFill>
                      <a:srgbClr val="00B050"/>
                    </a:solidFill>
                  </a:tcPr>
                </a:tc>
                <a:extLst>
                  <a:ext uri="{0D108BD9-81ED-4DB2-BD59-A6C34878D82A}">
                    <a16:rowId xmlns:a16="http://schemas.microsoft.com/office/drawing/2014/main" val="1370295217"/>
                  </a:ext>
                </a:extLst>
              </a:tr>
              <a:tr h="370840">
                <a:tc>
                  <a: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startAt="7"/>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Define and implement representative analysis tasks in Python.</a:t>
                      </a:r>
                    </a:p>
                  </a:txBody>
                  <a:tcPr/>
                </a:tc>
                <a:tc>
                  <a:txBody>
                    <a:bodyPr/>
                    <a:lstStyle/>
                    <a:p>
                      <a:endParaRPr lang="en-US" dirty="0"/>
                    </a:p>
                  </a:txBody>
                  <a:tcPr>
                    <a:solidFill>
                      <a:srgbClr val="00B050"/>
                    </a:solidFill>
                  </a:tcPr>
                </a:tc>
                <a:extLst>
                  <a:ext uri="{0D108BD9-81ED-4DB2-BD59-A6C34878D82A}">
                    <a16:rowId xmlns:a16="http://schemas.microsoft.com/office/drawing/2014/main" val="3167456448"/>
                  </a:ext>
                </a:extLst>
              </a:tr>
              <a:tr h="370840">
                <a:tc>
                  <a: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startAt="8"/>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 an extraction/download component.</a:t>
                      </a:r>
                    </a:p>
                  </a:txBody>
                  <a:tcPr/>
                </a:tc>
                <a:tc>
                  <a:txBody>
                    <a:bodyPr/>
                    <a:lstStyle/>
                    <a:p>
                      <a:endParaRPr lang="en-US" dirty="0"/>
                    </a:p>
                  </a:txBody>
                  <a:tcPr>
                    <a:solidFill>
                      <a:srgbClr val="00B050"/>
                    </a:solidFill>
                  </a:tcPr>
                </a:tc>
                <a:extLst>
                  <a:ext uri="{0D108BD9-81ED-4DB2-BD59-A6C34878D82A}">
                    <a16:rowId xmlns:a16="http://schemas.microsoft.com/office/drawing/2014/main" val="3971357027"/>
                  </a:ext>
                </a:extLst>
              </a:tr>
              <a:tr h="370840">
                <a:tc>
                  <a: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startAt="9"/>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Demonstration and final reports.</a:t>
                      </a:r>
                    </a:p>
                  </a:txBody>
                  <a:tcPr/>
                </a:tc>
                <a:tc>
                  <a:txBody>
                    <a:bodyPr/>
                    <a:lstStyle/>
                    <a:p>
                      <a:endParaRPr lang="en-US" dirty="0"/>
                    </a:p>
                  </a:txBody>
                  <a:tcPr>
                    <a:solidFill>
                      <a:srgbClr val="FFFF00"/>
                    </a:solidFill>
                  </a:tcPr>
                </a:tc>
                <a:extLst>
                  <a:ext uri="{0D108BD9-81ED-4DB2-BD59-A6C34878D82A}">
                    <a16:rowId xmlns:a16="http://schemas.microsoft.com/office/drawing/2014/main" val="2292819898"/>
                  </a:ext>
                </a:extLst>
              </a:tr>
            </a:tbl>
          </a:graphicData>
        </a:graphic>
      </p:graphicFrame>
      <p:sp>
        <p:nvSpPr>
          <p:cNvPr id="4" name="Date Placeholder 3">
            <a:extLst>
              <a:ext uri="{FF2B5EF4-FFF2-40B4-BE49-F238E27FC236}">
                <a16:creationId xmlns:a16="http://schemas.microsoft.com/office/drawing/2014/main" id="{551CB346-6ACB-4F1A-8332-4A2BACA02429}"/>
              </a:ext>
            </a:extLst>
          </p:cNvPr>
          <p:cNvSpPr>
            <a:spLocks noGrp="1"/>
          </p:cNvSpPr>
          <p:nvPr>
            <p:ph type="dt" sz="half" idx="10"/>
          </p:nvPr>
        </p:nvSpPr>
        <p:spPr/>
        <p:txBody>
          <a:bodyPr/>
          <a:lstStyle/>
          <a:p>
            <a:r>
              <a:rPr lang="en-US"/>
              <a:t>11/6/2019</a:t>
            </a:r>
          </a:p>
        </p:txBody>
      </p:sp>
      <p:sp>
        <p:nvSpPr>
          <p:cNvPr id="6" name="Slide Number Placeholder 5">
            <a:extLst>
              <a:ext uri="{FF2B5EF4-FFF2-40B4-BE49-F238E27FC236}">
                <a16:creationId xmlns:a16="http://schemas.microsoft.com/office/drawing/2014/main" id="{2A5AC3F6-1E75-4147-A38C-25F8EAB05406}"/>
              </a:ext>
            </a:extLst>
          </p:cNvPr>
          <p:cNvSpPr>
            <a:spLocks noGrp="1"/>
          </p:cNvSpPr>
          <p:nvPr>
            <p:ph type="sldNum" sz="quarter" idx="12"/>
          </p:nvPr>
        </p:nvSpPr>
        <p:spPr/>
        <p:txBody>
          <a:bodyPr/>
          <a:lstStyle/>
          <a:p>
            <a:fld id="{2AD084FA-AE50-4475-A470-41E7154B7D3F}" type="slidenum">
              <a:rPr lang="en-US" smtClean="0"/>
              <a:t>38</a:t>
            </a:fld>
            <a:endParaRPr lang="en-US"/>
          </a:p>
        </p:txBody>
      </p:sp>
    </p:spTree>
    <p:extLst>
      <p:ext uri="{BB962C8B-B14F-4D97-AF65-F5344CB8AC3E}">
        <p14:creationId xmlns:p14="http://schemas.microsoft.com/office/powerpoint/2010/main" val="1896034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0068-D07F-4235-A53A-1A16E18F481A}"/>
              </a:ext>
            </a:extLst>
          </p:cNvPr>
          <p:cNvSpPr>
            <a:spLocks noGrp="1"/>
          </p:cNvSpPr>
          <p:nvPr>
            <p:ph type="title"/>
          </p:nvPr>
        </p:nvSpPr>
        <p:spPr/>
        <p:txBody>
          <a:bodyPr/>
          <a:lstStyle/>
          <a:p>
            <a:r>
              <a:rPr lang="en-US" dirty="0"/>
              <a:t>What existing open source components?</a:t>
            </a:r>
          </a:p>
        </p:txBody>
      </p:sp>
      <p:sp>
        <p:nvSpPr>
          <p:cNvPr id="3" name="Content Placeholder 2">
            <a:extLst>
              <a:ext uri="{FF2B5EF4-FFF2-40B4-BE49-F238E27FC236}">
                <a16:creationId xmlns:a16="http://schemas.microsoft.com/office/drawing/2014/main" id="{3A8C3B09-EFBA-4293-98C4-7DDB3BEFB2E9}"/>
              </a:ext>
            </a:extLst>
          </p:cNvPr>
          <p:cNvSpPr>
            <a:spLocks noGrp="1"/>
          </p:cNvSpPr>
          <p:nvPr>
            <p:ph idx="1"/>
          </p:nvPr>
        </p:nvSpPr>
        <p:spPr/>
        <p:txBody>
          <a:bodyPr>
            <a:normAutofit/>
          </a:bodyPr>
          <a:lstStyle/>
          <a:p>
            <a:r>
              <a:rPr lang="en-US" b="1" dirty="0"/>
              <a:t>HSDS</a:t>
            </a:r>
            <a:r>
              <a:rPr lang="en-US" dirty="0"/>
              <a:t> enables data to be shared between widely distributed users </a:t>
            </a:r>
          </a:p>
          <a:p>
            <a:r>
              <a:rPr lang="en-US" b="1" dirty="0" err="1"/>
              <a:t>JupyterLab</a:t>
            </a:r>
            <a:r>
              <a:rPr lang="en-US" b="1" dirty="0"/>
              <a:t> </a:t>
            </a:r>
            <a:r>
              <a:rPr lang="en-US" dirty="0"/>
              <a:t>enables interactive computing via applications running on a remote computer</a:t>
            </a:r>
          </a:p>
          <a:p>
            <a:r>
              <a:rPr lang="en-US" b="1" dirty="0"/>
              <a:t>Docker containers </a:t>
            </a:r>
            <a:r>
              <a:rPr lang="en-US" dirty="0"/>
              <a:t>enable deploy applications without the overheads of traditional virtual machines</a:t>
            </a:r>
          </a:p>
          <a:p>
            <a:r>
              <a:rPr lang="en-US" b="1" dirty="0"/>
              <a:t>Kubernetes</a:t>
            </a:r>
            <a:r>
              <a:rPr lang="en-US" dirty="0"/>
              <a:t> efficiently manages deployment and monitoring of containers across the cluster</a:t>
            </a:r>
          </a:p>
          <a:p>
            <a:r>
              <a:rPr lang="en-US" b="1" dirty="0"/>
              <a:t>Py106 </a:t>
            </a:r>
            <a:r>
              <a:rPr lang="en-US" dirty="0"/>
              <a:t>python package for the </a:t>
            </a:r>
            <a:r>
              <a:rPr lang="en-US" dirty="0" err="1"/>
              <a:t>irig</a:t>
            </a:r>
            <a:r>
              <a:rPr lang="en-US" dirty="0"/>
              <a:t> 106 library</a:t>
            </a:r>
          </a:p>
          <a:p>
            <a:endParaRPr lang="en-US" dirty="0"/>
          </a:p>
          <a:p>
            <a:endParaRPr lang="en-US" dirty="0"/>
          </a:p>
        </p:txBody>
      </p:sp>
      <p:sp>
        <p:nvSpPr>
          <p:cNvPr id="4" name="Date Placeholder 3">
            <a:extLst>
              <a:ext uri="{FF2B5EF4-FFF2-40B4-BE49-F238E27FC236}">
                <a16:creationId xmlns:a16="http://schemas.microsoft.com/office/drawing/2014/main" id="{B7D73781-7CCF-417D-8BC1-D9A5C0D5381F}"/>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26A36EEA-4AED-4610-8562-8EBFA501126C}"/>
              </a:ext>
            </a:extLst>
          </p:cNvPr>
          <p:cNvSpPr>
            <a:spLocks noGrp="1"/>
          </p:cNvSpPr>
          <p:nvPr>
            <p:ph type="sldNum" sz="quarter" idx="12"/>
          </p:nvPr>
        </p:nvSpPr>
        <p:spPr/>
        <p:txBody>
          <a:bodyPr/>
          <a:lstStyle/>
          <a:p>
            <a:fld id="{2AD084FA-AE50-4475-A470-41E7154B7D3F}" type="slidenum">
              <a:rPr lang="en-US" smtClean="0"/>
              <a:t>39</a:t>
            </a:fld>
            <a:endParaRPr lang="en-US"/>
          </a:p>
        </p:txBody>
      </p:sp>
    </p:spTree>
    <p:extLst>
      <p:ext uri="{BB962C8B-B14F-4D97-AF65-F5344CB8AC3E}">
        <p14:creationId xmlns:p14="http://schemas.microsoft.com/office/powerpoint/2010/main" val="269997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1195-527A-4B76-90AA-BB80EC9AED70}"/>
              </a:ext>
            </a:extLst>
          </p:cNvPr>
          <p:cNvSpPr>
            <a:spLocks noGrp="1"/>
          </p:cNvSpPr>
          <p:nvPr>
            <p:ph type="title"/>
          </p:nvPr>
        </p:nvSpPr>
        <p:spPr>
          <a:xfrm>
            <a:off x="838200" y="372343"/>
            <a:ext cx="8560024" cy="1311128"/>
          </a:xfrm>
        </p:spPr>
        <p:txBody>
          <a:bodyPr>
            <a:spAutoFit/>
          </a:bodyPr>
          <a:lstStyle/>
          <a:p>
            <a:r>
              <a:rPr lang="en-US" dirty="0"/>
              <a:t>AF182-029 </a:t>
            </a:r>
            <a:br>
              <a:rPr lang="en-US" dirty="0"/>
            </a:br>
            <a:r>
              <a:rPr lang="en-US" dirty="0"/>
              <a:t>Objectives – Develop an…</a:t>
            </a:r>
          </a:p>
        </p:txBody>
      </p:sp>
      <p:sp>
        <p:nvSpPr>
          <p:cNvPr id="6" name="Content Placeholder 5">
            <a:extLst>
              <a:ext uri="{FF2B5EF4-FFF2-40B4-BE49-F238E27FC236}">
                <a16:creationId xmlns:a16="http://schemas.microsoft.com/office/drawing/2014/main" id="{8D90E6BF-78CC-4447-8653-4D46DE0103F7}"/>
              </a:ext>
            </a:extLst>
          </p:cNvPr>
          <p:cNvSpPr>
            <a:spLocks noGrp="1"/>
          </p:cNvSpPr>
          <p:nvPr>
            <p:ph idx="1"/>
          </p:nvPr>
        </p:nvSpPr>
        <p:spPr/>
        <p:txBody>
          <a:bodyPr>
            <a:normAutofit/>
          </a:bodyPr>
          <a:lstStyle/>
          <a:p>
            <a:r>
              <a:rPr lang="en-US" dirty="0"/>
              <a:t>Open-source web-based data server</a:t>
            </a:r>
          </a:p>
          <a:p>
            <a:r>
              <a:rPr lang="en-US" dirty="0"/>
              <a:t>That provides a simple and robust capability to</a:t>
            </a:r>
          </a:p>
          <a:p>
            <a:pPr lvl="1"/>
            <a:r>
              <a:rPr lang="en-US" dirty="0"/>
              <a:t>Ingest scientific datasets from various data formats,</a:t>
            </a:r>
          </a:p>
          <a:p>
            <a:pPr lvl="1"/>
            <a:r>
              <a:rPr lang="en-US" dirty="0"/>
              <a:t>Perform SQL-like data queries to find datasets of interest,</a:t>
            </a:r>
          </a:p>
          <a:p>
            <a:pPr lvl="1"/>
            <a:r>
              <a:rPr lang="en-US" dirty="0"/>
              <a:t>View datasets of interest using a web user interface,</a:t>
            </a:r>
          </a:p>
          <a:p>
            <a:pPr lvl="1"/>
            <a:r>
              <a:rPr lang="en-US" dirty="0"/>
              <a:t>Return requested subsets of the datasets of interest to the client in the desired data format for client-side analysis,</a:t>
            </a:r>
          </a:p>
          <a:p>
            <a:pPr lvl="1"/>
            <a:r>
              <a:rPr lang="en-US" dirty="0"/>
              <a:t>Upload Python algorithms to the server to allow for server-side analysis of the datasets of interest,</a:t>
            </a:r>
          </a:p>
          <a:p>
            <a:r>
              <a:rPr lang="en-US" dirty="0"/>
              <a:t>And be hostable in a Cloud environment.</a:t>
            </a:r>
          </a:p>
        </p:txBody>
      </p:sp>
      <p:sp>
        <p:nvSpPr>
          <p:cNvPr id="5" name="Slide Number Placeholder 4">
            <a:extLst>
              <a:ext uri="{FF2B5EF4-FFF2-40B4-BE49-F238E27FC236}">
                <a16:creationId xmlns:a16="http://schemas.microsoft.com/office/drawing/2014/main" id="{9343F70E-230D-4214-BA7C-2AAF18FB630B}"/>
              </a:ext>
            </a:extLst>
          </p:cNvPr>
          <p:cNvSpPr>
            <a:spLocks noGrp="1"/>
          </p:cNvSpPr>
          <p:nvPr>
            <p:ph type="sldNum" sz="quarter" idx="12"/>
          </p:nvPr>
        </p:nvSpPr>
        <p:spPr/>
        <p:txBody>
          <a:bodyPr/>
          <a:lstStyle/>
          <a:p>
            <a:fld id="{2816A7F0-5F23-4F65-BBD5-2C079EC2902B}" type="slidenum">
              <a:rPr lang="en-US" smtClean="0"/>
              <a:t>4</a:t>
            </a:fld>
            <a:endParaRPr lang="en-US"/>
          </a:p>
        </p:txBody>
      </p:sp>
      <p:sp>
        <p:nvSpPr>
          <p:cNvPr id="3" name="Date Placeholder 2">
            <a:extLst>
              <a:ext uri="{FF2B5EF4-FFF2-40B4-BE49-F238E27FC236}">
                <a16:creationId xmlns:a16="http://schemas.microsoft.com/office/drawing/2014/main" id="{2E494FAA-8337-40A4-839F-ACDFB76B3FB2}"/>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1459804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6D1C-9AE1-4D35-BDD8-ABE1BE779E23}"/>
              </a:ext>
            </a:extLst>
          </p:cNvPr>
          <p:cNvSpPr>
            <a:spLocks noGrp="1"/>
          </p:cNvSpPr>
          <p:nvPr>
            <p:ph type="title"/>
          </p:nvPr>
        </p:nvSpPr>
        <p:spPr/>
        <p:txBody>
          <a:bodyPr/>
          <a:lstStyle/>
          <a:p>
            <a:r>
              <a:rPr lang="en-US" dirty="0"/>
              <a:t>Open source packages developed for this project</a:t>
            </a:r>
          </a:p>
        </p:txBody>
      </p:sp>
      <p:sp>
        <p:nvSpPr>
          <p:cNvPr id="3" name="Content Placeholder 2">
            <a:extLst>
              <a:ext uri="{FF2B5EF4-FFF2-40B4-BE49-F238E27FC236}">
                <a16:creationId xmlns:a16="http://schemas.microsoft.com/office/drawing/2014/main" id="{5960CCF9-3AD5-4C0F-9801-6DEA6429AE2B}"/>
              </a:ext>
            </a:extLst>
          </p:cNvPr>
          <p:cNvSpPr>
            <a:spLocks noGrp="1"/>
          </p:cNvSpPr>
          <p:nvPr>
            <p:ph idx="1"/>
          </p:nvPr>
        </p:nvSpPr>
        <p:spPr/>
        <p:txBody>
          <a:bodyPr/>
          <a:lstStyle/>
          <a:p>
            <a:r>
              <a:rPr lang="en-US" b="1" dirty="0"/>
              <a:t>firefly-</a:t>
            </a:r>
            <a:r>
              <a:rPr lang="en-US" b="1" dirty="0" err="1"/>
              <a:t>py</a:t>
            </a:r>
            <a:r>
              <a:rPr lang="en-US" b="1" dirty="0"/>
              <a:t> python </a:t>
            </a:r>
            <a:r>
              <a:rPr lang="en-US" dirty="0"/>
              <a:t>package for data query, analysis and visualization</a:t>
            </a:r>
          </a:p>
          <a:p>
            <a:r>
              <a:rPr lang="en-US" b="1" dirty="0"/>
              <a:t>Python 106 extensions </a:t>
            </a:r>
            <a:r>
              <a:rPr lang="en-US" dirty="0"/>
              <a:t>for video format 0</a:t>
            </a:r>
          </a:p>
          <a:p>
            <a:r>
              <a:rPr lang="en-US" b="1" dirty="0"/>
              <a:t>HSDS query </a:t>
            </a:r>
            <a:r>
              <a:rPr lang="en-US" dirty="0"/>
              <a:t>enhancements</a:t>
            </a:r>
          </a:p>
          <a:p>
            <a:r>
              <a:rPr lang="en-US" b="1" dirty="0" err="1"/>
              <a:t>FIREfly</a:t>
            </a:r>
            <a:r>
              <a:rPr lang="en-US" b="1" dirty="0"/>
              <a:t> GUI query </a:t>
            </a:r>
            <a:r>
              <a:rPr lang="en-US" dirty="0"/>
              <a:t>capability</a:t>
            </a:r>
          </a:p>
          <a:p>
            <a:r>
              <a:rPr lang="en-US" b="1" dirty="0"/>
              <a:t>Chapter 10 ingest </a:t>
            </a:r>
            <a:r>
              <a:rPr lang="en-US" dirty="0"/>
              <a:t>watchdog </a:t>
            </a:r>
          </a:p>
          <a:p>
            <a:r>
              <a:rPr lang="en-US" b="1" dirty="0"/>
              <a:t>Chapter 10-to-HDF5 </a:t>
            </a:r>
            <a:r>
              <a:rPr lang="en-US" dirty="0"/>
              <a:t>converter</a:t>
            </a:r>
          </a:p>
          <a:p>
            <a:endParaRPr lang="en-US" dirty="0"/>
          </a:p>
        </p:txBody>
      </p:sp>
      <p:sp>
        <p:nvSpPr>
          <p:cNvPr id="4" name="Date Placeholder 3">
            <a:extLst>
              <a:ext uri="{FF2B5EF4-FFF2-40B4-BE49-F238E27FC236}">
                <a16:creationId xmlns:a16="http://schemas.microsoft.com/office/drawing/2014/main" id="{6C21F5FD-6B47-441A-B3CE-08E9B3669BAC}"/>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8D21873D-466C-4881-972D-7E1D3D1D830B}"/>
              </a:ext>
            </a:extLst>
          </p:cNvPr>
          <p:cNvSpPr>
            <a:spLocks noGrp="1"/>
          </p:cNvSpPr>
          <p:nvPr>
            <p:ph type="sldNum" sz="quarter" idx="12"/>
          </p:nvPr>
        </p:nvSpPr>
        <p:spPr/>
        <p:txBody>
          <a:bodyPr/>
          <a:lstStyle/>
          <a:p>
            <a:fld id="{2AD084FA-AE50-4475-A470-41E7154B7D3F}" type="slidenum">
              <a:rPr lang="en-US" smtClean="0"/>
              <a:pPr/>
              <a:t>40</a:t>
            </a:fld>
            <a:endParaRPr lang="en-US" dirty="0"/>
          </a:p>
        </p:txBody>
      </p:sp>
    </p:spTree>
    <p:extLst>
      <p:ext uri="{BB962C8B-B14F-4D97-AF65-F5344CB8AC3E}">
        <p14:creationId xmlns:p14="http://schemas.microsoft.com/office/powerpoint/2010/main" val="78386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BECC-2587-4506-9B74-DF8D05986D60}"/>
              </a:ext>
            </a:extLst>
          </p:cNvPr>
          <p:cNvSpPr>
            <a:spLocks noGrp="1"/>
          </p:cNvSpPr>
          <p:nvPr>
            <p:ph type="title"/>
          </p:nvPr>
        </p:nvSpPr>
        <p:spPr/>
        <p:txBody>
          <a:bodyPr/>
          <a:lstStyle/>
          <a:p>
            <a:r>
              <a:rPr lang="en-US" dirty="0"/>
              <a:t>Kita and HSDS</a:t>
            </a:r>
          </a:p>
        </p:txBody>
      </p:sp>
      <p:sp>
        <p:nvSpPr>
          <p:cNvPr id="3" name="Content Placeholder 2">
            <a:extLst>
              <a:ext uri="{FF2B5EF4-FFF2-40B4-BE49-F238E27FC236}">
                <a16:creationId xmlns:a16="http://schemas.microsoft.com/office/drawing/2014/main" id="{BB236F59-6D44-4F70-9DBE-54D9C6715F93}"/>
              </a:ext>
            </a:extLst>
          </p:cNvPr>
          <p:cNvSpPr>
            <a:spLocks noGrp="1"/>
          </p:cNvSpPr>
          <p:nvPr>
            <p:ph idx="1"/>
          </p:nvPr>
        </p:nvSpPr>
        <p:spPr/>
        <p:txBody>
          <a:bodyPr>
            <a:normAutofit lnSpcReduction="10000"/>
          </a:bodyPr>
          <a:lstStyle/>
          <a:p>
            <a:r>
              <a:rPr lang="en-US" dirty="0"/>
              <a:t>Kita</a:t>
            </a:r>
          </a:p>
          <a:p>
            <a:pPr lvl="1"/>
            <a:r>
              <a:rPr lang="en-US" dirty="0"/>
              <a:t>Kita is the open source HSDS plus some special hooks for turnkey solutions</a:t>
            </a:r>
          </a:p>
          <a:p>
            <a:pPr lvl="1"/>
            <a:r>
              <a:rPr lang="en-US" dirty="0"/>
              <a:t>Customers can one-click install using AWS Marketplace</a:t>
            </a:r>
          </a:p>
          <a:p>
            <a:pPr lvl="1"/>
            <a:r>
              <a:rPr lang="en-US" dirty="0"/>
              <a:t>Server auto-configures based on type of instance</a:t>
            </a:r>
          </a:p>
          <a:p>
            <a:pPr lvl="1"/>
            <a:r>
              <a:rPr lang="en-US" dirty="0"/>
              <a:t>Support provided by The HDF Group</a:t>
            </a:r>
          </a:p>
          <a:p>
            <a:r>
              <a:rPr lang="en-US" dirty="0" err="1"/>
              <a:t>KitaLab</a:t>
            </a:r>
            <a:r>
              <a:rPr lang="en-US" dirty="0"/>
              <a:t> provides a convenient </a:t>
            </a:r>
            <a:r>
              <a:rPr lang="en-US" dirty="0" err="1"/>
              <a:t>JupyterLab</a:t>
            </a:r>
            <a:r>
              <a:rPr lang="en-US" dirty="0"/>
              <a:t> interface to Kita/HSDS</a:t>
            </a:r>
          </a:p>
          <a:p>
            <a:r>
              <a:rPr lang="en-US" dirty="0"/>
              <a:t>Kita/</a:t>
            </a:r>
            <a:r>
              <a:rPr lang="en-US" dirty="0" err="1"/>
              <a:t>KitaLab</a:t>
            </a:r>
            <a:r>
              <a:rPr lang="en-US" dirty="0"/>
              <a:t> was used for the </a:t>
            </a:r>
            <a:r>
              <a:rPr lang="en-US" dirty="0" err="1"/>
              <a:t>FIREfly</a:t>
            </a:r>
            <a:r>
              <a:rPr lang="en-US" dirty="0"/>
              <a:t> prototype because it provides a convenient environment in which to implement and demonstrate required capabilities.</a:t>
            </a:r>
          </a:p>
          <a:p>
            <a:r>
              <a:rPr lang="en-US" dirty="0"/>
              <a:t>The next generation </a:t>
            </a:r>
            <a:r>
              <a:rPr lang="en-US" dirty="0" err="1"/>
              <a:t>FIREfly</a:t>
            </a:r>
            <a:r>
              <a:rPr lang="en-US" dirty="0"/>
              <a:t> would replace Kita/</a:t>
            </a:r>
            <a:r>
              <a:rPr lang="en-US" dirty="0" err="1"/>
              <a:t>KitaLab</a:t>
            </a:r>
            <a:r>
              <a:rPr lang="en-US" dirty="0"/>
              <a:t> with a fully open source solution.</a:t>
            </a:r>
          </a:p>
          <a:p>
            <a:endParaRPr lang="en-US" dirty="0"/>
          </a:p>
        </p:txBody>
      </p:sp>
      <p:sp>
        <p:nvSpPr>
          <p:cNvPr id="4" name="Date Placeholder 3">
            <a:extLst>
              <a:ext uri="{FF2B5EF4-FFF2-40B4-BE49-F238E27FC236}">
                <a16:creationId xmlns:a16="http://schemas.microsoft.com/office/drawing/2014/main" id="{CFD1C4E6-04FC-4669-AD11-A4C553D6DE6D}"/>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4060AF5E-A433-498F-B1D7-912C24FEA5F8}"/>
              </a:ext>
            </a:extLst>
          </p:cNvPr>
          <p:cNvSpPr>
            <a:spLocks noGrp="1"/>
          </p:cNvSpPr>
          <p:nvPr>
            <p:ph type="sldNum" sz="quarter" idx="12"/>
          </p:nvPr>
        </p:nvSpPr>
        <p:spPr/>
        <p:txBody>
          <a:bodyPr/>
          <a:lstStyle/>
          <a:p>
            <a:fld id="{2AD084FA-AE50-4475-A470-41E7154B7D3F}" type="slidenum">
              <a:rPr lang="en-US" smtClean="0"/>
              <a:t>41</a:t>
            </a:fld>
            <a:endParaRPr lang="en-US"/>
          </a:p>
        </p:txBody>
      </p:sp>
    </p:spTree>
    <p:extLst>
      <p:ext uri="{BB962C8B-B14F-4D97-AF65-F5344CB8AC3E}">
        <p14:creationId xmlns:p14="http://schemas.microsoft.com/office/powerpoint/2010/main" val="1087675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DF82-0810-4D83-8E8C-E59FF275CE91}"/>
              </a:ext>
            </a:extLst>
          </p:cNvPr>
          <p:cNvSpPr>
            <a:spLocks noGrp="1"/>
          </p:cNvSpPr>
          <p:nvPr>
            <p:ph type="title"/>
          </p:nvPr>
        </p:nvSpPr>
        <p:spPr>
          <a:xfrm>
            <a:off x="838200" y="677041"/>
            <a:ext cx="8560024" cy="701731"/>
          </a:xfrm>
        </p:spPr>
        <p:txBody>
          <a:bodyPr>
            <a:spAutoFit/>
          </a:bodyPr>
          <a:lstStyle/>
          <a:p>
            <a:r>
              <a:rPr lang="en-US" dirty="0"/>
              <a:t>Part 3. Discussion</a:t>
            </a:r>
          </a:p>
        </p:txBody>
      </p:sp>
      <p:sp>
        <p:nvSpPr>
          <p:cNvPr id="3" name="Text Placeholder 2">
            <a:extLst>
              <a:ext uri="{FF2B5EF4-FFF2-40B4-BE49-F238E27FC236}">
                <a16:creationId xmlns:a16="http://schemas.microsoft.com/office/drawing/2014/main" id="{D1E2ED32-5C47-4EB5-8E2E-CFAB9F6334D2}"/>
              </a:ext>
            </a:extLst>
          </p:cNvPr>
          <p:cNvSpPr>
            <a:spLocks noGrp="1"/>
          </p:cNvSpPr>
          <p:nvPr>
            <p:ph idx="1"/>
          </p:nvPr>
        </p:nvSpPr>
        <p:spPr/>
        <p:txBody>
          <a:bodyPr/>
          <a:lstStyle/>
          <a:p>
            <a:r>
              <a:rPr lang="en-US" dirty="0"/>
              <a:t>Questions and comments</a:t>
            </a:r>
          </a:p>
          <a:p>
            <a:r>
              <a:rPr lang="en-US" dirty="0"/>
              <a:t>Government perspective</a:t>
            </a:r>
          </a:p>
          <a:p>
            <a:r>
              <a:rPr lang="en-US" dirty="0"/>
              <a:t>Next steps</a:t>
            </a:r>
          </a:p>
        </p:txBody>
      </p:sp>
      <p:sp>
        <p:nvSpPr>
          <p:cNvPr id="5" name="Slide Number Placeholder 4">
            <a:extLst>
              <a:ext uri="{FF2B5EF4-FFF2-40B4-BE49-F238E27FC236}">
                <a16:creationId xmlns:a16="http://schemas.microsoft.com/office/drawing/2014/main" id="{19E88F20-C6C0-4C77-9BE7-F39DEF4BE30F}"/>
              </a:ext>
            </a:extLst>
          </p:cNvPr>
          <p:cNvSpPr>
            <a:spLocks noGrp="1"/>
          </p:cNvSpPr>
          <p:nvPr>
            <p:ph type="sldNum" sz="quarter" idx="12"/>
          </p:nvPr>
        </p:nvSpPr>
        <p:spPr/>
        <p:txBody>
          <a:bodyPr/>
          <a:lstStyle/>
          <a:p>
            <a:fld id="{2816A7F0-5F23-4F65-BBD5-2C079EC2902B}" type="slidenum">
              <a:rPr lang="en-US" smtClean="0"/>
              <a:t>42</a:t>
            </a:fld>
            <a:endParaRPr lang="en-US"/>
          </a:p>
        </p:txBody>
      </p:sp>
      <p:sp>
        <p:nvSpPr>
          <p:cNvPr id="6" name="Date Placeholder 5">
            <a:extLst>
              <a:ext uri="{FF2B5EF4-FFF2-40B4-BE49-F238E27FC236}">
                <a16:creationId xmlns:a16="http://schemas.microsoft.com/office/drawing/2014/main" id="{2B77A222-BEA7-4F87-9C14-2C91D97E15E9}"/>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2268665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D454-D125-47D8-BE9E-0905C54A6EC9}"/>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7C9D370-9E81-484D-A934-45361074B665}"/>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80AC33A-FBF9-4CD8-8894-3394B5442998}"/>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80427435-5CF6-4C5C-9E2A-619DB80C750C}"/>
              </a:ext>
            </a:extLst>
          </p:cNvPr>
          <p:cNvSpPr>
            <a:spLocks noGrp="1"/>
          </p:cNvSpPr>
          <p:nvPr>
            <p:ph type="sldNum" sz="quarter" idx="12"/>
          </p:nvPr>
        </p:nvSpPr>
        <p:spPr/>
        <p:txBody>
          <a:bodyPr/>
          <a:lstStyle/>
          <a:p>
            <a:fld id="{2AD084FA-AE50-4475-A470-41E7154B7D3F}" type="slidenum">
              <a:rPr lang="en-US" smtClean="0"/>
              <a:t>43</a:t>
            </a:fld>
            <a:endParaRPr lang="en-US"/>
          </a:p>
        </p:txBody>
      </p:sp>
    </p:spTree>
    <p:extLst>
      <p:ext uri="{BB962C8B-B14F-4D97-AF65-F5344CB8AC3E}">
        <p14:creationId xmlns:p14="http://schemas.microsoft.com/office/powerpoint/2010/main" val="3417717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4F64-E174-41D5-8997-ED269799E0EF}"/>
              </a:ext>
            </a:extLst>
          </p:cNvPr>
          <p:cNvSpPr>
            <a:spLocks noGrp="1"/>
          </p:cNvSpPr>
          <p:nvPr>
            <p:ph type="title"/>
          </p:nvPr>
        </p:nvSpPr>
        <p:spPr/>
        <p:txBody>
          <a:bodyPr/>
          <a:lstStyle/>
          <a:p>
            <a:r>
              <a:rPr lang="en-US" dirty="0"/>
              <a:t>Extra slides</a:t>
            </a:r>
          </a:p>
        </p:txBody>
      </p:sp>
      <p:sp>
        <p:nvSpPr>
          <p:cNvPr id="3" name="Text Placeholder 2">
            <a:extLst>
              <a:ext uri="{FF2B5EF4-FFF2-40B4-BE49-F238E27FC236}">
                <a16:creationId xmlns:a16="http://schemas.microsoft.com/office/drawing/2014/main" id="{2F09B7E0-D6DD-4EDD-B0AB-D99079081EAB}"/>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0F3FBE0-6407-480C-8366-FEDFE637231A}"/>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24178201-2EF6-4638-A1BB-0BA69D84FA44}"/>
              </a:ext>
            </a:extLst>
          </p:cNvPr>
          <p:cNvSpPr>
            <a:spLocks noGrp="1"/>
          </p:cNvSpPr>
          <p:nvPr>
            <p:ph type="sldNum" sz="quarter" idx="12"/>
          </p:nvPr>
        </p:nvSpPr>
        <p:spPr/>
        <p:txBody>
          <a:bodyPr/>
          <a:lstStyle/>
          <a:p>
            <a:fld id="{2AD084FA-AE50-4475-A470-41E7154B7D3F}" type="slidenum">
              <a:rPr lang="en-US" smtClean="0"/>
              <a:t>44</a:t>
            </a:fld>
            <a:endParaRPr lang="en-US"/>
          </a:p>
        </p:txBody>
      </p:sp>
    </p:spTree>
    <p:extLst>
      <p:ext uri="{BB962C8B-B14F-4D97-AF65-F5344CB8AC3E}">
        <p14:creationId xmlns:p14="http://schemas.microsoft.com/office/powerpoint/2010/main" val="562031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13EE1-72A1-47E4-86D5-BE4FF0F1D2B5}"/>
              </a:ext>
            </a:extLst>
          </p:cNvPr>
          <p:cNvSpPr>
            <a:spLocks noGrp="1"/>
          </p:cNvSpPr>
          <p:nvPr>
            <p:ph type="ctrTitle"/>
          </p:nvPr>
        </p:nvSpPr>
        <p:spPr/>
        <p:txBody>
          <a:bodyPr>
            <a:spAutoFit/>
          </a:bodyPr>
          <a:lstStyle/>
          <a:p>
            <a:r>
              <a:rPr lang="en-US" dirty="0"/>
              <a:t>What's missing</a:t>
            </a:r>
          </a:p>
        </p:txBody>
      </p:sp>
      <p:sp>
        <p:nvSpPr>
          <p:cNvPr id="6" name="Subtitle 5">
            <a:extLst>
              <a:ext uri="{FF2B5EF4-FFF2-40B4-BE49-F238E27FC236}">
                <a16:creationId xmlns:a16="http://schemas.microsoft.com/office/drawing/2014/main" id="{37EC920E-7A60-42E0-B908-2C2A1EE1656F}"/>
              </a:ext>
            </a:extLst>
          </p:cNvPr>
          <p:cNvSpPr>
            <a:spLocks noGrp="1"/>
          </p:cNvSpPr>
          <p:nvPr>
            <p:ph type="subTitle" idx="1"/>
          </p:nvPr>
        </p:nvSpPr>
        <p:spPr/>
        <p:txBody>
          <a:bodyPr/>
          <a:lstStyle/>
          <a:p>
            <a:r>
              <a:rPr lang="en-US" dirty="0"/>
              <a:t>To that might be done if there is a Phase 2</a:t>
            </a:r>
          </a:p>
        </p:txBody>
      </p:sp>
    </p:spTree>
    <p:extLst>
      <p:ext uri="{BB962C8B-B14F-4D97-AF65-F5344CB8AC3E}">
        <p14:creationId xmlns:p14="http://schemas.microsoft.com/office/powerpoint/2010/main" val="2627210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776D-8007-41DA-BE44-5AF0FE5ED361}"/>
              </a:ext>
            </a:extLst>
          </p:cNvPr>
          <p:cNvSpPr>
            <a:spLocks noGrp="1"/>
          </p:cNvSpPr>
          <p:nvPr>
            <p:ph type="title"/>
          </p:nvPr>
        </p:nvSpPr>
        <p:spPr/>
        <p:txBody>
          <a:bodyPr/>
          <a:lstStyle/>
          <a:p>
            <a:r>
              <a:rPr lang="en-US" dirty="0"/>
              <a:t>1. Get feedback from data and analyst communities</a:t>
            </a:r>
          </a:p>
        </p:txBody>
      </p:sp>
      <p:sp>
        <p:nvSpPr>
          <p:cNvPr id="3" name="Content Placeholder 2">
            <a:extLst>
              <a:ext uri="{FF2B5EF4-FFF2-40B4-BE49-F238E27FC236}">
                <a16:creationId xmlns:a16="http://schemas.microsoft.com/office/drawing/2014/main" id="{90D77A77-4C5D-41A8-ACAE-0B801E6802E3}"/>
              </a:ext>
            </a:extLst>
          </p:cNvPr>
          <p:cNvSpPr>
            <a:spLocks noGrp="1"/>
          </p:cNvSpPr>
          <p:nvPr>
            <p:ph idx="1"/>
          </p:nvPr>
        </p:nvSpPr>
        <p:spPr/>
        <p:txBody>
          <a:bodyPr>
            <a:normAutofit/>
          </a:bodyPr>
          <a:lstStyle/>
          <a:p>
            <a:endParaRPr lang="en-US" dirty="0"/>
          </a:p>
        </p:txBody>
      </p:sp>
      <p:sp>
        <p:nvSpPr>
          <p:cNvPr id="4" name="Date Placeholder 3">
            <a:extLst>
              <a:ext uri="{FF2B5EF4-FFF2-40B4-BE49-F238E27FC236}">
                <a16:creationId xmlns:a16="http://schemas.microsoft.com/office/drawing/2014/main" id="{F46467AD-E6A5-4082-AE32-E7164760BA83}"/>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558D726E-FE65-49EE-B218-340BC196BB1F}"/>
              </a:ext>
            </a:extLst>
          </p:cNvPr>
          <p:cNvSpPr>
            <a:spLocks noGrp="1"/>
          </p:cNvSpPr>
          <p:nvPr>
            <p:ph type="sldNum" sz="quarter" idx="12"/>
          </p:nvPr>
        </p:nvSpPr>
        <p:spPr/>
        <p:txBody>
          <a:bodyPr/>
          <a:lstStyle/>
          <a:p>
            <a:fld id="{2AD084FA-AE50-4475-A470-41E7154B7D3F}" type="slidenum">
              <a:rPr lang="en-US" smtClean="0"/>
              <a:t>46</a:t>
            </a:fld>
            <a:endParaRPr lang="en-US"/>
          </a:p>
        </p:txBody>
      </p:sp>
    </p:spTree>
    <p:extLst>
      <p:ext uri="{BB962C8B-B14F-4D97-AF65-F5344CB8AC3E}">
        <p14:creationId xmlns:p14="http://schemas.microsoft.com/office/powerpoint/2010/main" val="36522700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AE77-CB2F-4E7B-A479-B3387EB805E3}"/>
              </a:ext>
            </a:extLst>
          </p:cNvPr>
          <p:cNvSpPr>
            <a:spLocks noGrp="1"/>
          </p:cNvSpPr>
          <p:nvPr>
            <p:ph type="title"/>
          </p:nvPr>
        </p:nvSpPr>
        <p:spPr/>
        <p:txBody>
          <a:bodyPr>
            <a:normAutofit fontScale="90000"/>
          </a:bodyPr>
          <a:lstStyle/>
          <a:p>
            <a:pPr lvl="0"/>
            <a:r>
              <a:rPr lang="en-US" dirty="0"/>
              <a:t>2. Overhaul architecture based on lessons learned, new capabilities, feedback</a:t>
            </a:r>
          </a:p>
        </p:txBody>
      </p:sp>
      <p:sp>
        <p:nvSpPr>
          <p:cNvPr id="3" name="Content Placeholder 2">
            <a:extLst>
              <a:ext uri="{FF2B5EF4-FFF2-40B4-BE49-F238E27FC236}">
                <a16:creationId xmlns:a16="http://schemas.microsoft.com/office/drawing/2014/main" id="{7C32B2C7-49DA-48E6-925F-5E2F9ADC6D74}"/>
              </a:ext>
            </a:extLst>
          </p:cNvPr>
          <p:cNvSpPr>
            <a:spLocks noGrp="1"/>
          </p:cNvSpPr>
          <p:nvPr>
            <p:ph idx="1"/>
          </p:nvPr>
        </p:nvSpPr>
        <p:spPr/>
        <p:txBody>
          <a:bodyPr>
            <a:normAutofit/>
          </a:bodyPr>
          <a:lstStyle/>
          <a:p>
            <a:endParaRPr lang="en-US" dirty="0"/>
          </a:p>
        </p:txBody>
      </p:sp>
      <p:sp>
        <p:nvSpPr>
          <p:cNvPr id="4" name="Date Placeholder 3">
            <a:extLst>
              <a:ext uri="{FF2B5EF4-FFF2-40B4-BE49-F238E27FC236}">
                <a16:creationId xmlns:a16="http://schemas.microsoft.com/office/drawing/2014/main" id="{4C1A4613-1E98-44F4-9D55-62061D2E51EC}"/>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AA07340A-CE34-4D3A-8F8E-AA0888F277A2}"/>
              </a:ext>
            </a:extLst>
          </p:cNvPr>
          <p:cNvSpPr>
            <a:spLocks noGrp="1"/>
          </p:cNvSpPr>
          <p:nvPr>
            <p:ph type="sldNum" sz="quarter" idx="12"/>
          </p:nvPr>
        </p:nvSpPr>
        <p:spPr/>
        <p:txBody>
          <a:bodyPr/>
          <a:lstStyle/>
          <a:p>
            <a:fld id="{2AD084FA-AE50-4475-A470-41E7154B7D3F}" type="slidenum">
              <a:rPr lang="en-US" smtClean="0"/>
              <a:t>47</a:t>
            </a:fld>
            <a:endParaRPr lang="en-US"/>
          </a:p>
        </p:txBody>
      </p:sp>
    </p:spTree>
    <p:extLst>
      <p:ext uri="{BB962C8B-B14F-4D97-AF65-F5344CB8AC3E}">
        <p14:creationId xmlns:p14="http://schemas.microsoft.com/office/powerpoint/2010/main" val="1481181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44B1-157E-4342-BF3B-128F9837FA65}"/>
              </a:ext>
            </a:extLst>
          </p:cNvPr>
          <p:cNvSpPr>
            <a:spLocks noGrp="1"/>
          </p:cNvSpPr>
          <p:nvPr>
            <p:ph type="title"/>
          </p:nvPr>
        </p:nvSpPr>
        <p:spPr/>
        <p:txBody>
          <a:bodyPr/>
          <a:lstStyle/>
          <a:p>
            <a:r>
              <a:rPr lang="en-US" dirty="0"/>
              <a:t>Expand Chapter 10 data types covered</a:t>
            </a:r>
          </a:p>
        </p:txBody>
      </p:sp>
      <p:sp>
        <p:nvSpPr>
          <p:cNvPr id="3" name="Content Placeholder 2">
            <a:extLst>
              <a:ext uri="{FF2B5EF4-FFF2-40B4-BE49-F238E27FC236}">
                <a16:creationId xmlns:a16="http://schemas.microsoft.com/office/drawing/2014/main" id="{E9316022-7C53-4A88-8448-B0F936D389A8}"/>
              </a:ext>
            </a:extLst>
          </p:cNvPr>
          <p:cNvSpPr>
            <a:spLocks noGrp="1"/>
          </p:cNvSpPr>
          <p:nvPr>
            <p:ph idx="1"/>
          </p:nvPr>
        </p:nvSpPr>
        <p:spPr/>
        <p:txBody>
          <a:bodyPr/>
          <a:lstStyle/>
          <a:p>
            <a:r>
              <a:rPr lang="en-US" dirty="0"/>
              <a:t>Prototype only converts TMATS and 1553 packets.</a:t>
            </a:r>
          </a:p>
          <a:p>
            <a:r>
              <a:rPr lang="en-US" dirty="0"/>
              <a:t>Expand to handle PCM and other types of data.</a:t>
            </a:r>
          </a:p>
          <a:p>
            <a:r>
              <a:rPr lang="en-US" dirty="0"/>
              <a:t>Video</a:t>
            </a:r>
          </a:p>
        </p:txBody>
      </p:sp>
      <p:sp>
        <p:nvSpPr>
          <p:cNvPr id="4" name="Date Placeholder 3">
            <a:extLst>
              <a:ext uri="{FF2B5EF4-FFF2-40B4-BE49-F238E27FC236}">
                <a16:creationId xmlns:a16="http://schemas.microsoft.com/office/drawing/2014/main" id="{DCF894C9-E2FC-4CB2-91DB-A24498D88B28}"/>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2AFF81CA-98B2-4EF8-817E-C222BDDC6133}"/>
              </a:ext>
            </a:extLst>
          </p:cNvPr>
          <p:cNvSpPr>
            <a:spLocks noGrp="1"/>
          </p:cNvSpPr>
          <p:nvPr>
            <p:ph type="sldNum" sz="quarter" idx="12"/>
          </p:nvPr>
        </p:nvSpPr>
        <p:spPr/>
        <p:txBody>
          <a:bodyPr/>
          <a:lstStyle/>
          <a:p>
            <a:fld id="{2AD084FA-AE50-4475-A470-41E7154B7D3F}" type="slidenum">
              <a:rPr lang="en-US" smtClean="0"/>
              <a:t>48</a:t>
            </a:fld>
            <a:endParaRPr lang="en-US"/>
          </a:p>
        </p:txBody>
      </p:sp>
    </p:spTree>
    <p:extLst>
      <p:ext uri="{BB962C8B-B14F-4D97-AF65-F5344CB8AC3E}">
        <p14:creationId xmlns:p14="http://schemas.microsoft.com/office/powerpoint/2010/main" val="2915312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15B8-2AE8-4F79-9A37-304DEDBB8294}"/>
              </a:ext>
            </a:extLst>
          </p:cNvPr>
          <p:cNvSpPr>
            <a:spLocks noGrp="1"/>
          </p:cNvSpPr>
          <p:nvPr>
            <p:ph type="title"/>
          </p:nvPr>
        </p:nvSpPr>
        <p:spPr/>
        <p:txBody>
          <a:bodyPr/>
          <a:lstStyle/>
          <a:p>
            <a:pPr lvl="0"/>
            <a:r>
              <a:rPr lang="en-US" dirty="0"/>
              <a:t>Generalize metadata handling</a:t>
            </a:r>
          </a:p>
        </p:txBody>
      </p:sp>
      <p:sp>
        <p:nvSpPr>
          <p:cNvPr id="3" name="Content Placeholder 2">
            <a:extLst>
              <a:ext uri="{FF2B5EF4-FFF2-40B4-BE49-F238E27FC236}">
                <a16:creationId xmlns:a16="http://schemas.microsoft.com/office/drawing/2014/main" id="{580C6B57-9DEE-491B-9A74-C0A2A41BE8B3}"/>
              </a:ext>
            </a:extLst>
          </p:cNvPr>
          <p:cNvSpPr>
            <a:spLocks noGrp="1"/>
          </p:cNvSpPr>
          <p:nvPr>
            <p:ph idx="1"/>
          </p:nvPr>
        </p:nvSpPr>
        <p:spPr/>
        <p:txBody>
          <a:bodyPr>
            <a:normAutofit/>
          </a:bodyPr>
          <a:lstStyle/>
          <a:p>
            <a:r>
              <a:rPr lang="en-US" dirty="0"/>
              <a:t>Prototype handles pre-selected attributes.</a:t>
            </a:r>
          </a:p>
          <a:p>
            <a:r>
              <a:rPr lang="en-US" dirty="0"/>
              <a:t>Next version needs to allow dynamic selection of attributes to be converted, computed, and available for query.</a:t>
            </a:r>
          </a:p>
        </p:txBody>
      </p:sp>
      <p:sp>
        <p:nvSpPr>
          <p:cNvPr id="4" name="Date Placeholder 3">
            <a:extLst>
              <a:ext uri="{FF2B5EF4-FFF2-40B4-BE49-F238E27FC236}">
                <a16:creationId xmlns:a16="http://schemas.microsoft.com/office/drawing/2014/main" id="{046F72E0-DCD5-4365-AAAE-53ECDFA97E52}"/>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134F0D35-F469-41D5-B7DD-4126AB0604E3}"/>
              </a:ext>
            </a:extLst>
          </p:cNvPr>
          <p:cNvSpPr>
            <a:spLocks noGrp="1"/>
          </p:cNvSpPr>
          <p:nvPr>
            <p:ph type="sldNum" sz="quarter" idx="12"/>
          </p:nvPr>
        </p:nvSpPr>
        <p:spPr/>
        <p:txBody>
          <a:bodyPr/>
          <a:lstStyle/>
          <a:p>
            <a:fld id="{2AD084FA-AE50-4475-A470-41E7154B7D3F}" type="slidenum">
              <a:rPr lang="en-US" smtClean="0"/>
              <a:t>49</a:t>
            </a:fld>
            <a:endParaRPr lang="en-US"/>
          </a:p>
        </p:txBody>
      </p:sp>
    </p:spTree>
    <p:extLst>
      <p:ext uri="{BB962C8B-B14F-4D97-AF65-F5344CB8AC3E}">
        <p14:creationId xmlns:p14="http://schemas.microsoft.com/office/powerpoint/2010/main" val="34835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BB55-6955-4BB2-BA10-5CA4A00EE1BA}"/>
              </a:ext>
            </a:extLst>
          </p:cNvPr>
          <p:cNvSpPr>
            <a:spLocks noGrp="1"/>
          </p:cNvSpPr>
          <p:nvPr>
            <p:ph type="title"/>
          </p:nvPr>
        </p:nvSpPr>
        <p:spPr/>
        <p:txBody>
          <a:bodyPr/>
          <a:lstStyle/>
          <a:p>
            <a:r>
              <a:rPr lang="en-US"/>
              <a:t>Phases</a:t>
            </a:r>
            <a:endParaRPr lang="en-US" dirty="0"/>
          </a:p>
        </p:txBody>
      </p:sp>
      <p:sp>
        <p:nvSpPr>
          <p:cNvPr id="3" name="Content Placeholder 2">
            <a:extLst>
              <a:ext uri="{FF2B5EF4-FFF2-40B4-BE49-F238E27FC236}">
                <a16:creationId xmlns:a16="http://schemas.microsoft.com/office/drawing/2014/main" id="{96CD3922-563D-4FD3-840F-6387E683E386}"/>
              </a:ext>
            </a:extLst>
          </p:cNvPr>
          <p:cNvSpPr>
            <a:spLocks noGrp="1"/>
          </p:cNvSpPr>
          <p:nvPr>
            <p:ph idx="1"/>
          </p:nvPr>
        </p:nvSpPr>
        <p:spPr/>
        <p:txBody>
          <a:bodyPr/>
          <a:lstStyle/>
          <a:p>
            <a:r>
              <a:rPr lang="en-US" dirty="0"/>
              <a:t>PHASE I: should provide a proof-of-concept.</a:t>
            </a:r>
          </a:p>
          <a:p>
            <a:r>
              <a:rPr lang="en-US" dirty="0"/>
              <a:t>PHASE II: should provide a working prototype.</a:t>
            </a:r>
          </a:p>
          <a:p>
            <a:r>
              <a:rPr lang="en-US" dirty="0"/>
              <a:t>PHASE III DUAL USE APPLICATIONS:</a:t>
            </a:r>
          </a:p>
          <a:p>
            <a:pPr lvl="1"/>
            <a:r>
              <a:rPr lang="en-US" dirty="0"/>
              <a:t>Military: Production software for DoD test ranges.</a:t>
            </a:r>
          </a:p>
          <a:p>
            <a:pPr lvl="1"/>
            <a:r>
              <a:rPr lang="en-US" dirty="0"/>
              <a:t>Commercial:  Any organization engaged in the collection and dissemination of scientific data.</a:t>
            </a:r>
          </a:p>
        </p:txBody>
      </p:sp>
      <p:sp>
        <p:nvSpPr>
          <p:cNvPr id="5" name="Slide Number Placeholder 4">
            <a:extLst>
              <a:ext uri="{FF2B5EF4-FFF2-40B4-BE49-F238E27FC236}">
                <a16:creationId xmlns:a16="http://schemas.microsoft.com/office/drawing/2014/main" id="{594D8296-FF9A-41DE-8DA0-367EDB43F661}"/>
              </a:ext>
            </a:extLst>
          </p:cNvPr>
          <p:cNvSpPr>
            <a:spLocks noGrp="1"/>
          </p:cNvSpPr>
          <p:nvPr>
            <p:ph type="sldNum" sz="quarter" idx="12"/>
          </p:nvPr>
        </p:nvSpPr>
        <p:spPr/>
        <p:txBody>
          <a:bodyPr/>
          <a:lstStyle/>
          <a:p>
            <a:fld id="{2816A7F0-5F23-4F65-BBD5-2C079EC2902B}" type="slidenum">
              <a:rPr lang="en-US" smtClean="0"/>
              <a:pPr/>
              <a:t>5</a:t>
            </a:fld>
            <a:endParaRPr lang="en-US"/>
          </a:p>
        </p:txBody>
      </p:sp>
      <p:sp>
        <p:nvSpPr>
          <p:cNvPr id="6" name="Date Placeholder 5">
            <a:extLst>
              <a:ext uri="{FF2B5EF4-FFF2-40B4-BE49-F238E27FC236}">
                <a16:creationId xmlns:a16="http://schemas.microsoft.com/office/drawing/2014/main" id="{38B6F05F-163C-47FB-90A2-485F7044B30C}"/>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31488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3B47-7726-4BC2-ABB8-EB4F597B58C3}"/>
              </a:ext>
            </a:extLst>
          </p:cNvPr>
          <p:cNvSpPr>
            <a:spLocks noGrp="1"/>
          </p:cNvSpPr>
          <p:nvPr>
            <p:ph type="title"/>
          </p:nvPr>
        </p:nvSpPr>
        <p:spPr/>
        <p:txBody>
          <a:bodyPr>
            <a:spAutoFit/>
          </a:bodyPr>
          <a:lstStyle/>
          <a:p>
            <a:r>
              <a:rPr lang="en-US" dirty="0"/>
              <a:t>Enable experts to transfer knowledge to the general framework.</a:t>
            </a:r>
          </a:p>
        </p:txBody>
      </p:sp>
      <p:sp>
        <p:nvSpPr>
          <p:cNvPr id="3" name="Text Placeholder 2">
            <a:extLst>
              <a:ext uri="{FF2B5EF4-FFF2-40B4-BE49-F238E27FC236}">
                <a16:creationId xmlns:a16="http://schemas.microsoft.com/office/drawing/2014/main" id="{1A1FA6C2-A66A-443D-9FDD-5303C3495C05}"/>
              </a:ext>
            </a:extLst>
          </p:cNvPr>
          <p:cNvSpPr>
            <a:spLocks noGrp="1"/>
          </p:cNvSpPr>
          <p:nvPr>
            <p:ph idx="1"/>
          </p:nvPr>
        </p:nvSpPr>
        <p:spPr/>
        <p:txBody>
          <a:bodyPr/>
          <a:lstStyle/>
          <a:p>
            <a:r>
              <a:rPr lang="en-US" dirty="0"/>
              <a:t>Add new categories of descriptive statistics.</a:t>
            </a:r>
          </a:p>
          <a:p>
            <a:r>
              <a:rPr lang="en-US" dirty="0"/>
              <a:t>Add metadata categories to the general framework.</a:t>
            </a:r>
          </a:p>
          <a:p>
            <a:r>
              <a:rPr lang="en-US" dirty="0"/>
              <a:t>Add parameters and EU conversion capabilities.</a:t>
            </a:r>
          </a:p>
        </p:txBody>
      </p:sp>
      <p:sp>
        <p:nvSpPr>
          <p:cNvPr id="5" name="Slide Number Placeholder 4">
            <a:extLst>
              <a:ext uri="{FF2B5EF4-FFF2-40B4-BE49-F238E27FC236}">
                <a16:creationId xmlns:a16="http://schemas.microsoft.com/office/drawing/2014/main" id="{FC2B8575-E0FB-4FC5-8575-6F832FFB2A76}"/>
              </a:ext>
            </a:extLst>
          </p:cNvPr>
          <p:cNvSpPr>
            <a:spLocks noGrp="1"/>
          </p:cNvSpPr>
          <p:nvPr>
            <p:ph type="sldNum" sz="quarter" idx="12"/>
          </p:nvPr>
        </p:nvSpPr>
        <p:spPr/>
        <p:txBody>
          <a:bodyPr/>
          <a:lstStyle/>
          <a:p>
            <a:fld id="{2816A7F0-5F23-4F65-BBD5-2C079EC2902B}" type="slidenum">
              <a:rPr lang="en-US" smtClean="0"/>
              <a:t>50</a:t>
            </a:fld>
            <a:endParaRPr lang="en-US"/>
          </a:p>
        </p:txBody>
      </p:sp>
      <p:sp>
        <p:nvSpPr>
          <p:cNvPr id="6" name="Date Placeholder 5">
            <a:extLst>
              <a:ext uri="{FF2B5EF4-FFF2-40B4-BE49-F238E27FC236}">
                <a16:creationId xmlns:a16="http://schemas.microsoft.com/office/drawing/2014/main" id="{544153ED-2056-4F2A-A011-7DF050F8F181}"/>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28621350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0268-35EE-4382-BB4D-8A6686D01EFB}"/>
              </a:ext>
            </a:extLst>
          </p:cNvPr>
          <p:cNvSpPr>
            <a:spLocks noGrp="1"/>
          </p:cNvSpPr>
          <p:nvPr>
            <p:ph type="title"/>
          </p:nvPr>
        </p:nvSpPr>
        <p:spPr>
          <a:xfrm>
            <a:off x="838200" y="677041"/>
            <a:ext cx="8560024" cy="701731"/>
          </a:xfrm>
        </p:spPr>
        <p:txBody>
          <a:bodyPr>
            <a:spAutoFit/>
          </a:bodyPr>
          <a:lstStyle/>
          <a:p>
            <a:r>
              <a:rPr lang="en-US" dirty="0"/>
              <a:t>Make query improvements</a:t>
            </a:r>
          </a:p>
        </p:txBody>
      </p:sp>
      <p:sp>
        <p:nvSpPr>
          <p:cNvPr id="3" name="Text Placeholder 2">
            <a:extLst>
              <a:ext uri="{FF2B5EF4-FFF2-40B4-BE49-F238E27FC236}">
                <a16:creationId xmlns:a16="http://schemas.microsoft.com/office/drawing/2014/main" id="{31801714-FB67-44DE-B008-8482DFE09A6D}"/>
              </a:ext>
            </a:extLst>
          </p:cNvPr>
          <p:cNvSpPr>
            <a:spLocks noGrp="1"/>
          </p:cNvSpPr>
          <p:nvPr>
            <p:ph idx="1"/>
          </p:nvPr>
        </p:nvSpPr>
        <p:spPr/>
        <p:txBody>
          <a:bodyPr/>
          <a:lstStyle/>
          <a:p>
            <a:r>
              <a:rPr lang="en-US" dirty="0"/>
              <a:t>Revisit and revise query architecture.</a:t>
            </a:r>
          </a:p>
          <a:p>
            <a:r>
              <a:rPr lang="en-US" dirty="0"/>
              <a:t>Expand repository queries to query data, not just attributes.</a:t>
            </a:r>
          </a:p>
          <a:p>
            <a:r>
              <a:rPr lang="en-US" dirty="0"/>
              <a:t>Implement query scheduler, optimizer.</a:t>
            </a:r>
          </a:p>
        </p:txBody>
      </p:sp>
      <p:sp>
        <p:nvSpPr>
          <p:cNvPr id="5" name="Slide Number Placeholder 4">
            <a:extLst>
              <a:ext uri="{FF2B5EF4-FFF2-40B4-BE49-F238E27FC236}">
                <a16:creationId xmlns:a16="http://schemas.microsoft.com/office/drawing/2014/main" id="{64BEFD0C-19A9-4EEE-8AC4-D695988CE890}"/>
              </a:ext>
            </a:extLst>
          </p:cNvPr>
          <p:cNvSpPr>
            <a:spLocks noGrp="1"/>
          </p:cNvSpPr>
          <p:nvPr>
            <p:ph type="sldNum" sz="quarter" idx="12"/>
          </p:nvPr>
        </p:nvSpPr>
        <p:spPr/>
        <p:txBody>
          <a:bodyPr/>
          <a:lstStyle/>
          <a:p>
            <a:fld id="{2816A7F0-5F23-4F65-BBD5-2C079EC2902B}" type="slidenum">
              <a:rPr lang="en-US" smtClean="0"/>
              <a:t>51</a:t>
            </a:fld>
            <a:endParaRPr lang="en-US"/>
          </a:p>
        </p:txBody>
      </p:sp>
      <p:sp>
        <p:nvSpPr>
          <p:cNvPr id="6" name="Date Placeholder 5">
            <a:extLst>
              <a:ext uri="{FF2B5EF4-FFF2-40B4-BE49-F238E27FC236}">
                <a16:creationId xmlns:a16="http://schemas.microsoft.com/office/drawing/2014/main" id="{AD4C3E04-942F-485F-8654-B78BD3773B58}"/>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1310902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1853-96DD-48B5-9216-4C702165C55A}"/>
              </a:ext>
            </a:extLst>
          </p:cNvPr>
          <p:cNvSpPr>
            <a:spLocks noGrp="1"/>
          </p:cNvSpPr>
          <p:nvPr>
            <p:ph type="title"/>
          </p:nvPr>
        </p:nvSpPr>
        <p:spPr/>
        <p:txBody>
          <a:bodyPr/>
          <a:lstStyle/>
          <a:p>
            <a:r>
              <a:rPr lang="en-US" dirty="0"/>
              <a:t>Make analysis improvements</a:t>
            </a:r>
          </a:p>
        </p:txBody>
      </p:sp>
      <p:sp>
        <p:nvSpPr>
          <p:cNvPr id="3" name="Content Placeholder 2">
            <a:extLst>
              <a:ext uri="{FF2B5EF4-FFF2-40B4-BE49-F238E27FC236}">
                <a16:creationId xmlns:a16="http://schemas.microsoft.com/office/drawing/2014/main" id="{F29D4C23-A728-40A0-B619-805C07D3F3E0}"/>
              </a:ext>
            </a:extLst>
          </p:cNvPr>
          <p:cNvSpPr>
            <a:spLocks noGrp="1"/>
          </p:cNvSpPr>
          <p:nvPr>
            <p:ph idx="1"/>
          </p:nvPr>
        </p:nvSpPr>
        <p:spPr/>
        <p:txBody>
          <a:bodyPr/>
          <a:lstStyle/>
          <a:p>
            <a:r>
              <a:rPr lang="en-US" dirty="0"/>
              <a:t>Add file visualization capabilities to GUI</a:t>
            </a:r>
          </a:p>
          <a:p>
            <a:r>
              <a:rPr lang="en-US" dirty="0"/>
              <a:t>Expand API per analyst feedback</a:t>
            </a:r>
          </a:p>
          <a:p>
            <a:r>
              <a:rPr lang="en-US" dirty="0"/>
              <a:t>Facilitate computing capabilities</a:t>
            </a:r>
          </a:p>
        </p:txBody>
      </p:sp>
      <p:sp>
        <p:nvSpPr>
          <p:cNvPr id="4" name="Date Placeholder 3">
            <a:extLst>
              <a:ext uri="{FF2B5EF4-FFF2-40B4-BE49-F238E27FC236}">
                <a16:creationId xmlns:a16="http://schemas.microsoft.com/office/drawing/2014/main" id="{435EE6E0-0788-4E92-8FE9-3C671EF8E81B}"/>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5E55FDAB-1911-4FCB-B071-A0F5D2EB04C7}"/>
              </a:ext>
            </a:extLst>
          </p:cNvPr>
          <p:cNvSpPr>
            <a:spLocks noGrp="1"/>
          </p:cNvSpPr>
          <p:nvPr>
            <p:ph type="sldNum" sz="quarter" idx="12"/>
          </p:nvPr>
        </p:nvSpPr>
        <p:spPr/>
        <p:txBody>
          <a:bodyPr/>
          <a:lstStyle/>
          <a:p>
            <a:fld id="{2AD084FA-AE50-4475-A470-41E7154B7D3F}" type="slidenum">
              <a:rPr lang="en-US" smtClean="0"/>
              <a:pPr/>
              <a:t>52</a:t>
            </a:fld>
            <a:endParaRPr lang="en-US" dirty="0"/>
          </a:p>
        </p:txBody>
      </p:sp>
    </p:spTree>
    <p:extLst>
      <p:ext uri="{BB962C8B-B14F-4D97-AF65-F5344CB8AC3E}">
        <p14:creationId xmlns:p14="http://schemas.microsoft.com/office/powerpoint/2010/main" val="2471232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F708-73D5-4E78-8126-D9FD05286F8F}"/>
              </a:ext>
            </a:extLst>
          </p:cNvPr>
          <p:cNvSpPr>
            <a:spLocks noGrp="1"/>
          </p:cNvSpPr>
          <p:nvPr>
            <p:ph type="title"/>
          </p:nvPr>
        </p:nvSpPr>
        <p:spPr/>
        <p:txBody>
          <a:bodyPr>
            <a:spAutoFit/>
          </a:bodyPr>
          <a:lstStyle/>
          <a:p>
            <a:r>
              <a:rPr lang="en-US" dirty="0"/>
              <a:t>Investigate alternative ways of storing both raw and converted data</a:t>
            </a:r>
          </a:p>
        </p:txBody>
      </p:sp>
      <p:sp>
        <p:nvSpPr>
          <p:cNvPr id="3" name="Text Placeholder 2">
            <a:extLst>
              <a:ext uri="{FF2B5EF4-FFF2-40B4-BE49-F238E27FC236}">
                <a16:creationId xmlns:a16="http://schemas.microsoft.com/office/drawing/2014/main" id="{78B55173-8A0F-4497-92F6-07BAFB96E687}"/>
              </a:ext>
            </a:extLst>
          </p:cNvPr>
          <p:cNvSpPr>
            <a:spLocks noGrp="1"/>
          </p:cNvSpPr>
          <p:nvPr>
            <p:ph idx="1"/>
          </p:nvPr>
        </p:nvSpPr>
        <p:spPr/>
        <p:txBody>
          <a:bodyPr/>
          <a:lstStyle/>
          <a:p>
            <a:r>
              <a:rPr lang="en-US" dirty="0"/>
              <a:t>Separate Ch 10/11 data in HDF5 into one blob per channel.</a:t>
            </a:r>
          </a:p>
          <a:p>
            <a:r>
              <a:rPr lang="en-US" dirty="0"/>
              <a:t>Add an index with file locations for each channel.</a:t>
            </a:r>
          </a:p>
          <a:p>
            <a:r>
              <a:rPr lang="en-US" dirty="0"/>
              <a:t>Store different time-sequenced EU-converted data channels in compound HDF5 datasets instead of 1D arrays.</a:t>
            </a:r>
          </a:p>
          <a:p>
            <a:r>
              <a:rPr lang="en-US" dirty="0"/>
              <a:t>Optionally require permission to download data.</a:t>
            </a:r>
          </a:p>
        </p:txBody>
      </p:sp>
      <p:sp>
        <p:nvSpPr>
          <p:cNvPr id="5" name="Slide Number Placeholder 4">
            <a:extLst>
              <a:ext uri="{FF2B5EF4-FFF2-40B4-BE49-F238E27FC236}">
                <a16:creationId xmlns:a16="http://schemas.microsoft.com/office/drawing/2014/main" id="{937E2869-5C50-4A1C-B22A-B306AA201F9A}"/>
              </a:ext>
            </a:extLst>
          </p:cNvPr>
          <p:cNvSpPr>
            <a:spLocks noGrp="1"/>
          </p:cNvSpPr>
          <p:nvPr>
            <p:ph type="sldNum" sz="quarter" idx="12"/>
          </p:nvPr>
        </p:nvSpPr>
        <p:spPr/>
        <p:txBody>
          <a:bodyPr/>
          <a:lstStyle/>
          <a:p>
            <a:fld id="{2816A7F0-5F23-4F65-BBD5-2C079EC2902B}" type="slidenum">
              <a:rPr lang="en-US" smtClean="0"/>
              <a:t>53</a:t>
            </a:fld>
            <a:endParaRPr lang="en-US"/>
          </a:p>
        </p:txBody>
      </p:sp>
      <p:sp>
        <p:nvSpPr>
          <p:cNvPr id="6" name="Date Placeholder 5">
            <a:extLst>
              <a:ext uri="{FF2B5EF4-FFF2-40B4-BE49-F238E27FC236}">
                <a16:creationId xmlns:a16="http://schemas.microsoft.com/office/drawing/2014/main" id="{D24BD310-8578-4456-9A59-BF57A9391220}"/>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2489095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839C-741F-47FD-86AC-678D8AFFEE06}"/>
              </a:ext>
            </a:extLst>
          </p:cNvPr>
          <p:cNvSpPr>
            <a:spLocks noGrp="1"/>
          </p:cNvSpPr>
          <p:nvPr>
            <p:ph type="title"/>
          </p:nvPr>
        </p:nvSpPr>
        <p:spPr/>
        <p:txBody>
          <a:bodyPr/>
          <a:lstStyle/>
          <a:p>
            <a:pPr lvl="0"/>
            <a:r>
              <a:rPr lang="en-US" dirty="0"/>
              <a:t>Explore parallelization options on ingest and conversion</a:t>
            </a:r>
          </a:p>
        </p:txBody>
      </p:sp>
      <p:sp>
        <p:nvSpPr>
          <p:cNvPr id="5" name="Content Placeholder 4">
            <a:extLst>
              <a:ext uri="{FF2B5EF4-FFF2-40B4-BE49-F238E27FC236}">
                <a16:creationId xmlns:a16="http://schemas.microsoft.com/office/drawing/2014/main" id="{914ECC70-CC6C-4D79-8146-E06635784A34}"/>
              </a:ext>
            </a:extLst>
          </p:cNvPr>
          <p:cNvSpPr>
            <a:spLocks noGrp="1"/>
          </p:cNvSpPr>
          <p:nvPr>
            <p:ph idx="1"/>
          </p:nvPr>
        </p:nvSpPr>
        <p:spPr/>
        <p:txBody>
          <a:bodyPr/>
          <a:lstStyle/>
          <a:p>
            <a:endParaRPr lang="en-US" dirty="0"/>
          </a:p>
        </p:txBody>
      </p:sp>
      <p:sp>
        <p:nvSpPr>
          <p:cNvPr id="3" name="Date Placeholder 2">
            <a:extLst>
              <a:ext uri="{FF2B5EF4-FFF2-40B4-BE49-F238E27FC236}">
                <a16:creationId xmlns:a16="http://schemas.microsoft.com/office/drawing/2014/main" id="{11F82A8C-CBC3-444D-BF25-01D1BB348D8E}"/>
              </a:ext>
            </a:extLst>
          </p:cNvPr>
          <p:cNvSpPr>
            <a:spLocks noGrp="1"/>
          </p:cNvSpPr>
          <p:nvPr>
            <p:ph type="dt" sz="half" idx="10"/>
          </p:nvPr>
        </p:nvSpPr>
        <p:spPr/>
        <p:txBody>
          <a:bodyPr/>
          <a:lstStyle/>
          <a:p>
            <a:r>
              <a:rPr lang="en-US"/>
              <a:t>11/6/2019</a:t>
            </a:r>
          </a:p>
        </p:txBody>
      </p:sp>
      <p:sp>
        <p:nvSpPr>
          <p:cNvPr id="4" name="Slide Number Placeholder 3">
            <a:extLst>
              <a:ext uri="{FF2B5EF4-FFF2-40B4-BE49-F238E27FC236}">
                <a16:creationId xmlns:a16="http://schemas.microsoft.com/office/drawing/2014/main" id="{24BE9A21-3712-43F1-897B-829A7735A0AD}"/>
              </a:ext>
            </a:extLst>
          </p:cNvPr>
          <p:cNvSpPr>
            <a:spLocks noGrp="1"/>
          </p:cNvSpPr>
          <p:nvPr>
            <p:ph type="sldNum" sz="quarter" idx="12"/>
          </p:nvPr>
        </p:nvSpPr>
        <p:spPr/>
        <p:txBody>
          <a:bodyPr/>
          <a:lstStyle/>
          <a:p>
            <a:fld id="{2AD084FA-AE50-4475-A470-41E7154B7D3F}" type="slidenum">
              <a:rPr lang="en-US" smtClean="0"/>
              <a:t>54</a:t>
            </a:fld>
            <a:endParaRPr lang="en-US"/>
          </a:p>
        </p:txBody>
      </p:sp>
    </p:spTree>
    <p:extLst>
      <p:ext uri="{BB962C8B-B14F-4D97-AF65-F5344CB8AC3E}">
        <p14:creationId xmlns:p14="http://schemas.microsoft.com/office/powerpoint/2010/main" val="3548869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E029-58C5-4FB3-A34E-959CF2CA72C5}"/>
              </a:ext>
            </a:extLst>
          </p:cNvPr>
          <p:cNvSpPr>
            <a:spLocks noGrp="1"/>
          </p:cNvSpPr>
          <p:nvPr>
            <p:ph type="title"/>
          </p:nvPr>
        </p:nvSpPr>
        <p:spPr>
          <a:xfrm>
            <a:off x="838200" y="677041"/>
            <a:ext cx="8560024" cy="701731"/>
          </a:xfrm>
        </p:spPr>
        <p:txBody>
          <a:bodyPr>
            <a:spAutoFit/>
          </a:bodyPr>
          <a:lstStyle/>
          <a:p>
            <a:r>
              <a:rPr lang="en-US" dirty="0"/>
              <a:t>Expand extraction capabilities</a:t>
            </a:r>
          </a:p>
        </p:txBody>
      </p:sp>
      <p:sp>
        <p:nvSpPr>
          <p:cNvPr id="3" name="Text Placeholder 2">
            <a:extLst>
              <a:ext uri="{FF2B5EF4-FFF2-40B4-BE49-F238E27FC236}">
                <a16:creationId xmlns:a16="http://schemas.microsoft.com/office/drawing/2014/main" id="{96B1F974-2629-4396-9858-32A1479CF373}"/>
              </a:ext>
            </a:extLst>
          </p:cNvPr>
          <p:cNvSpPr>
            <a:spLocks noGrp="1"/>
          </p:cNvSpPr>
          <p:nvPr>
            <p:ph idx="1"/>
          </p:nvPr>
        </p:nvSpPr>
        <p:spPr/>
        <p:txBody>
          <a:bodyPr/>
          <a:lstStyle/>
          <a:p>
            <a:r>
              <a:rPr lang="en-US" dirty="0"/>
              <a:t>Implement extract workers</a:t>
            </a:r>
          </a:p>
          <a:p>
            <a:r>
              <a:rPr lang="en-US" dirty="0"/>
              <a:t>Implement ability to convert back to Ch 10 for download</a:t>
            </a:r>
          </a:p>
          <a:p>
            <a:r>
              <a:rPr lang="en-US" dirty="0"/>
              <a:t>Implement extract (download) option in file browser.</a:t>
            </a:r>
          </a:p>
        </p:txBody>
      </p:sp>
      <p:sp>
        <p:nvSpPr>
          <p:cNvPr id="5" name="Slide Number Placeholder 4">
            <a:extLst>
              <a:ext uri="{FF2B5EF4-FFF2-40B4-BE49-F238E27FC236}">
                <a16:creationId xmlns:a16="http://schemas.microsoft.com/office/drawing/2014/main" id="{8AF1B942-F1AA-4324-A278-51E6D4343926}"/>
              </a:ext>
            </a:extLst>
          </p:cNvPr>
          <p:cNvSpPr>
            <a:spLocks noGrp="1"/>
          </p:cNvSpPr>
          <p:nvPr>
            <p:ph type="sldNum" sz="quarter" idx="12"/>
          </p:nvPr>
        </p:nvSpPr>
        <p:spPr/>
        <p:txBody>
          <a:bodyPr/>
          <a:lstStyle/>
          <a:p>
            <a:fld id="{2816A7F0-5F23-4F65-BBD5-2C079EC2902B}" type="slidenum">
              <a:rPr lang="en-US" smtClean="0"/>
              <a:t>55</a:t>
            </a:fld>
            <a:endParaRPr lang="en-US"/>
          </a:p>
        </p:txBody>
      </p:sp>
      <p:sp>
        <p:nvSpPr>
          <p:cNvPr id="6" name="Date Placeholder 5">
            <a:extLst>
              <a:ext uri="{FF2B5EF4-FFF2-40B4-BE49-F238E27FC236}">
                <a16:creationId xmlns:a16="http://schemas.microsoft.com/office/drawing/2014/main" id="{67A27E17-7D1A-4D76-B3F8-D750A601826F}"/>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123196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B370-C3C0-46CF-9B0F-4C4973C26A76}"/>
              </a:ext>
            </a:extLst>
          </p:cNvPr>
          <p:cNvSpPr>
            <a:spLocks noGrp="1"/>
          </p:cNvSpPr>
          <p:nvPr>
            <p:ph type="title"/>
          </p:nvPr>
        </p:nvSpPr>
        <p:spPr>
          <a:xfrm>
            <a:off x="838200" y="677041"/>
            <a:ext cx="8560024" cy="701731"/>
          </a:xfrm>
        </p:spPr>
        <p:txBody>
          <a:bodyPr>
            <a:spAutoFit/>
          </a:bodyPr>
          <a:lstStyle/>
          <a:p>
            <a:r>
              <a:rPr lang="en-US" dirty="0"/>
              <a:t>Add access control capabilities</a:t>
            </a:r>
          </a:p>
        </p:txBody>
      </p:sp>
      <p:sp>
        <p:nvSpPr>
          <p:cNvPr id="3" name="Text Placeholder 2">
            <a:extLst>
              <a:ext uri="{FF2B5EF4-FFF2-40B4-BE49-F238E27FC236}">
                <a16:creationId xmlns:a16="http://schemas.microsoft.com/office/drawing/2014/main" id="{4859893C-8845-4FBE-A021-F25CA26BE78F}"/>
              </a:ext>
            </a:extLst>
          </p:cNvPr>
          <p:cNvSpPr>
            <a:spLocks noGrp="1"/>
          </p:cNvSpPr>
          <p:nvPr>
            <p:ph idx="1"/>
          </p:nvPr>
        </p:nvSpPr>
        <p:spPr/>
        <p:txBody>
          <a:bodyPr/>
          <a:lstStyle/>
          <a:p>
            <a:r>
              <a:rPr lang="en-US" dirty="0"/>
              <a:t>Support access control at the attribute, group and dataset level.</a:t>
            </a:r>
          </a:p>
          <a:p>
            <a:r>
              <a:rPr lang="en-US" dirty="0"/>
              <a:t>Support multiple-compartment security (MCS), role-based access control (RBAC), security caveats across and within messages. </a:t>
            </a:r>
          </a:p>
        </p:txBody>
      </p:sp>
      <p:sp>
        <p:nvSpPr>
          <p:cNvPr id="5" name="Slide Number Placeholder 4">
            <a:extLst>
              <a:ext uri="{FF2B5EF4-FFF2-40B4-BE49-F238E27FC236}">
                <a16:creationId xmlns:a16="http://schemas.microsoft.com/office/drawing/2014/main" id="{66FC278E-8BCB-4870-8678-2DC3D90D0390}"/>
              </a:ext>
            </a:extLst>
          </p:cNvPr>
          <p:cNvSpPr>
            <a:spLocks noGrp="1"/>
          </p:cNvSpPr>
          <p:nvPr>
            <p:ph type="sldNum" sz="quarter" idx="12"/>
          </p:nvPr>
        </p:nvSpPr>
        <p:spPr/>
        <p:txBody>
          <a:bodyPr/>
          <a:lstStyle/>
          <a:p>
            <a:fld id="{2816A7F0-5F23-4F65-BBD5-2C079EC2902B}" type="slidenum">
              <a:rPr lang="en-US" smtClean="0"/>
              <a:t>56</a:t>
            </a:fld>
            <a:endParaRPr lang="en-US"/>
          </a:p>
        </p:txBody>
      </p:sp>
      <p:sp>
        <p:nvSpPr>
          <p:cNvPr id="6" name="Date Placeholder 5">
            <a:extLst>
              <a:ext uri="{FF2B5EF4-FFF2-40B4-BE49-F238E27FC236}">
                <a16:creationId xmlns:a16="http://schemas.microsoft.com/office/drawing/2014/main" id="{FFBB6D35-99E8-4998-A2C3-F9703F401743}"/>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4287026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DBE7-0CEA-BC44-8316-AAF81157B53A}"/>
              </a:ext>
            </a:extLst>
          </p:cNvPr>
          <p:cNvSpPr>
            <a:spLocks noGrp="1"/>
          </p:cNvSpPr>
          <p:nvPr>
            <p:ph type="title"/>
          </p:nvPr>
        </p:nvSpPr>
        <p:spPr/>
        <p:txBody>
          <a:bodyPr/>
          <a:lstStyle/>
          <a:p>
            <a:r>
              <a:rPr lang="en-US" dirty="0" err="1"/>
              <a:t>Jupyter</a:t>
            </a:r>
            <a:r>
              <a:rPr lang="en-US" dirty="0"/>
              <a:t>{Lab, Hub, Notebook} Explained</a:t>
            </a:r>
          </a:p>
        </p:txBody>
      </p:sp>
      <p:sp>
        <p:nvSpPr>
          <p:cNvPr id="3" name="Content Placeholder 2">
            <a:extLst>
              <a:ext uri="{FF2B5EF4-FFF2-40B4-BE49-F238E27FC236}">
                <a16:creationId xmlns:a16="http://schemas.microsoft.com/office/drawing/2014/main" id="{D70F8BF8-A4E1-C94D-B467-CAB01F97CC85}"/>
              </a:ext>
            </a:extLst>
          </p:cNvPr>
          <p:cNvSpPr>
            <a:spLocks noGrp="1"/>
          </p:cNvSpPr>
          <p:nvPr>
            <p:ph idx="1"/>
          </p:nvPr>
        </p:nvSpPr>
        <p:spPr/>
        <p:txBody>
          <a:bodyPr/>
          <a:lstStyle/>
          <a:p>
            <a:r>
              <a:rPr lang="en-US" dirty="0"/>
              <a:t>All part of the Project </a:t>
            </a:r>
            <a:r>
              <a:rPr lang="en-US" dirty="0" err="1"/>
              <a:t>Jupyter</a:t>
            </a:r>
            <a:r>
              <a:rPr lang="en-US" dirty="0"/>
              <a:t>. Its mission: “to develop open-source software, open-standards, and services for interactive computing across dozens of programming languages”.</a:t>
            </a:r>
          </a:p>
          <a:p>
            <a:r>
              <a:rPr lang="en-US" dirty="0"/>
              <a:t>Interactive computing protocol based on JSON, </a:t>
            </a:r>
            <a:r>
              <a:rPr lang="en-US" dirty="0" err="1"/>
              <a:t>ZeroMQ</a:t>
            </a:r>
            <a:r>
              <a:rPr lang="en-US" dirty="0"/>
              <a:t>, and </a:t>
            </a:r>
            <a:r>
              <a:rPr lang="en-US" dirty="0" err="1"/>
              <a:t>WebSockets</a:t>
            </a:r>
            <a:r>
              <a:rPr lang="en-US" dirty="0"/>
              <a:t> communicates with computational kernels.</a:t>
            </a:r>
          </a:p>
          <a:p>
            <a:r>
              <a:rPr lang="en-US" dirty="0"/>
              <a:t>Kernels are processes for interactive code execution and introspection  in a particular programming language.</a:t>
            </a:r>
          </a:p>
        </p:txBody>
      </p:sp>
      <p:sp>
        <p:nvSpPr>
          <p:cNvPr id="4" name="Date Placeholder 3">
            <a:extLst>
              <a:ext uri="{FF2B5EF4-FFF2-40B4-BE49-F238E27FC236}">
                <a16:creationId xmlns:a16="http://schemas.microsoft.com/office/drawing/2014/main" id="{D6C09F90-6062-4755-BCD1-B8EEA80B8150}"/>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0F9E65E9-FA25-4576-B17B-DC26CED0FA3E}"/>
              </a:ext>
            </a:extLst>
          </p:cNvPr>
          <p:cNvSpPr>
            <a:spLocks noGrp="1"/>
          </p:cNvSpPr>
          <p:nvPr>
            <p:ph type="sldNum" sz="quarter" idx="12"/>
          </p:nvPr>
        </p:nvSpPr>
        <p:spPr/>
        <p:txBody>
          <a:bodyPr/>
          <a:lstStyle/>
          <a:p>
            <a:fld id="{2AD084FA-AE50-4475-A470-41E7154B7D3F}" type="slidenum">
              <a:rPr lang="en-US" smtClean="0"/>
              <a:t>57</a:t>
            </a:fld>
            <a:endParaRPr lang="en-US"/>
          </a:p>
        </p:txBody>
      </p:sp>
    </p:spTree>
    <p:extLst>
      <p:ext uri="{BB962C8B-B14F-4D97-AF65-F5344CB8AC3E}">
        <p14:creationId xmlns:p14="http://schemas.microsoft.com/office/powerpoint/2010/main" val="34472865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DBE7-0CEA-BC44-8316-AAF81157B53A}"/>
              </a:ext>
            </a:extLst>
          </p:cNvPr>
          <p:cNvSpPr>
            <a:spLocks noGrp="1"/>
          </p:cNvSpPr>
          <p:nvPr>
            <p:ph type="title"/>
          </p:nvPr>
        </p:nvSpPr>
        <p:spPr/>
        <p:txBody>
          <a:bodyPr/>
          <a:lstStyle/>
          <a:p>
            <a:r>
              <a:rPr lang="en-US" dirty="0" err="1"/>
              <a:t>Jupyter</a:t>
            </a:r>
            <a:r>
              <a:rPr lang="en-US" dirty="0"/>
              <a:t>{Lab, Hub, Notebook} Explained</a:t>
            </a:r>
          </a:p>
        </p:txBody>
      </p:sp>
      <p:sp>
        <p:nvSpPr>
          <p:cNvPr id="3" name="Content Placeholder 2">
            <a:extLst>
              <a:ext uri="{FF2B5EF4-FFF2-40B4-BE49-F238E27FC236}">
                <a16:creationId xmlns:a16="http://schemas.microsoft.com/office/drawing/2014/main" id="{D70F8BF8-A4E1-C94D-B467-CAB01F97CC85}"/>
              </a:ext>
            </a:extLst>
          </p:cNvPr>
          <p:cNvSpPr>
            <a:spLocks noGrp="1"/>
          </p:cNvSpPr>
          <p:nvPr>
            <p:ph idx="1"/>
          </p:nvPr>
        </p:nvSpPr>
        <p:spPr/>
        <p:txBody>
          <a:bodyPr>
            <a:noAutofit/>
          </a:bodyPr>
          <a:lstStyle/>
          <a:p>
            <a:r>
              <a:rPr lang="en-US" dirty="0" err="1"/>
              <a:t>JupyterLab</a:t>
            </a:r>
            <a:r>
              <a:rPr lang="en-US" dirty="0"/>
              <a:t>:</a:t>
            </a:r>
          </a:p>
          <a:p>
            <a:pPr lvl="1"/>
            <a:r>
              <a:rPr lang="en-US" dirty="0"/>
              <a:t>web-based interactive development environment for </a:t>
            </a:r>
            <a:r>
              <a:rPr lang="en-US" dirty="0" err="1"/>
              <a:t>Jupyter</a:t>
            </a:r>
            <a:r>
              <a:rPr lang="en-US" dirty="0"/>
              <a:t> notebooks, code, and data</a:t>
            </a:r>
          </a:p>
          <a:p>
            <a:pPr lvl="1"/>
            <a:r>
              <a:rPr lang="en-US" dirty="0"/>
              <a:t>flexible, configurable, modular, extensible</a:t>
            </a:r>
          </a:p>
          <a:p>
            <a:r>
              <a:rPr lang="en-US" dirty="0" err="1"/>
              <a:t>Jupyter</a:t>
            </a:r>
            <a:r>
              <a:rPr lang="en-US" dirty="0"/>
              <a:t> Notebook:</a:t>
            </a:r>
          </a:p>
          <a:p>
            <a:pPr lvl="1"/>
            <a:r>
              <a:rPr lang="en-US" dirty="0"/>
              <a:t>open-source web application for creating and sharing documents with live code, equations, visualizations, and explanatory text</a:t>
            </a:r>
          </a:p>
          <a:p>
            <a:r>
              <a:rPr lang="en-US" dirty="0" err="1"/>
              <a:t>JupyterHub</a:t>
            </a:r>
            <a:r>
              <a:rPr lang="en-US" dirty="0"/>
              <a:t>:</a:t>
            </a:r>
          </a:p>
          <a:p>
            <a:pPr lvl="1"/>
            <a:r>
              <a:rPr lang="en-US" dirty="0"/>
              <a:t>multi-user </a:t>
            </a:r>
            <a:r>
              <a:rPr lang="en-US" dirty="0" err="1"/>
              <a:t>JupyterLab</a:t>
            </a:r>
            <a:r>
              <a:rPr lang="en-US" dirty="0"/>
              <a:t> environment with pluggable user authentication</a:t>
            </a:r>
          </a:p>
          <a:p>
            <a:pPr lvl="1"/>
            <a:r>
              <a:rPr lang="en-US" dirty="0"/>
              <a:t>centralized deployment infrastructure</a:t>
            </a:r>
          </a:p>
          <a:p>
            <a:pPr lvl="1"/>
            <a:r>
              <a:rPr lang="en-US" dirty="0"/>
              <a:t>supports Docker and Kubernetes</a:t>
            </a:r>
          </a:p>
          <a:p>
            <a:endParaRPr lang="en-US" dirty="0"/>
          </a:p>
        </p:txBody>
      </p:sp>
      <p:sp>
        <p:nvSpPr>
          <p:cNvPr id="4" name="Date Placeholder 3">
            <a:extLst>
              <a:ext uri="{FF2B5EF4-FFF2-40B4-BE49-F238E27FC236}">
                <a16:creationId xmlns:a16="http://schemas.microsoft.com/office/drawing/2014/main" id="{6A65ACCE-DBE7-45F2-A35F-DF93878468C8}"/>
              </a:ext>
            </a:extLst>
          </p:cNvPr>
          <p:cNvSpPr>
            <a:spLocks noGrp="1"/>
          </p:cNvSpPr>
          <p:nvPr>
            <p:ph type="dt" sz="half" idx="10"/>
          </p:nvPr>
        </p:nvSpPr>
        <p:spPr/>
        <p:txBody>
          <a:bodyPr/>
          <a:lstStyle/>
          <a:p>
            <a:r>
              <a:rPr lang="en-US"/>
              <a:t>11/6/2019</a:t>
            </a:r>
          </a:p>
        </p:txBody>
      </p:sp>
      <p:sp>
        <p:nvSpPr>
          <p:cNvPr id="5" name="Slide Number Placeholder 4">
            <a:extLst>
              <a:ext uri="{FF2B5EF4-FFF2-40B4-BE49-F238E27FC236}">
                <a16:creationId xmlns:a16="http://schemas.microsoft.com/office/drawing/2014/main" id="{ECC65255-91DE-4D55-B6E9-6577C43EE625}"/>
              </a:ext>
            </a:extLst>
          </p:cNvPr>
          <p:cNvSpPr>
            <a:spLocks noGrp="1"/>
          </p:cNvSpPr>
          <p:nvPr>
            <p:ph type="sldNum" sz="quarter" idx="12"/>
          </p:nvPr>
        </p:nvSpPr>
        <p:spPr/>
        <p:txBody>
          <a:bodyPr/>
          <a:lstStyle/>
          <a:p>
            <a:fld id="{2AD084FA-AE50-4475-A470-41E7154B7D3F}" type="slidenum">
              <a:rPr lang="en-US" smtClean="0"/>
              <a:t>58</a:t>
            </a:fld>
            <a:endParaRPr lang="en-US"/>
          </a:p>
        </p:txBody>
      </p:sp>
    </p:spTree>
    <p:extLst>
      <p:ext uri="{BB962C8B-B14F-4D97-AF65-F5344CB8AC3E}">
        <p14:creationId xmlns:p14="http://schemas.microsoft.com/office/powerpoint/2010/main" val="141116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DCDB-88C5-43BC-B6EA-6A6F75804887}"/>
              </a:ext>
            </a:extLst>
          </p:cNvPr>
          <p:cNvSpPr>
            <a:spLocks noGrp="1"/>
          </p:cNvSpPr>
          <p:nvPr>
            <p:ph type="title"/>
          </p:nvPr>
        </p:nvSpPr>
        <p:spPr/>
        <p:txBody>
          <a:bodyPr>
            <a:spAutoFit/>
          </a:bodyPr>
          <a:lstStyle/>
          <a:p>
            <a:r>
              <a:rPr lang="en-US" dirty="0"/>
              <a:t>Proposed proof of concept: </a:t>
            </a:r>
            <a:br>
              <a:rPr lang="en-US" dirty="0"/>
            </a:br>
            <a:r>
              <a:rPr lang="en-US" dirty="0"/>
              <a:t>Data server with four core functions</a:t>
            </a:r>
          </a:p>
        </p:txBody>
      </p:sp>
      <p:sp>
        <p:nvSpPr>
          <p:cNvPr id="6" name="Content Placeholder 5">
            <a:extLst>
              <a:ext uri="{FF2B5EF4-FFF2-40B4-BE49-F238E27FC236}">
                <a16:creationId xmlns:a16="http://schemas.microsoft.com/office/drawing/2014/main" id="{4BCCBC35-DB04-4DA0-A25E-2F1F751AA42D}"/>
              </a:ext>
            </a:extLst>
          </p:cNvPr>
          <p:cNvSpPr>
            <a:spLocks noGrp="1"/>
          </p:cNvSpPr>
          <p:nvPr>
            <p:ph idx="1"/>
          </p:nvPr>
        </p:nvSpPr>
        <p:spPr/>
        <p:txBody>
          <a:bodyPr>
            <a:normAutofit/>
          </a:bodyPr>
          <a:lstStyle/>
          <a:p>
            <a:pPr marL="854448" indent="-1281671">
              <a:buNone/>
            </a:pPr>
            <a:r>
              <a:rPr lang="en-US" dirty="0"/>
              <a:t>INGEST - ingest scientific datasets, especially in Ch10 and HDF5 formats</a:t>
            </a:r>
          </a:p>
          <a:p>
            <a:pPr marL="854448" indent="-1281671">
              <a:buNone/>
            </a:pPr>
            <a:r>
              <a:rPr lang="en-US" dirty="0"/>
              <a:t>FILTER - perform SQL-like data queries to find datasets of interest</a:t>
            </a:r>
          </a:p>
          <a:p>
            <a:pPr marL="854448" indent="-854448">
              <a:buNone/>
            </a:pPr>
            <a:r>
              <a:rPr lang="en-US" dirty="0"/>
              <a:t>REDUCE - view datasets of interest using a Web-based user interface, and upload Python algorithms for server-side data analysis</a:t>
            </a:r>
          </a:p>
          <a:p>
            <a:pPr marL="854448" indent="-854448">
              <a:buNone/>
            </a:pPr>
            <a:r>
              <a:rPr lang="en-US" dirty="0"/>
              <a:t>EXTRACT - return subsets of datasets to the client in formats convenient for client-side analysis</a:t>
            </a:r>
          </a:p>
          <a:p>
            <a:pPr marL="0" indent="0">
              <a:buNone/>
            </a:pPr>
            <a:endParaRPr lang="en-US" dirty="0"/>
          </a:p>
        </p:txBody>
      </p:sp>
      <p:sp>
        <p:nvSpPr>
          <p:cNvPr id="5" name="Slide Number Placeholder 4">
            <a:extLst>
              <a:ext uri="{FF2B5EF4-FFF2-40B4-BE49-F238E27FC236}">
                <a16:creationId xmlns:a16="http://schemas.microsoft.com/office/drawing/2014/main" id="{DF8A0A35-5017-449F-9B24-50EB332C6068}"/>
              </a:ext>
            </a:extLst>
          </p:cNvPr>
          <p:cNvSpPr>
            <a:spLocks noGrp="1"/>
          </p:cNvSpPr>
          <p:nvPr>
            <p:ph type="sldNum" sz="quarter" idx="12"/>
          </p:nvPr>
        </p:nvSpPr>
        <p:spPr/>
        <p:txBody>
          <a:bodyPr/>
          <a:lstStyle/>
          <a:p>
            <a:fld id="{2816A7F0-5F23-4F65-BBD5-2C079EC2902B}" type="slidenum">
              <a:rPr lang="en-US" smtClean="0"/>
              <a:t>6</a:t>
            </a:fld>
            <a:endParaRPr lang="en-US"/>
          </a:p>
        </p:txBody>
      </p:sp>
      <p:sp>
        <p:nvSpPr>
          <p:cNvPr id="3" name="Date Placeholder 2">
            <a:extLst>
              <a:ext uri="{FF2B5EF4-FFF2-40B4-BE49-F238E27FC236}">
                <a16:creationId xmlns:a16="http://schemas.microsoft.com/office/drawing/2014/main" id="{E5158416-4F5E-4C95-8338-0BA7A20DBDD2}"/>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206157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png">
            <a:extLst>
              <a:ext uri="{FF2B5EF4-FFF2-40B4-BE49-F238E27FC236}">
                <a16:creationId xmlns:a16="http://schemas.microsoft.com/office/drawing/2014/main" id="{6BC831E7-6D41-403C-9C42-A0BAFB02B7D5}"/>
              </a:ext>
            </a:extLst>
          </p:cNvPr>
          <p:cNvPicPr/>
          <p:nvPr/>
        </p:nvPicPr>
        <p:blipFill>
          <a:blip r:embed="rId3"/>
          <a:srcRect/>
          <a:stretch>
            <a:fillRect/>
          </a:stretch>
        </p:blipFill>
        <p:spPr>
          <a:xfrm>
            <a:off x="1187370" y="749789"/>
            <a:ext cx="9653909" cy="5466522"/>
          </a:xfrm>
          <a:prstGeom prst="rect">
            <a:avLst/>
          </a:prstGeom>
          <a:ln/>
        </p:spPr>
      </p:pic>
      <p:sp>
        <p:nvSpPr>
          <p:cNvPr id="3" name="Date Placeholder 2">
            <a:extLst>
              <a:ext uri="{FF2B5EF4-FFF2-40B4-BE49-F238E27FC236}">
                <a16:creationId xmlns:a16="http://schemas.microsoft.com/office/drawing/2014/main" id="{6745D0E5-9F60-4957-8E9B-87297160D4E8}"/>
              </a:ext>
            </a:extLst>
          </p:cNvPr>
          <p:cNvSpPr>
            <a:spLocks noGrp="1"/>
          </p:cNvSpPr>
          <p:nvPr>
            <p:ph type="dt" sz="half" idx="10"/>
          </p:nvPr>
        </p:nvSpPr>
        <p:spPr/>
        <p:txBody>
          <a:bodyPr/>
          <a:lstStyle/>
          <a:p>
            <a:r>
              <a:rPr lang="en-US"/>
              <a:t>11/6/2019</a:t>
            </a:r>
          </a:p>
        </p:txBody>
      </p:sp>
      <p:sp>
        <p:nvSpPr>
          <p:cNvPr id="4" name="Slide Number Placeholder 3">
            <a:extLst>
              <a:ext uri="{FF2B5EF4-FFF2-40B4-BE49-F238E27FC236}">
                <a16:creationId xmlns:a16="http://schemas.microsoft.com/office/drawing/2014/main" id="{6F358ECB-6251-423B-9D2A-184382A17517}"/>
              </a:ext>
            </a:extLst>
          </p:cNvPr>
          <p:cNvSpPr>
            <a:spLocks noGrp="1"/>
          </p:cNvSpPr>
          <p:nvPr>
            <p:ph type="sldNum" sz="quarter" idx="12"/>
          </p:nvPr>
        </p:nvSpPr>
        <p:spPr/>
        <p:txBody>
          <a:bodyPr/>
          <a:lstStyle/>
          <a:p>
            <a:fld id="{2AD084FA-AE50-4475-A470-41E7154B7D3F}" type="slidenum">
              <a:rPr lang="en-US" smtClean="0"/>
              <a:t>7</a:t>
            </a:fld>
            <a:endParaRPr lang="en-US"/>
          </a:p>
        </p:txBody>
      </p:sp>
    </p:spTree>
    <p:extLst>
      <p:ext uri="{BB962C8B-B14F-4D97-AF65-F5344CB8AC3E}">
        <p14:creationId xmlns:p14="http://schemas.microsoft.com/office/powerpoint/2010/main" val="179190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2B91-C500-434B-84FB-7286EB1C34F4}"/>
              </a:ext>
            </a:extLst>
          </p:cNvPr>
          <p:cNvSpPr>
            <a:spLocks noGrp="1"/>
          </p:cNvSpPr>
          <p:nvPr>
            <p:ph type="title"/>
          </p:nvPr>
        </p:nvSpPr>
        <p:spPr>
          <a:xfrm>
            <a:off x="2165445" y="677043"/>
            <a:ext cx="6399187" cy="701731"/>
          </a:xfrm>
        </p:spPr>
        <p:txBody>
          <a:bodyPr>
            <a:spAutoFit/>
          </a:bodyPr>
          <a:lstStyle/>
          <a:p>
            <a:r>
              <a:rPr lang="en-US" dirty="0"/>
              <a:t>Architecture</a:t>
            </a:r>
          </a:p>
        </p:txBody>
      </p:sp>
      <p:sp>
        <p:nvSpPr>
          <p:cNvPr id="3" name="Text Placeholder 2">
            <a:extLst>
              <a:ext uri="{FF2B5EF4-FFF2-40B4-BE49-F238E27FC236}">
                <a16:creationId xmlns:a16="http://schemas.microsoft.com/office/drawing/2014/main" id="{524975D9-39B9-45D3-B745-92A024184CBD}"/>
              </a:ext>
            </a:extLst>
          </p:cNvPr>
          <p:cNvSpPr>
            <a:spLocks noGrp="1"/>
          </p:cNvSpPr>
          <p:nvPr>
            <p:ph type="body" idx="1"/>
          </p:nvPr>
        </p:nvSpPr>
        <p:spPr/>
        <p:txBody>
          <a:bodyPr/>
          <a:lstStyle/>
          <a:p>
            <a:r>
              <a:rPr lang="en-US" dirty="0"/>
              <a:t>Goals:</a:t>
            </a:r>
          </a:p>
          <a:p>
            <a:pPr lvl="1"/>
            <a:r>
              <a:rPr lang="en-US" dirty="0"/>
              <a:t>Enable scalability for compute and storage</a:t>
            </a:r>
          </a:p>
          <a:p>
            <a:pPr lvl="1"/>
            <a:r>
              <a:rPr lang="en-US" dirty="0"/>
              <a:t>Cost effective in terms of hardware and maintenance </a:t>
            </a:r>
          </a:p>
          <a:p>
            <a:pPr lvl="1"/>
            <a:r>
              <a:rPr lang="en-US" dirty="0"/>
              <a:t>Deployable to both cloud environments and on prem</a:t>
            </a:r>
          </a:p>
          <a:p>
            <a:pPr lvl="1"/>
            <a:r>
              <a:rPr lang="en-US" dirty="0"/>
              <a:t>Compatibility with HSDS (HDF Server)</a:t>
            </a:r>
          </a:p>
          <a:p>
            <a:r>
              <a:rPr lang="en-US" dirty="0"/>
              <a:t>Solution: Microservices architecture based on Kubernetes and Object Storage</a:t>
            </a:r>
          </a:p>
          <a:p>
            <a:pPr lvl="1"/>
            <a:r>
              <a:rPr lang="en-US" dirty="0"/>
              <a:t>Microservices – modular application based on containers</a:t>
            </a:r>
          </a:p>
          <a:p>
            <a:pPr lvl="1"/>
            <a:r>
              <a:rPr lang="en-US" dirty="0"/>
              <a:t>Kubernetes – supports deployment of containers across multiple machines</a:t>
            </a:r>
          </a:p>
          <a:p>
            <a:pPr lvl="1"/>
            <a:r>
              <a:rPr lang="en-US" dirty="0"/>
              <a:t>Object Storage – cost effective and required for HSDS</a:t>
            </a:r>
          </a:p>
          <a:p>
            <a:endParaRPr lang="en-US" dirty="0"/>
          </a:p>
        </p:txBody>
      </p:sp>
      <p:sp>
        <p:nvSpPr>
          <p:cNvPr id="5" name="Slide Number Placeholder 4">
            <a:extLst>
              <a:ext uri="{FF2B5EF4-FFF2-40B4-BE49-F238E27FC236}">
                <a16:creationId xmlns:a16="http://schemas.microsoft.com/office/drawing/2014/main" id="{39E71752-5BC2-4E25-A0B7-8C2100F25033}"/>
              </a:ext>
            </a:extLst>
          </p:cNvPr>
          <p:cNvSpPr>
            <a:spLocks noGrp="1"/>
          </p:cNvSpPr>
          <p:nvPr>
            <p:ph type="sldNum" sz="quarter" idx="12"/>
          </p:nvPr>
        </p:nvSpPr>
        <p:spPr/>
        <p:txBody>
          <a:bodyPr/>
          <a:lstStyle/>
          <a:p>
            <a:fld id="{2816A7F0-5F23-4F65-BBD5-2C079EC2902B}" type="slidenum">
              <a:rPr lang="en-US" smtClean="0"/>
              <a:t>8</a:t>
            </a:fld>
            <a:endParaRPr lang="en-US"/>
          </a:p>
        </p:txBody>
      </p:sp>
      <p:pic>
        <p:nvPicPr>
          <p:cNvPr id="7" name="Picture 6" descr="A close up of a sign&#10;&#10;Description automatically generated">
            <a:extLst>
              <a:ext uri="{FF2B5EF4-FFF2-40B4-BE49-F238E27FC236}">
                <a16:creationId xmlns:a16="http://schemas.microsoft.com/office/drawing/2014/main" id="{FA86BD92-2C38-784D-BDA5-A20EA9677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3264" y="1297131"/>
            <a:ext cx="2654300" cy="2578100"/>
          </a:xfrm>
          <a:prstGeom prst="rect">
            <a:avLst/>
          </a:prstGeom>
        </p:spPr>
      </p:pic>
      <p:sp>
        <p:nvSpPr>
          <p:cNvPr id="6" name="Date Placeholder 5">
            <a:extLst>
              <a:ext uri="{FF2B5EF4-FFF2-40B4-BE49-F238E27FC236}">
                <a16:creationId xmlns:a16="http://schemas.microsoft.com/office/drawing/2014/main" id="{65E1A88F-1AA8-4379-8FEF-E599AA13168A}"/>
              </a:ext>
            </a:extLst>
          </p:cNvPr>
          <p:cNvSpPr>
            <a:spLocks noGrp="1"/>
          </p:cNvSpPr>
          <p:nvPr>
            <p:ph type="dt" sz="half" idx="10"/>
          </p:nvPr>
        </p:nvSpPr>
        <p:spPr/>
        <p:txBody>
          <a:bodyPr/>
          <a:lstStyle/>
          <a:p>
            <a:r>
              <a:rPr lang="en-US"/>
              <a:t>11/6/2019</a:t>
            </a:r>
          </a:p>
        </p:txBody>
      </p:sp>
    </p:spTree>
    <p:extLst>
      <p:ext uri="{BB962C8B-B14F-4D97-AF65-F5344CB8AC3E}">
        <p14:creationId xmlns:p14="http://schemas.microsoft.com/office/powerpoint/2010/main" val="303361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9E27-A536-1847-8B10-101679CF2AD4}"/>
              </a:ext>
            </a:extLst>
          </p:cNvPr>
          <p:cNvSpPr>
            <a:spLocks noGrp="1"/>
          </p:cNvSpPr>
          <p:nvPr>
            <p:ph type="title"/>
          </p:nvPr>
        </p:nvSpPr>
        <p:spPr/>
        <p:txBody>
          <a:bodyPr/>
          <a:lstStyle/>
          <a:p>
            <a:r>
              <a:rPr lang="en-US" dirty="0"/>
              <a:t>Why Microservices and containers?</a:t>
            </a:r>
          </a:p>
        </p:txBody>
      </p:sp>
      <p:sp>
        <p:nvSpPr>
          <p:cNvPr id="3" name="Text Placeholder 2">
            <a:extLst>
              <a:ext uri="{FF2B5EF4-FFF2-40B4-BE49-F238E27FC236}">
                <a16:creationId xmlns:a16="http://schemas.microsoft.com/office/drawing/2014/main" id="{DB6AFE3F-0EF3-F349-8192-4B1D608F4913}"/>
              </a:ext>
            </a:extLst>
          </p:cNvPr>
          <p:cNvSpPr>
            <a:spLocks noGrp="1"/>
          </p:cNvSpPr>
          <p:nvPr>
            <p:ph type="body" idx="1"/>
          </p:nvPr>
        </p:nvSpPr>
        <p:spPr/>
        <p:txBody>
          <a:bodyPr>
            <a:normAutofit lnSpcReduction="10000"/>
          </a:bodyPr>
          <a:lstStyle/>
          <a:p>
            <a:r>
              <a:rPr lang="en-US" dirty="0"/>
              <a:t>Containers are deployable units that include software and all its dependencies</a:t>
            </a:r>
          </a:p>
          <a:p>
            <a:r>
              <a:rPr lang="en-US" dirty="0"/>
              <a:t>Can be deployed on a single server (using Docker) or a cluster (using Kubernetes)</a:t>
            </a:r>
          </a:p>
          <a:p>
            <a:r>
              <a:rPr lang="en-US" dirty="0"/>
              <a:t>Containerization isolates details about the specific server a container is deployed on from the application</a:t>
            </a:r>
          </a:p>
          <a:p>
            <a:r>
              <a:rPr lang="en-US" dirty="0"/>
              <a:t>Updates and feature additions are easier to perform compared with monolithic applications</a:t>
            </a:r>
          </a:p>
          <a:p>
            <a:r>
              <a:rPr lang="en-US" dirty="0"/>
              <a:t>The number of containers can be scaled up to get more work done per unit time (e.g. conversion of ch10 to hdf5)</a:t>
            </a:r>
          </a:p>
        </p:txBody>
      </p:sp>
    </p:spTree>
    <p:extLst>
      <p:ext uri="{BB962C8B-B14F-4D97-AF65-F5344CB8AC3E}">
        <p14:creationId xmlns:p14="http://schemas.microsoft.com/office/powerpoint/2010/main" val="4114502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6AF0A0D212DA4380FF05111107EC7E" ma:contentTypeVersion="12" ma:contentTypeDescription="Create a new document." ma:contentTypeScope="" ma:versionID="f4b5ff02821870e329d75ed86c3b11c8">
  <xsd:schema xmlns:xsd="http://www.w3.org/2001/XMLSchema" xmlns:xs="http://www.w3.org/2001/XMLSchema" xmlns:p="http://schemas.microsoft.com/office/2006/metadata/properties" xmlns:ns3="6d50d563-324a-49e8-85e4-8b98fbd79d03" xmlns:ns4="c80c5697-d8d4-4361-a252-7800b0fc3469" targetNamespace="http://schemas.microsoft.com/office/2006/metadata/properties" ma:root="true" ma:fieldsID="8a31ff7a87ec767be4ec6d234b9d6a26" ns3:_="" ns4:_="">
    <xsd:import namespace="6d50d563-324a-49e8-85e4-8b98fbd79d03"/>
    <xsd:import namespace="c80c5697-d8d4-4361-a252-7800b0fc346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0d563-324a-49e8-85e4-8b98fbd79d0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0c5697-d8d4-4361-a252-7800b0fc346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ECB1D0-CA69-4E1E-B82C-995D0A695A5B}">
  <ds:schemaRefs>
    <ds:schemaRef ds:uri="http://schemas.microsoft.com/sharepoint/v3/contenttype/forms"/>
  </ds:schemaRefs>
</ds:datastoreItem>
</file>

<file path=customXml/itemProps2.xml><?xml version="1.0" encoding="utf-8"?>
<ds:datastoreItem xmlns:ds="http://schemas.openxmlformats.org/officeDocument/2006/customXml" ds:itemID="{000B8D29-4384-4C79-BDC6-4F24C62CD1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0d563-324a-49e8-85e4-8b98fbd79d03"/>
    <ds:schemaRef ds:uri="c80c5697-d8d4-4361-a252-7800b0fc3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5B4E92-D2ED-4040-8F8E-1A9080914B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2253</TotalTime>
  <Words>3039</Words>
  <Application>Microsoft Office PowerPoint</Application>
  <PresentationFormat>Widescreen</PresentationFormat>
  <Paragraphs>530</Paragraphs>
  <Slides>58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Courier New</vt:lpstr>
      <vt:lpstr>Times New Roman</vt:lpstr>
      <vt:lpstr>Office Theme</vt:lpstr>
      <vt:lpstr>AF182-029 Scientific Data Server  “FIREfly”</vt:lpstr>
      <vt:lpstr>Today’s presentation</vt:lpstr>
      <vt:lpstr>Part 1. FIREfly Project Overview</vt:lpstr>
      <vt:lpstr>AF182-029  Objectives – Develop an…</vt:lpstr>
      <vt:lpstr>Phases</vt:lpstr>
      <vt:lpstr>Proposed proof of concept:  Data server with four core functions</vt:lpstr>
      <vt:lpstr>PowerPoint Presentation</vt:lpstr>
      <vt:lpstr>Architecture</vt:lpstr>
      <vt:lpstr>Why Microservices and containers?</vt:lpstr>
      <vt:lpstr> Highly Scalable Data Service (HSDS)</vt:lpstr>
      <vt:lpstr> Highly Scalable Data Service (HSDS)</vt:lpstr>
      <vt:lpstr>Object Storage</vt:lpstr>
      <vt:lpstr>JupyterLab and JupyterHub</vt:lpstr>
      <vt:lpstr>Containers, managed by Kubernetes</vt:lpstr>
      <vt:lpstr>PowerPoint Presentation</vt:lpstr>
      <vt:lpstr>Prototype tasks</vt:lpstr>
      <vt:lpstr>Decisions made during the project</vt:lpstr>
      <vt:lpstr>Synthetic Data Sets</vt:lpstr>
      <vt:lpstr>Synthetic Data Sets - Approach</vt:lpstr>
      <vt:lpstr>Synthetic Data Sets – 3 Scenarios</vt:lpstr>
      <vt:lpstr>Synthetic Data Sets – Implementation</vt:lpstr>
      <vt:lpstr>FIREfly HDF5 Format</vt:lpstr>
      <vt:lpstr>PowerPoint Presentation</vt:lpstr>
      <vt:lpstr>HDF5 container</vt:lpstr>
      <vt:lpstr>PowerPoint Presentation</vt:lpstr>
      <vt:lpstr>HDF5 Data Model</vt:lpstr>
      <vt:lpstr>FIREfly HDF5 File Lifecycle</vt:lpstr>
      <vt:lpstr>FIREfly File Content</vt:lpstr>
      <vt:lpstr>Chapter 10 Data in FIREfly Files</vt:lpstr>
      <vt:lpstr>Derived Data in FIREfly Files</vt:lpstr>
      <vt:lpstr>Descriptive Metadata in FIREfly Files</vt:lpstr>
      <vt:lpstr>Part 2: Firefly Demo</vt:lpstr>
      <vt:lpstr>Demo</vt:lpstr>
      <vt:lpstr>Building the repository</vt:lpstr>
      <vt:lpstr>Working with the data</vt:lpstr>
      <vt:lpstr>Demo wrapup</vt:lpstr>
      <vt:lpstr>PowerPoint Presentation</vt:lpstr>
      <vt:lpstr>Prototype tasks</vt:lpstr>
      <vt:lpstr>What existing open source components?</vt:lpstr>
      <vt:lpstr>Open source packages developed for this project</vt:lpstr>
      <vt:lpstr>Kita and HSDS</vt:lpstr>
      <vt:lpstr>Part 3. Discussion</vt:lpstr>
      <vt:lpstr>Thank you</vt:lpstr>
      <vt:lpstr>Extra slides</vt:lpstr>
      <vt:lpstr>What's missing</vt:lpstr>
      <vt:lpstr>1. Get feedback from data and analyst communities</vt:lpstr>
      <vt:lpstr>2. Overhaul architecture based on lessons learned, new capabilities, feedback</vt:lpstr>
      <vt:lpstr>Expand Chapter 10 data types covered</vt:lpstr>
      <vt:lpstr>Generalize metadata handling</vt:lpstr>
      <vt:lpstr>Enable experts to transfer knowledge to the general framework.</vt:lpstr>
      <vt:lpstr>Make query improvements</vt:lpstr>
      <vt:lpstr>Make analysis improvements</vt:lpstr>
      <vt:lpstr>Investigate alternative ways of storing both raw and converted data</vt:lpstr>
      <vt:lpstr>Explore parallelization options on ingest and conversion</vt:lpstr>
      <vt:lpstr>Expand extraction capabilities</vt:lpstr>
      <vt:lpstr>Add access control capabilities</vt:lpstr>
      <vt:lpstr>Jupyter{Lab, Hub, Notebook} Explained</vt:lpstr>
      <vt:lpstr>Jupyter{Lab, Hub, Notebook} Explained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Lori Cooper</dc:creator>
  <cp:lastModifiedBy>Mike Folk</cp:lastModifiedBy>
  <cp:revision>14</cp:revision>
  <dcterms:created xsi:type="dcterms:W3CDTF">2019-10-18T17:18:12Z</dcterms:created>
  <dcterms:modified xsi:type="dcterms:W3CDTF">2019-11-15T21:33:01Z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0x010100646AF0A0D212DA4380FF05111107EC7E</vt:lpwstr>
  </property>
</Properties>
</file>