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0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1E6A5-A527-497B-ACA5-73BB82E1457E}" type="datetimeFigureOut">
              <a:rPr lang="en-US" smtClean="0"/>
              <a:pPr/>
              <a:t>7/19/2012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160F3-091B-4474-8483-A258F53389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A992E-D2DE-46E2-93F7-B7D2D69A816E}" type="datetimeFigureOut">
              <a:rPr lang="en-US" smtClean="0"/>
              <a:pPr/>
              <a:t>7/19/2012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1B5B1-74EF-41A2-9151-5BC8AA3EDE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1B5B1-74EF-41A2-9151-5BC8AA3EDE2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68-B3ED-4A07-83A4-591DD8A9ED60}" type="datetime1">
              <a:rPr lang="zh-CN" altLang="en-US" smtClean="0"/>
              <a:pPr/>
              <a:t>2012/7/19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6210-D057-4645-97FB-9F263526E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289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B259-6EBB-471B-805A-3F5FE113CE1A}" type="datetime1">
              <a:rPr lang="zh-CN" altLang="en-US" smtClean="0"/>
              <a:pPr/>
              <a:t>2012/7/19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6210-D057-4645-97FB-9F263526E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5372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5001-F586-47F9-8484-B2BE4805DCB5}" type="datetime1">
              <a:rPr lang="zh-CN" altLang="en-US" smtClean="0"/>
              <a:pPr/>
              <a:t>2012/7/19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6210-D057-4645-97FB-9F263526E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723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C130-8BFF-43DA-B261-1BC3EFE67408}" type="datetime1">
              <a:rPr lang="zh-CN" altLang="en-US" smtClean="0"/>
              <a:pPr/>
              <a:t>2012/7/19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6210-D057-4645-97FB-9F263526E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902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A31A-9280-484F-B31C-133888FCBAB2}" type="datetime1">
              <a:rPr lang="zh-CN" altLang="en-US" smtClean="0"/>
              <a:pPr/>
              <a:t>2012/7/19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6210-D057-4645-97FB-9F263526E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296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1BB2-BA37-4910-BEC7-F643D4217F4C}" type="datetime1">
              <a:rPr lang="zh-CN" altLang="en-US" smtClean="0"/>
              <a:pPr/>
              <a:t>2012/7/19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6210-D057-4645-97FB-9F263526E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511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BB69-8D5B-43C2-815B-7B43C983951D}" type="datetime1">
              <a:rPr lang="zh-CN" altLang="en-US" smtClean="0"/>
              <a:pPr/>
              <a:t>2012/7/19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6210-D057-4645-97FB-9F263526E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4250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93AB-6F5A-4503-BF55-EE035AACF1A7}" type="datetime1">
              <a:rPr lang="zh-CN" altLang="en-US" smtClean="0"/>
              <a:pPr/>
              <a:t>2012/7/19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6210-D057-4645-97FB-9F263526E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177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46FA-5E41-4823-9DA4-293068DD942A}" type="datetime1">
              <a:rPr lang="zh-CN" altLang="en-US" smtClean="0"/>
              <a:pPr/>
              <a:t>2012/7/19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6210-D057-4645-97FB-9F263526E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821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C36A-BA96-46A6-9A85-27E6313B220D}" type="datetime1">
              <a:rPr lang="zh-CN" altLang="en-US" smtClean="0"/>
              <a:pPr/>
              <a:t>2012/7/19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6210-D057-4645-97FB-9F263526E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1100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CFB4-CF67-49F1-99A1-294FBB29C455}" type="datetime1">
              <a:rPr lang="zh-CN" altLang="en-US" smtClean="0"/>
              <a:pPr/>
              <a:t>2012/7/19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6210-D057-4645-97FB-9F263526E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95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252F5-49B8-4725-BCC5-2C82ADB3AF42}" type="datetime1">
              <a:rPr lang="zh-CN" altLang="en-US" smtClean="0"/>
              <a:pPr/>
              <a:t>2012/7/19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46210-D057-4645-97FB-9F263526E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977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1764105"/>
            <a:ext cx="66967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Sundy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私塾之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-Android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嵌入式底层课程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2857496"/>
            <a:ext cx="800105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Lesson4_Linux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服务程序的安装及配置</a:t>
            </a:r>
          </a:p>
        </p:txBody>
      </p:sp>
      <p:pic>
        <p:nvPicPr>
          <p:cNvPr id="5" name="Picture 2" descr="MobiDever.Android开发联盟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64444"/>
            <a:ext cx="2000264" cy="864226"/>
          </a:xfrm>
          <a:prstGeom prst="rect">
            <a:avLst/>
          </a:prstGeom>
          <a:noFill/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643306" y="6248400"/>
            <a:ext cx="5500694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@Sundy Zhang QQ:183683266  ; 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腾讯微博</a:t>
            </a:r>
            <a:r>
              <a:rPr lang="en-US" altLang="zh-CN" sz="1200" dirty="0" err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sundyzlh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; 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新浪微博： 张凌华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en-US" altLang="zh-CN" sz="1200" dirty="0" err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地址：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http://code.google.com/p/sundytraining-androidlowlevel/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06" y="71414"/>
            <a:ext cx="3549341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238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42</Words>
  <Application>Microsoft Office PowerPoint</Application>
  <PresentationFormat>全屏显示(4:3)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幻灯片 1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ericluf</dc:creator>
  <cp:lastModifiedBy>admin</cp:lastModifiedBy>
  <cp:revision>36</cp:revision>
  <dcterms:created xsi:type="dcterms:W3CDTF">2011-11-06T19:03:35Z</dcterms:created>
  <dcterms:modified xsi:type="dcterms:W3CDTF">2012-07-19T09:52:17Z</dcterms:modified>
</cp:coreProperties>
</file>