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"/>
  </p:notesMasterIdLst>
  <p:sldIdLst>
    <p:sldId id="270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ABA5F-2EF7-4851-828D-6A059FCCD6A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E973A-F398-4ED8-BE05-A794CBB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rgbClr val="DFD293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2BD88-1455-44CE-877E-38B51B7E7DE5}" type="datetimeFigureOut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4/6/2020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84EF-DB19-4A11-A103-3C51C2C1094B}" type="slidenum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2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FD293"/>
                </a:solidFill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1pPr marL="419100" indent="-382588">
              <a:buClr>
                <a:schemeClr val="tx1"/>
              </a:buClr>
              <a:buSzPct val="100000"/>
              <a:buFont typeface="Arial" pitchFamily="34" charset="0"/>
              <a:buChar char="•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22313" indent="-273050">
              <a:buClr>
                <a:schemeClr val="tx1"/>
              </a:buClr>
              <a:buSzPct val="100000"/>
              <a:buFont typeface="Tahoma" pitchFamily="34" charset="0"/>
              <a:buChar char="̶"/>
              <a:defRPr sz="2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004888" indent="-255588">
              <a:buClr>
                <a:schemeClr val="tx1"/>
              </a:buClr>
              <a:buSzPct val="100000"/>
              <a:buFont typeface="Arial" pitchFamily="34" charset="0"/>
              <a:buChar char="•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279525" indent="-236538">
              <a:buClr>
                <a:schemeClr val="tx1"/>
              </a:buClr>
              <a:buSzPct val="100000"/>
              <a:buFont typeface="Tahoma" pitchFamily="34" charset="0"/>
              <a:buChar char="̶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489075" indent="-182563">
              <a:buClr>
                <a:schemeClr val="tx1"/>
              </a:buClr>
              <a:buFont typeface="Arial" pitchFamily="34" charset="0"/>
              <a:buChar char="»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2BD88-1455-44CE-877E-38B51B7E7DE5}" type="datetimeFigureOut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4/6/2020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84EF-DB19-4A11-A103-3C51C2C1094B}" type="slidenum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2BD88-1455-44CE-877E-38B51B7E7DE5}" type="datetimeFigureOut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4/6/2020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84EF-DB19-4A11-A103-3C51C2C1094B}" type="slidenum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2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>
            <a:lvl1pPr>
              <a:defRPr>
                <a:solidFill>
                  <a:srgbClr val="DFD293"/>
                </a:solidFill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>
            <a:lvl1pPr marL="419100" indent="-382588">
              <a:buClr>
                <a:schemeClr val="tx1"/>
              </a:buClr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22313" indent="-273050">
              <a:buClr>
                <a:schemeClr val="tx1"/>
              </a:buClr>
              <a:buSzPct val="100000"/>
              <a:buFont typeface="Tahoma" pitchFamily="34" charset="0"/>
              <a:buChar char="-"/>
              <a:defRPr sz="2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004888" indent="-255588">
              <a:buClr>
                <a:schemeClr val="tx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279525" indent="-236538">
              <a:buClr>
                <a:schemeClr val="tx1"/>
              </a:buClr>
              <a:buSzPct val="100000"/>
              <a:buFont typeface="Tahoma" pitchFamily="34" charset="0"/>
              <a:buChar char="-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489075" indent="-182563">
              <a:buClr>
                <a:schemeClr val="tx1"/>
              </a:buClr>
              <a:buFont typeface="Arial" pitchFamily="34" charset="0"/>
              <a:buChar char="»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>
            <a:lvl1pPr marL="419100" indent="-382588">
              <a:buClr>
                <a:schemeClr val="tx1"/>
              </a:buClr>
              <a:buSzPct val="100000"/>
              <a:buFont typeface="Arial" pitchFamily="34" charset="0"/>
              <a:buChar char="•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22313" indent="-273050">
              <a:buClr>
                <a:schemeClr val="tx1"/>
              </a:buClr>
              <a:buSzPct val="100000"/>
              <a:buFont typeface="Arial" pitchFamily="34" charset="0"/>
              <a:buChar char="-"/>
              <a:defRPr sz="2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004888" indent="-255588">
              <a:buClr>
                <a:schemeClr val="tx1"/>
              </a:buClr>
              <a:buSzPct val="100000"/>
              <a:buFont typeface="Arial" pitchFamily="34" charset="0"/>
              <a:buChar char="•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279525" indent="-236538">
              <a:buClr>
                <a:schemeClr val="tx1"/>
              </a:buClr>
              <a:buSzPct val="100000"/>
              <a:buFont typeface="Tahoma" pitchFamily="34" charset="0"/>
              <a:buChar char="-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489075" indent="-182563">
              <a:buClr>
                <a:schemeClr val="tx1"/>
              </a:buClr>
              <a:buFont typeface="Arial" pitchFamily="34" charset="0"/>
              <a:buChar char="»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6427765"/>
            <a:ext cx="1316567" cy="29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095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1CC2BD88-1455-44CE-877E-38B51B7E7DE5}" type="datetimeFigureOut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4/6/2020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36E84EF-DB19-4A11-A103-3C51C2C1094B}" type="slidenum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en-US" dirty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CC2BD88-1455-44CE-877E-38B51B7E7DE5}" type="datetimeFigureOut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4/6/2020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36E84EF-DB19-4A11-A103-3C51C2C1094B}" type="slidenum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68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6468062"/>
            <a:ext cx="1421713" cy="31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8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2BD88-1455-44CE-877E-38B51B7E7DE5}" type="datetimeFigureOut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4/6/2020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84EF-DB19-4A11-A103-3C51C2C1094B}" type="slidenum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52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2BD88-1455-44CE-877E-38B51B7E7DE5}" type="datetimeFigureOut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4/6/2020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84EF-DB19-4A11-A103-3C51C2C1094B}" type="slidenum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6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2BD88-1455-44CE-877E-38B51B7E7DE5}" type="datetimeFigureOut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4/6/2020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84EF-DB19-4A11-A103-3C51C2C1094B}" type="slidenum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7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2BD88-1455-44CE-877E-38B51B7E7DE5}" type="datetimeFigureOut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4/6/2020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84EF-DB19-4A11-A103-3C51C2C1094B}" type="slidenum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5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2BD88-1455-44CE-877E-38B51B7E7DE5}" type="datetimeFigureOut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4/6/2020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84EF-DB19-4A11-A103-3C51C2C1094B}" type="slidenum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0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2BD88-1455-44CE-877E-38B51B7E7DE5}" type="datetimeFigureOut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4/6/2020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433" y="6421439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fld id="{536E84EF-DB19-4A11-A103-3C51C2C1094B}" type="slidenum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2BD88-1455-44CE-877E-38B51B7E7DE5}" type="datetimeFigureOut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4/6/2020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84EF-DB19-4A11-A103-3C51C2C1094B}" type="slidenum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05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0"/>
                <a:lumOff val="100000"/>
              </a:schemeClr>
            </a:gs>
            <a:gs pos="100000">
              <a:schemeClr val="tx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995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1439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1CC2BD88-1455-44CE-877E-38B51B7E7DE5}" type="datetimeFigureOut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4/6/2020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1439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536E84EF-DB19-4A11-A103-3C51C2C1094B}" type="slidenum">
              <a:rPr lang="en-US" smtClean="0">
                <a:solidFill>
                  <a:srgbClr val="7F7F7F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F7F7F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>
          <a:solidFill>
            <a:srgbClr val="DFD293"/>
          </a:solidFill>
          <a:latin typeface="Impac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22313" indent="-2730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ahoma" pitchFamily="34" charset="0"/>
        <a:buChar char="̶"/>
        <a:defRPr sz="2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04888" indent="-255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279525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ahoma" pitchFamily="34" charset="0"/>
        <a:buChar char="̶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489075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9EA3-DBBF-4CD0-9812-BB82E767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400" y="2278380"/>
            <a:ext cx="8640064" cy="2301240"/>
          </a:xfrm>
        </p:spPr>
        <p:txBody>
          <a:bodyPr/>
          <a:lstStyle/>
          <a:p>
            <a:r>
              <a:rPr lang="en-US" dirty="0"/>
              <a:t>Keyless entry door (ked)</a:t>
            </a:r>
            <a:br>
              <a:rPr lang="en-US" dirty="0"/>
            </a:br>
            <a:r>
              <a:rPr lang="en-US" dirty="0"/>
              <a:t>using 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9D916-3BA6-4503-B246-7C3D6121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400" y="3297412"/>
            <a:ext cx="8640064" cy="1752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Bryan Takemoto</a:t>
            </a:r>
          </a:p>
          <a:p>
            <a:r>
              <a:rPr lang="en-US" dirty="0">
                <a:solidFill>
                  <a:schemeClr val="bg1"/>
                </a:solidFill>
              </a:rPr>
              <a:t>Adrian Ruiz</a:t>
            </a:r>
          </a:p>
        </p:txBody>
      </p:sp>
    </p:spTree>
    <p:extLst>
      <p:ext uri="{BB962C8B-B14F-4D97-AF65-F5344CB8AC3E}">
        <p14:creationId xmlns:p14="http://schemas.microsoft.com/office/powerpoint/2010/main" val="201195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9C2A-360E-4696-A064-1997A925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5978-4427-4DDE-B557-56545CCD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Future of Smart Cities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What’s KED?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Amazon Ring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LG </a:t>
            </a:r>
            <a:r>
              <a:rPr lang="en-US" dirty="0" err="1">
                <a:solidFill>
                  <a:schemeClr val="bg1"/>
                </a:solidFill>
              </a:rPr>
              <a:t>Thinq</a:t>
            </a:r>
            <a:r>
              <a:rPr lang="en-US" dirty="0">
                <a:solidFill>
                  <a:schemeClr val="bg1"/>
                </a:solidFill>
              </a:rPr>
              <a:t> Smart Door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Features of KED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Demostraction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1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9C2A-360E-4696-A064-1997A925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Smart Homes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5978-4427-4DDE-B557-56545CCD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02042"/>
      </p:ext>
    </p:extLst>
  </p:cSld>
  <p:clrMapOvr>
    <a:masterClrMapping/>
  </p:clrMapOvr>
</p:sld>
</file>

<file path=ppt/theme/theme1.xml><?xml version="1.0" encoding="utf-8"?>
<a:theme xmlns:a="http://schemas.openxmlformats.org/drawingml/2006/main" name="1_Theme1">
  <a:themeElements>
    <a:clrScheme name="Custom 1">
      <a:dk1>
        <a:sysClr val="windowText" lastClr="000000"/>
      </a:dk1>
      <a:lt1>
        <a:sysClr val="window" lastClr="FFFFFF"/>
      </a:lt1>
      <a:dk2>
        <a:srgbClr val="411414"/>
      </a:dk2>
      <a:lt2>
        <a:srgbClr val="7F7F7F"/>
      </a:lt2>
      <a:accent1>
        <a:srgbClr val="D98686"/>
      </a:accent1>
      <a:accent2>
        <a:srgbClr val="752525"/>
      </a:accent2>
      <a:accent3>
        <a:srgbClr val="595959"/>
      </a:accent3>
      <a:accent4>
        <a:srgbClr val="3F3F3F"/>
      </a:accent4>
      <a:accent5>
        <a:srgbClr val="E8B7B7"/>
      </a:accent5>
      <a:accent6>
        <a:srgbClr val="BFBFBF"/>
      </a:accent6>
      <a:hlink>
        <a:srgbClr val="DB5353"/>
      </a:hlink>
      <a:folHlink>
        <a:srgbClr val="903638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Impact</vt:lpstr>
      <vt:lpstr>Tahoma</vt:lpstr>
      <vt:lpstr>1_Theme1</vt:lpstr>
      <vt:lpstr>Keyless entry door (ked) using facial recognition</vt:lpstr>
      <vt:lpstr>Overview</vt:lpstr>
      <vt:lpstr>Future of Smart Homes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Bryan Takemoto</cp:lastModifiedBy>
  <cp:revision>7</cp:revision>
  <dcterms:created xsi:type="dcterms:W3CDTF">2020-03-26T20:29:23Z</dcterms:created>
  <dcterms:modified xsi:type="dcterms:W3CDTF">2020-04-07T04:21:47Z</dcterms:modified>
</cp:coreProperties>
</file>