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1mcc7StECk" TargetMode="External"/><Relationship Id="rId2" Type="http://schemas.openxmlformats.org/officeDocument/2006/relationships/hyperlink" Target="https://youtu.be/JO0ZHgcQKN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ubKsdY5YW7M" TargetMode="External"/><Relationship Id="rId5" Type="http://schemas.openxmlformats.org/officeDocument/2006/relationships/hyperlink" Target="https://youtu.be/EKD-3kn4Iw8" TargetMode="External"/><Relationship Id="rId4" Type="http://schemas.openxmlformats.org/officeDocument/2006/relationships/hyperlink" Target="https://youtu.be/s76RwIs8h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Lorenz Attractor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Takemoto</a:t>
            </a:r>
          </a:p>
          <a:p>
            <a:r>
              <a:rPr lang="en-US"/>
              <a:t>takemb1@unlv.nevada.edu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457200" indent="-457200">
              <a:buAutoNum type="arabicPeriod"/>
            </a:pPr>
            <a:r>
              <a:rPr lang="en-US" dirty="0"/>
              <a:t>Program the Atmega328 to solve a nonlinear ordinary differential equation (Lorenz Attractor)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/>
              <a:t>Implement IEEE 32-bit floating-point functions onto the Atmega328</a:t>
            </a:r>
          </a:p>
          <a:p>
            <a:pPr marL="457200" indent="-457200">
              <a:buAutoNum type="arabicPeriod"/>
            </a:pPr>
            <a:r>
              <a:rPr lang="en-US" dirty="0"/>
              <a:t>Implement the MCP4725 using I2C</a:t>
            </a:r>
          </a:p>
          <a:p>
            <a:pPr marL="457200" indent="-457200">
              <a:buAutoNum type="arabicPeriod"/>
            </a:pPr>
            <a:r>
              <a:rPr lang="en-US" dirty="0"/>
              <a:t>Display the Lorenz Attractor onto the oscilloscope (XY)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1D64B-92C7-41E7-B9E5-EE847939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3" y="1836247"/>
            <a:ext cx="3485322" cy="17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schematics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4D378-D697-432F-895B-39B23FE6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2072979"/>
            <a:ext cx="8666582" cy="30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MCP4725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 – MCP4725 using I2C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X, Y, and Z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DX, DY, and DZ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I2C for MCP4725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0F319-17ED-4908-B9EE-5197E33D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55" y="2583552"/>
            <a:ext cx="1615489" cy="34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Main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for DX, DY, and DZ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change to X, Y, and 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floating-point to a binary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Signal other Atmega328 that it’s ready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 for other Atmega328 to signal 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value to the MCP4725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F1DE2-D0EE-4C52-AB8B-F1826544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80" y="1027405"/>
            <a:ext cx="1609933" cy="48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7631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https://youtu.be/JO0ZHgcQKNw</a:t>
            </a:r>
            <a:endParaRPr lang="en-US" dirty="0"/>
          </a:p>
          <a:p>
            <a:r>
              <a:rPr lang="en-US" dirty="0">
                <a:hlinkClick r:id="rId3"/>
              </a:rPr>
              <a:t>https://youtu.be/H1mcc7StECk</a:t>
            </a:r>
            <a:endParaRPr lang="en-US" dirty="0"/>
          </a:p>
          <a:p>
            <a:r>
              <a:rPr lang="en-US" dirty="0">
                <a:hlinkClick r:id="rId4"/>
              </a:rPr>
              <a:t>https://youtu.be/s76RwIs8h-8</a:t>
            </a:r>
            <a:endParaRPr lang="en-US" dirty="0"/>
          </a:p>
          <a:p>
            <a:r>
              <a:rPr lang="en-US" dirty="0">
                <a:hlinkClick r:id="rId5"/>
              </a:rPr>
              <a:t>https://youtu.be/EKD-3kn4Iw8</a:t>
            </a:r>
            <a:endParaRPr lang="en-US" dirty="0"/>
          </a:p>
          <a:p>
            <a:r>
              <a:rPr lang="en-US" dirty="0">
                <a:hlinkClick r:id="rId6"/>
              </a:rPr>
              <a:t>https://youtu.be/ubKsdY5YW7M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114</TotalTime>
  <Words>172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ＭＳ Ｐゴシック</vt:lpstr>
      <vt:lpstr>Arial</vt:lpstr>
      <vt:lpstr>TM10220963</vt:lpstr>
      <vt:lpstr>Lorenz Attractor</vt:lpstr>
      <vt:lpstr>AIM &amp; ACCOMPLISHMENT</vt:lpstr>
      <vt:lpstr>SCHEMATICS</vt:lpstr>
      <vt:lpstr>DESIGN STAGES</vt:lpstr>
      <vt:lpstr>CODE DEVELOPMENT</vt:lpstr>
      <vt:lpstr>CODE DEVELOPMENT</vt:lpstr>
      <vt:lpstr>DEMO SNAPSHOT/VIDEO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Bryan</cp:lastModifiedBy>
  <cp:revision>13</cp:revision>
  <dcterms:created xsi:type="dcterms:W3CDTF">2015-05-11T03:56:13Z</dcterms:created>
  <dcterms:modified xsi:type="dcterms:W3CDTF">2018-05-09T05:28:33Z</dcterms:modified>
</cp:coreProperties>
</file>