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 snapToObjects="1"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24112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189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85933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0198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3331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7305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9855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6429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63123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65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4783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1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n-US" sz="2400">
              <a:solidFill>
                <a:schemeClr val="accent6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accent6"/>
                </a:solidFill>
              </a:defRPr>
            </a:lvl1pPr>
          </a:lstStyle>
          <a:p>
            <a:fld id="{638D90FF-A81E-754F-A570-0F4520BDAFF0}" type="datetimeFigureOut">
              <a:rPr lang="en-US" smtClean="0"/>
              <a:t>5/8/2018</a:t>
            </a:fld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accent6"/>
                </a:solidFill>
              </a:defRPr>
            </a:lvl1pPr>
          </a:lstStyle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accent6"/>
                </a:solidFill>
              </a:defRPr>
            </a:lvl1pPr>
          </a:lstStyle>
          <a:p>
            <a:fld id="{FC3A1084-0343-F24B-BD20-F2B08B39FD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accent6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accent6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accent6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accent6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Lorenz Attractor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Bryan Takemoto</a:t>
            </a:r>
          </a:p>
          <a:p>
            <a:r>
              <a:rPr lang="en-US" dirty="0"/>
              <a:t>takemb1@unlv.nevada.edu</a:t>
            </a:r>
          </a:p>
        </p:txBody>
      </p:sp>
    </p:spTree>
    <p:extLst>
      <p:ext uri="{BB962C8B-B14F-4D97-AF65-F5344CB8AC3E}">
        <p14:creationId xmlns:p14="http://schemas.microsoft.com/office/powerpoint/2010/main" val="3521223071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ACCOMPLISHMENT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38" y="914400"/>
            <a:ext cx="8431212" cy="4907280"/>
          </a:xfrm>
        </p:spPr>
        <p:txBody>
          <a:bodyPr/>
          <a:lstStyle/>
          <a:p>
            <a:r>
              <a:rPr lang="en-US" b="1" u="sng" dirty="0"/>
              <a:t>AIM:</a:t>
            </a:r>
          </a:p>
          <a:p>
            <a:pPr marL="457200" indent="-457200">
              <a:buAutoNum type="arabicPeriod"/>
            </a:pPr>
            <a:r>
              <a:rPr lang="en-US" dirty="0"/>
              <a:t>Program the Atmega328 to solve a nonlinear ordinary equation (Lorenz Attractor)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/>
            <a:r>
              <a:rPr lang="en-US" b="1" u="sng" dirty="0"/>
              <a:t>ACCOMPLISHMENT</a:t>
            </a:r>
          </a:p>
          <a:p>
            <a:pPr marL="457200" indent="-457200">
              <a:buAutoNum type="arabicPeriod"/>
            </a:pPr>
            <a:r>
              <a:rPr lang="en-US" dirty="0"/>
              <a:t>Implement IEEE 32-bit floating-point functions onto the Atmega328</a:t>
            </a:r>
          </a:p>
          <a:p>
            <a:pPr marL="457200" indent="-457200">
              <a:buAutoNum type="arabicPeriod"/>
            </a:pPr>
            <a:r>
              <a:rPr lang="en-US" dirty="0"/>
              <a:t>Implement the MCP4725 using I2C</a:t>
            </a:r>
          </a:p>
          <a:p>
            <a:pPr marL="457200" indent="-457200">
              <a:buAutoNum type="arabicPeriod"/>
            </a:pPr>
            <a:r>
              <a:rPr lang="en-US" dirty="0"/>
              <a:t>Display the Lorenz Attractor onto the oscilloscope (XY)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49331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schematics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4D378-D697-432F-895B-39B23FE6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072979"/>
            <a:ext cx="8666582" cy="30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63488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 u="sng" dirty="0"/>
              <a:t>Components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MCP4725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b="1" u="sng" dirty="0"/>
              <a:t>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Atmega328 – MCP4725 using I2C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1781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Init</a:t>
            </a:r>
            <a:r>
              <a:rPr lang="en-US" dirty="0"/>
              <a:t> ..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Data Collection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/>
              <a:t>Networking/Visualization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7164565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SNAPSHOT/VIDEO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Provide Links </a:t>
            </a:r>
          </a:p>
        </p:txBody>
      </p:sp>
    </p:spTree>
    <p:extLst>
      <p:ext uri="{BB962C8B-B14F-4D97-AF65-F5344CB8AC3E}">
        <p14:creationId xmlns:p14="http://schemas.microsoft.com/office/powerpoint/2010/main" val="321909955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</a:t>
            </a:r>
          </a:p>
          <a:p>
            <a:r>
              <a:rPr lang="en-US" dirty="0"/>
              <a:t>Task Completed: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project:</a:t>
            </a:r>
          </a:p>
          <a:p>
            <a:r>
              <a:rPr lang="en-US" dirty="0"/>
              <a:t>Coding (%):</a:t>
            </a:r>
          </a:p>
          <a:p>
            <a:r>
              <a:rPr lang="en-US" dirty="0"/>
              <a:t>Implementation (%):</a:t>
            </a:r>
          </a:p>
          <a:p>
            <a:r>
              <a:rPr lang="en-US" dirty="0"/>
              <a:t>Testing/Demo (%):</a:t>
            </a:r>
          </a:p>
          <a:p>
            <a:r>
              <a:rPr lang="en-US" dirty="0"/>
              <a:t>Documentation (%):</a:t>
            </a:r>
          </a:p>
          <a:p>
            <a:r>
              <a:rPr lang="en-US" dirty="0"/>
              <a:t>Presentation (%):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4161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</a:t>
            </a:r>
          </a:p>
          <a:p>
            <a:r>
              <a:rPr lang="en-US" dirty="0"/>
              <a:t>Task Completed: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Contribution % towards the project:</a:t>
            </a:r>
          </a:p>
          <a:p>
            <a:r>
              <a:rPr lang="en-US" dirty="0"/>
              <a:t>Coding (%):</a:t>
            </a:r>
          </a:p>
          <a:p>
            <a:r>
              <a:rPr lang="en-US" dirty="0"/>
              <a:t>Implementation (%):</a:t>
            </a:r>
          </a:p>
          <a:p>
            <a:r>
              <a:rPr lang="en-US" dirty="0"/>
              <a:t>Testing/Demo (%):</a:t>
            </a:r>
          </a:p>
          <a:p>
            <a:r>
              <a:rPr lang="en-US" dirty="0"/>
              <a:t>Documentation (%):</a:t>
            </a:r>
          </a:p>
          <a:p>
            <a:r>
              <a:rPr lang="en-US" dirty="0"/>
              <a:t>Presentation (%):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59314"/>
      </p:ext>
    </p:extLst>
  </p:cSld>
  <p:clrMapOvr>
    <a:masterClrMapping/>
  </p:clrMapOvr>
  <p:transition spd="med">
    <p:wipe dir="d"/>
  </p:transition>
</p:sld>
</file>

<file path=ppt/theme/theme1.xml><?xml version="1.0" encoding="utf-8"?>
<a:theme xmlns:a="http://schemas.openxmlformats.org/drawingml/2006/main" name="TM10220963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Simple_training.potx</Template>
  <TotalTime>30</TotalTime>
  <Words>136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ＭＳ Ｐゴシック</vt:lpstr>
      <vt:lpstr>Arial</vt:lpstr>
      <vt:lpstr>TM10220963</vt:lpstr>
      <vt:lpstr>Lorenz Attractor</vt:lpstr>
      <vt:lpstr>AIM &amp; ACCOMPLISHMENT</vt:lpstr>
      <vt:lpstr>SCHEMATICS</vt:lpstr>
      <vt:lpstr>DESIGN STAGES</vt:lpstr>
      <vt:lpstr>CODE DEVELOPMENT</vt:lpstr>
      <vt:lpstr>DEMO SNAPSHOT/VIDEO</vt:lpstr>
      <vt:lpstr>Group Projects</vt:lpstr>
      <vt:lpstr>Group Projects</vt:lpstr>
    </vt:vector>
  </TitlesOfParts>
  <Company>University of Nevada Las Vegas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301 Project Presentation</dc:title>
  <dc:creator>Venkatesan Muthukumar</dc:creator>
  <cp:lastModifiedBy>Bryan</cp:lastModifiedBy>
  <cp:revision>5</cp:revision>
  <dcterms:created xsi:type="dcterms:W3CDTF">2015-05-11T03:56:13Z</dcterms:created>
  <dcterms:modified xsi:type="dcterms:W3CDTF">2018-05-09T04:03:51Z</dcterms:modified>
</cp:coreProperties>
</file>