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14" y="31405"/>
            <a:ext cx="12191980" cy="6857990"/>
          </a:xfrm>
          <a:prstGeom prst="rect">
            <a:avLst/>
          </a:prstGeom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694A693-AACF-4609-89B2-1589BAF543F3}"/>
              </a:ext>
            </a:extLst>
          </p:cNvPr>
          <p:cNvSpPr/>
          <p:nvPr/>
        </p:nvSpPr>
        <p:spPr>
          <a:xfrm>
            <a:off x="4477813" y="180526"/>
            <a:ext cx="2335056" cy="686781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Hack" panose="020B0609030202020204" pitchFamily="49" charset="0"/>
              </a:rPr>
              <a:t>开始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6BD2772-4C92-4193-8929-E059CB759C5D}"/>
              </a:ext>
            </a:extLst>
          </p:cNvPr>
          <p:cNvSpPr/>
          <p:nvPr/>
        </p:nvSpPr>
        <p:spPr>
          <a:xfrm>
            <a:off x="4420908" y="1240131"/>
            <a:ext cx="2448865" cy="796666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获取半径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D89D80E-1A24-4E9F-9A8E-21B8FBE27F44}"/>
              </a:ext>
            </a:extLst>
          </p:cNvPr>
          <p:cNvSpPr/>
          <p:nvPr/>
        </p:nvSpPr>
        <p:spPr>
          <a:xfrm>
            <a:off x="4420908" y="2409621"/>
            <a:ext cx="2448865" cy="796666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</a:t>
            </a:r>
            <a:r>
              <a:rPr lang="en-US" altLang="zh-CN" dirty="0"/>
              <a:t>pi</a:t>
            </a:r>
            <a:endParaRPr lang="zh-CN" alt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5DD2C9F-EF63-47E2-8CCF-828DE15571AB}"/>
              </a:ext>
            </a:extLst>
          </p:cNvPr>
          <p:cNvSpPr/>
          <p:nvPr/>
        </p:nvSpPr>
        <p:spPr>
          <a:xfrm>
            <a:off x="4420908" y="3579111"/>
            <a:ext cx="2448865" cy="796666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半径转换为</a:t>
            </a:r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3024C386-645C-4FF8-B5AB-B0636573CD9F}"/>
              </a:ext>
            </a:extLst>
          </p:cNvPr>
          <p:cNvSpPr/>
          <p:nvPr/>
        </p:nvSpPr>
        <p:spPr>
          <a:xfrm>
            <a:off x="4420907" y="4748601"/>
            <a:ext cx="2448865" cy="796666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计算面积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B8C872C-CD61-442E-A395-B4668BC5FA51}"/>
              </a:ext>
            </a:extLst>
          </p:cNvPr>
          <p:cNvSpPr/>
          <p:nvPr/>
        </p:nvSpPr>
        <p:spPr>
          <a:xfrm>
            <a:off x="4420907" y="5918091"/>
            <a:ext cx="2448865" cy="796666"/>
          </a:xfrm>
          <a:prstGeom prst="flowChartProcess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打印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560CB305-1BA5-41A5-B880-00515A28DBC7}"/>
              </a:ext>
            </a:extLst>
          </p:cNvPr>
          <p:cNvSpPr/>
          <p:nvPr/>
        </p:nvSpPr>
        <p:spPr>
          <a:xfrm>
            <a:off x="2957081" y="2223208"/>
            <a:ext cx="5376515" cy="3520245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8538B1CE-4361-4D19-9F96-2005E0AA3A9D}"/>
              </a:ext>
            </a:extLst>
          </p:cNvPr>
          <p:cNvSpPr/>
          <p:nvPr/>
        </p:nvSpPr>
        <p:spPr>
          <a:xfrm>
            <a:off x="2833463" y="1974005"/>
            <a:ext cx="1059605" cy="435616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8028B546-3BCF-43C9-89A3-88913515122D}"/>
              </a:ext>
            </a:extLst>
          </p:cNvPr>
          <p:cNvSpPr/>
          <p:nvPr/>
        </p:nvSpPr>
        <p:spPr>
          <a:xfrm>
            <a:off x="6969193" y="1445183"/>
            <a:ext cx="1059605" cy="435616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2DF74C3-2D31-4FCE-85FE-A26FD38D5DB6}"/>
              </a:ext>
            </a:extLst>
          </p:cNvPr>
          <p:cNvSpPr/>
          <p:nvPr/>
        </p:nvSpPr>
        <p:spPr>
          <a:xfrm>
            <a:off x="6969193" y="4929126"/>
            <a:ext cx="1059605" cy="435616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{F1EEC927-628D-46D0-8FEB-C58D076EDAF3}tf12214701</Template>
  <TotalTime>0</TotalTime>
  <Words>55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黑体</vt:lpstr>
      <vt:lpstr>Goudy Old Style</vt:lpstr>
      <vt:lpstr>Wingdings 2</vt:lpstr>
      <vt:lpstr>SlateVTI</vt:lpstr>
      <vt:lpstr>PowerPoint Presentation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2020-05-16T07:08:10Z</dcterms:created>
  <dcterms:modified xsi:type="dcterms:W3CDTF">2020-05-16T07:28:05Z</dcterms:modified>
</cp:coreProperties>
</file>