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5186F-2462-48EF-BE07-FC37257A4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0C3260-655E-4388-B91D-6CA51AE30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492CE-1789-4DDF-98D4-DCFA556B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BE65D9-11E9-4357-98DB-757F414B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53AF6E-2202-4220-ABBB-B79D41EA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5AE-605D-4FD3-A1CE-3C373849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C141BC-464B-437A-BC42-8775A411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A9A02-544F-4F53-BEBD-F7E9973C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A1363-1D6B-4196-BB21-B20782BA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9817E-A774-41FC-BE5D-56D17359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4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9A48B8-7C8F-4967-9643-7F42DA813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A0AF0-8F34-4128-BAA0-8DF920AF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C85AD-3CF9-478B-A002-D56B97B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0A45C7-36F6-4309-AE77-0CE08BF6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03444-F1CB-47D7-B7C6-A9B674FB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87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C4520-AB7F-4D08-9F96-C8B2E21E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FED2E-EBAE-4392-B682-28C17735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9CDB36-C695-4023-97DD-14D847F7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B068E0-9BF3-4DB5-BBA0-D3D97218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E5232-50A3-40F1-B02F-611B1041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4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0F5F1-9613-4294-AE1E-CAE2CB8B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A7FEF8-1D54-4E60-AEBF-68CD1FC9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D941E-5286-429F-B6F4-9D56F7E8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2C3FA-D64B-477E-B849-35C6EA3E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1F85C1-AD0E-4BD8-AEE6-6009786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06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37DD3-6E51-4CC1-95BD-E5BCC12D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18498A-DD87-47F7-B586-0361B1C3E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24453B-432A-471C-8939-CE69CAFE4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6FCC4A-0FD3-465D-B66D-EDBBF637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D34D3-E9BC-4824-BFD2-5F9338E0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1C4E8-AE77-464C-A996-004C63F7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83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020E2-7BD7-4F71-8620-97E7BEFB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D491DA-36BA-4114-803C-BB15DE54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25A8C-EBC5-44AD-A802-06D46A733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89D5AC-0445-44FE-B4C3-063C9C9F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C6FEAD-5B22-426C-BE76-6009D34E0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07C986-1B28-4FA3-9E5F-993597E6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45B632-D1C2-4F67-99AA-93BF92C7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F10B6C-1223-447B-B356-F6EF3423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6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C2204-F9C5-47E7-8AA0-533422ED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9563D1-53C0-48D7-9AC1-39D4B04A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16B3C2-0ABE-46F7-9C67-E2B34E4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53E358-45B5-461F-BA4A-6511732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07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2A92F0-BF7A-458D-93BD-0F5274A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47DCEC-690C-49F1-8588-75CD8FCE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E03ACF-93E9-4408-913C-11AED2E1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2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848E0-90F9-43DD-872B-FF65BD80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600A1-8A6B-4069-91BF-C1FB050CC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F2A0E2-0E86-48AB-93E1-8ACBDAAA6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02E3F2-3DA7-49F1-BC66-656DA016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C0E38A-A96C-478F-A604-82A6A7B5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96DDE0-459D-4433-9EBB-DE80A2EA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0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73D8A-4674-4510-B142-5FA85CBC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DDD52D-4282-47F7-A495-9977D1F6C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A17473-35BE-4A12-A0BB-BDBA24F2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5E499-B7BB-4C2A-91A7-FA3B36CD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EF96A3-C25D-4EB4-A528-CA17EDED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4896E0-1A27-4C59-8F59-ECCB93B1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4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634FD-5696-48D9-8021-817C353D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610DA-EB72-4601-BF90-9F252E1EA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6054B-AE58-461D-AB92-2B03F0D78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6EA1-A2DD-4B45-85E4-000322C2F114}" type="datetimeFigureOut">
              <a:rPr lang="ru-RU" smtClean="0"/>
              <a:t>30.12.2024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BDB23-5668-4BD2-91AE-2FC9EB729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3DBA8-AB53-4FF0-B9DC-7B5BEF50A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A1CA3-1DBC-4010-9EA0-9FC48CFD3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8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40E7A-7142-48F1-BDD8-130D7C92D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разрабатывался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DB717C-05B9-4CA8-A3C4-96A585EDE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сайт </a:t>
            </a:r>
            <a:r>
              <a:rPr lang="en-US" dirty="0"/>
              <a:t>Code Flow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07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869CC-F891-4C2E-B577-61EFDEDD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F02D1-79C9-4546-9DE7-9FBA7D24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Дизайн придумывался на ходу, но тем временем мы хотели его сделать не слишком ярким, чтобы было приятно глазу.</a:t>
            </a:r>
          </a:p>
          <a:p>
            <a:pPr marL="0" indent="0">
              <a:buNone/>
            </a:pPr>
            <a:r>
              <a:rPr lang="ru-RU" dirty="0"/>
              <a:t>Мы нашли необходимые фотографии в интернете, которые, как нам кажется, гармонично вписались в дизайн сайта, а затем приступили к вёрстке.</a:t>
            </a:r>
          </a:p>
          <a:p>
            <a:pPr marL="0" indent="0">
              <a:buNone/>
            </a:pPr>
            <a:r>
              <a:rPr lang="ru-RU" dirty="0"/>
              <a:t>Наша команда старалась придумать максимально лаконичный, но в тоже время завлекающий текст.</a:t>
            </a:r>
          </a:p>
        </p:txBody>
      </p:sp>
    </p:spTree>
    <p:extLst>
      <p:ext uri="{BB962C8B-B14F-4D97-AF65-F5344CB8AC3E}">
        <p14:creationId xmlns:p14="http://schemas.microsoft.com/office/powerpoint/2010/main" val="402034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E1715-FC70-4257-90A7-058B98CE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B789C8-C46F-4631-9D3F-808300DD3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Было принято решение создать карточки курсов не слишком маленькие, но и не слишком крупные.</a:t>
            </a:r>
          </a:p>
          <a:p>
            <a:pPr marL="0" indent="0">
              <a:buNone/>
            </a:pPr>
            <a:r>
              <a:rPr lang="ru-RU" dirty="0"/>
              <a:t>По нашему мнению, в них находится достаточно контента, чтобы у пользователя сложилось общее представление о профессии, а так же появился интерес.</a:t>
            </a:r>
          </a:p>
        </p:txBody>
      </p:sp>
    </p:spTree>
    <p:extLst>
      <p:ext uri="{BB962C8B-B14F-4D97-AF65-F5344CB8AC3E}">
        <p14:creationId xmlns:p14="http://schemas.microsoft.com/office/powerpoint/2010/main" val="330900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FB08D-36F5-4615-AB69-2B08AA79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преподавателей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A9ADFE-FBDE-4A60-8B9A-5F51B899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Эта страница вышла маленькой, потому что нет смысла писать целые биографии преподавателей. Ученики могут познакомиться с ними поближе непосредственно на занятиях.</a:t>
            </a:r>
          </a:p>
        </p:txBody>
      </p:sp>
    </p:spTree>
    <p:extLst>
      <p:ext uri="{BB962C8B-B14F-4D97-AF65-F5344CB8AC3E}">
        <p14:creationId xmlns:p14="http://schemas.microsoft.com/office/powerpoint/2010/main" val="275183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46AA1-0EDD-45F0-8EC0-B622355F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Отзывы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F65F0-AACE-40F9-85BF-FF93C7C5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Страницу с отзывами мы также решили не загромождать тонной текста. Здесь собраны только несколько самых популярных из них.</a:t>
            </a:r>
          </a:p>
          <a:p>
            <a:pPr marL="0" indent="0">
              <a:buNone/>
            </a:pPr>
            <a:r>
              <a:rPr lang="ru-RU" dirty="0"/>
              <a:t>Другие отзывы пользователи могут почитать на специально созданных для этого площадках. Например, </a:t>
            </a:r>
            <a:r>
              <a:rPr lang="en-US" dirty="0"/>
              <a:t>otzovik.com.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38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B15FF-41F5-47BE-AF64-FF4C6295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968B0-5F30-444B-B055-08EB35A4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Безусловно, периодически мы правим наш сайт в соответствии с мнение пользователей, ведь нам важно удобство и красота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30480474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196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Как разрабатывался</vt:lpstr>
      <vt:lpstr>Главная страница</vt:lpstr>
      <vt:lpstr>Программы</vt:lpstr>
      <vt:lpstr>Страница преподавателей</vt:lpstr>
      <vt:lpstr>Отзывы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разрабатывался</dc:title>
  <dc:creator>。 僕はできる</dc:creator>
  <cp:lastModifiedBy>。 僕はできる</cp:lastModifiedBy>
  <cp:revision>3</cp:revision>
  <dcterms:created xsi:type="dcterms:W3CDTF">2024-12-30T10:10:22Z</dcterms:created>
  <dcterms:modified xsi:type="dcterms:W3CDTF">2024-12-30T10:49:03Z</dcterms:modified>
</cp:coreProperties>
</file>