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1" r:id="rId4"/>
    <p:sldId id="262" r:id="rId5"/>
    <p:sldId id="263" r:id="rId6"/>
    <p:sldId id="280" r:id="rId7"/>
    <p:sldId id="281" r:id="rId8"/>
    <p:sldId id="279" r:id="rId9"/>
    <p:sldId id="276" r:id="rId10"/>
    <p:sldId id="282" r:id="rId11"/>
    <p:sldId id="283" r:id="rId12"/>
    <p:sldId id="284" r:id="rId13"/>
    <p:sldId id="285" r:id="rId14"/>
    <p:sldId id="286" r:id="rId15"/>
    <p:sldId id="28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8627B-E7B0-2DE4-096B-11BBCF4CA73B}" v="30" dt="2020-04-15T23:37:10.246"/>
    <p1510:client id="{41CCCDE0-A7C4-1E44-785E-77C348066672}" v="6" dt="2020-04-15T23:38:30.208"/>
    <p1510:client id="{5CBDB22D-6475-3097-D8D1-122F0F9758F6}" v="1256" dt="2020-04-15T21:15:32.141"/>
    <p1510:client id="{80EE6F68-E3EA-40F4-BD84-BC169DD25DF7}" v="8" dt="2020-04-15T20:41:29.167"/>
    <p1510:client id="{9E17FEC2-6005-28DD-A0A0-89FC7F6277A2}" v="206" dt="2020-04-15T21:39:31.193"/>
    <p1510:client id="{F17148A3-2201-477F-BD31-721634B47F89}" v="277" dt="2020-04-15T13:04:57.0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Nagaraju" userId="S::hc3344@wayne.edu::5f43bae3-9108-4de2-99a0-7b6adfb1fda4" providerId="AD" clId="Web-{41CCCDE0-A7C4-1E44-785E-77C348066672}"/>
    <pc:docChg chg="modSld">
      <pc:chgData name="Kavya Nagaraju" userId="S::hc3344@wayne.edu::5f43bae3-9108-4de2-99a0-7b6adfb1fda4" providerId="AD" clId="Web-{41CCCDE0-A7C4-1E44-785E-77C348066672}" dt="2020-04-15T23:38:28.427" v="4" actId="20577"/>
      <pc:docMkLst>
        <pc:docMk/>
      </pc:docMkLst>
      <pc:sldChg chg="modSp">
        <pc:chgData name="Kavya Nagaraju" userId="S::hc3344@wayne.edu::5f43bae3-9108-4de2-99a0-7b6adfb1fda4" providerId="AD" clId="Web-{41CCCDE0-A7C4-1E44-785E-77C348066672}" dt="2020-04-15T23:38:25.848" v="2" actId="20577"/>
        <pc:sldMkLst>
          <pc:docMk/>
          <pc:sldMk cId="2320009796" sldId="268"/>
        </pc:sldMkLst>
        <pc:spChg chg="mod">
          <ac:chgData name="Kavya Nagaraju" userId="S::hc3344@wayne.edu::5f43bae3-9108-4de2-99a0-7b6adfb1fda4" providerId="AD" clId="Web-{41CCCDE0-A7C4-1E44-785E-77C348066672}" dt="2020-04-15T23:38:25.848" v="2" actId="20577"/>
          <ac:spMkLst>
            <pc:docMk/>
            <pc:sldMk cId="2320009796" sldId="268"/>
            <ac:spMk id="10" creationId="{290B1C0C-932D-4F41-8BA6-B8761DCE61F2}"/>
          </ac:spMkLst>
        </pc:spChg>
      </pc:sldChg>
    </pc:docChg>
  </pc:docChgLst>
  <pc:docChgLst>
    <pc:chgData name="Kavya Nagaraju" userId="S::hc3344@wayne.edu::5f43bae3-9108-4de2-99a0-7b6adfb1fda4" providerId="AD" clId="Web-{9E17FEC2-6005-28DD-A0A0-89FC7F6277A2}"/>
    <pc:docChg chg="modSld">
      <pc:chgData name="Kavya Nagaraju" userId="S::hc3344@wayne.edu::5f43bae3-9108-4de2-99a0-7b6adfb1fda4" providerId="AD" clId="Web-{9E17FEC2-6005-28DD-A0A0-89FC7F6277A2}" dt="2020-04-15T21:39:31.193" v="204" actId="20577"/>
      <pc:docMkLst>
        <pc:docMk/>
      </pc:docMkLst>
      <pc:sldChg chg="modSp">
        <pc:chgData name="Kavya Nagaraju" userId="S::hc3344@wayne.edu::5f43bae3-9108-4de2-99a0-7b6adfb1fda4" providerId="AD" clId="Web-{9E17FEC2-6005-28DD-A0A0-89FC7F6277A2}" dt="2020-04-15T21:39:31.193" v="203" actId="20577"/>
        <pc:sldMkLst>
          <pc:docMk/>
          <pc:sldMk cId="2379341931" sldId="272"/>
        </pc:sldMkLst>
        <pc:spChg chg="mod">
          <ac:chgData name="Kavya Nagaraju" userId="S::hc3344@wayne.edu::5f43bae3-9108-4de2-99a0-7b6adfb1fda4" providerId="AD" clId="Web-{9E17FEC2-6005-28DD-A0A0-89FC7F6277A2}" dt="2020-04-15T21:39:31.193" v="203" actId="20577"/>
          <ac:spMkLst>
            <pc:docMk/>
            <pc:sldMk cId="2379341931" sldId="272"/>
            <ac:spMk id="3" creationId="{2CDB0967-DE64-43B1-B26E-CE2ECEECE1F5}"/>
          </ac:spMkLst>
        </pc:spChg>
      </pc:sldChg>
      <pc:sldChg chg="addSp delSp modSp">
        <pc:chgData name="Kavya Nagaraju" userId="S::hc3344@wayne.edu::5f43bae3-9108-4de2-99a0-7b6adfb1fda4" providerId="AD" clId="Web-{9E17FEC2-6005-28DD-A0A0-89FC7F6277A2}" dt="2020-04-15T20:43:28.977" v="168" actId="1076"/>
        <pc:sldMkLst>
          <pc:docMk/>
          <pc:sldMk cId="3627376220" sldId="275"/>
        </pc:sldMkLst>
        <pc:spChg chg="add del">
          <ac:chgData name="Kavya Nagaraju" userId="S::hc3344@wayne.edu::5f43bae3-9108-4de2-99a0-7b6adfb1fda4" providerId="AD" clId="Web-{9E17FEC2-6005-28DD-A0A0-89FC7F6277A2}" dt="2020-04-15T20:40:52.736" v="39"/>
          <ac:spMkLst>
            <pc:docMk/>
            <pc:sldMk cId="3627376220" sldId="275"/>
            <ac:spMk id="2" creationId="{5EC7E71E-68D6-4C81-9951-D017E0DE2ECC}"/>
          </ac:spMkLst>
        </pc:spChg>
        <pc:spChg chg="add del">
          <ac:chgData name="Kavya Nagaraju" userId="S::hc3344@wayne.edu::5f43bae3-9108-4de2-99a0-7b6adfb1fda4" providerId="AD" clId="Web-{9E17FEC2-6005-28DD-A0A0-89FC7F6277A2}" dt="2020-04-15T20:40:51.815" v="38"/>
          <ac:spMkLst>
            <pc:docMk/>
            <pc:sldMk cId="3627376220" sldId="275"/>
            <ac:spMk id="4" creationId="{EE2EDFCB-43FB-456E-9598-AEBD01F0425D}"/>
          </ac:spMkLst>
        </pc:spChg>
        <pc:spChg chg="add del mod">
          <ac:chgData name="Kavya Nagaraju" userId="S::hc3344@wayne.edu::5f43bae3-9108-4de2-99a0-7b6adfb1fda4" providerId="AD" clId="Web-{9E17FEC2-6005-28DD-A0A0-89FC7F6277A2}" dt="2020-04-15T20:40:51.111" v="37"/>
          <ac:spMkLst>
            <pc:docMk/>
            <pc:sldMk cId="3627376220" sldId="275"/>
            <ac:spMk id="5" creationId="{1F5A1012-0C66-41CA-A81A-769CDC643D42}"/>
          </ac:spMkLst>
        </pc:spChg>
        <pc:spChg chg="add mod">
          <ac:chgData name="Kavya Nagaraju" userId="S::hc3344@wayne.edu::5f43bae3-9108-4de2-99a0-7b6adfb1fda4" providerId="AD" clId="Web-{9E17FEC2-6005-28DD-A0A0-89FC7F6277A2}" dt="2020-04-15T20:43:28.977" v="168" actId="1076"/>
          <ac:spMkLst>
            <pc:docMk/>
            <pc:sldMk cId="3627376220" sldId="275"/>
            <ac:spMk id="6" creationId="{59B80D99-E61D-4724-A538-E48C5DCF5AD9}"/>
          </ac:spMkLst>
        </pc:spChg>
      </pc:sldChg>
    </pc:docChg>
  </pc:docChgLst>
  <pc:docChgLst>
    <pc:chgData name="Bharath Janapareddi" userId="ddfca314-3980-4ab6-9727-15d48592c900" providerId="ADAL" clId="{80EE6F68-E3EA-40F4-BD84-BC169DD25DF7}"/>
    <pc:docChg chg="undo modSld">
      <pc:chgData name="Bharath Janapareddi" userId="ddfca314-3980-4ab6-9727-15d48592c900" providerId="ADAL" clId="{80EE6F68-E3EA-40F4-BD84-BC169DD25DF7}" dt="2020-04-15T20:41:29.167" v="9" actId="113"/>
      <pc:docMkLst>
        <pc:docMk/>
      </pc:docMkLst>
      <pc:sldChg chg="modSp">
        <pc:chgData name="Bharath Janapareddi" userId="ddfca314-3980-4ab6-9727-15d48592c900" providerId="ADAL" clId="{80EE6F68-E3EA-40F4-BD84-BC169DD25DF7}" dt="2020-04-15T19:24:16.666" v="5" actId="20578"/>
        <pc:sldMkLst>
          <pc:docMk/>
          <pc:sldMk cId="726862086" sldId="266"/>
        </pc:sldMkLst>
        <pc:spChg chg="mod">
          <ac:chgData name="Bharath Janapareddi" userId="ddfca314-3980-4ab6-9727-15d48592c900" providerId="ADAL" clId="{80EE6F68-E3EA-40F4-BD84-BC169DD25DF7}" dt="2020-04-15T19:24:16.666" v="5" actId="20578"/>
          <ac:spMkLst>
            <pc:docMk/>
            <pc:sldMk cId="726862086" sldId="266"/>
            <ac:spMk id="5" creationId="{08011131-08ED-4CC1-B869-D9453F173EBE}"/>
          </ac:spMkLst>
        </pc:spChg>
      </pc:sldChg>
      <pc:sldChg chg="modSp">
        <pc:chgData name="Bharath Janapareddi" userId="ddfca314-3980-4ab6-9727-15d48592c900" providerId="ADAL" clId="{80EE6F68-E3EA-40F4-BD84-BC169DD25DF7}" dt="2020-04-15T20:41:29.167" v="9" actId="113"/>
        <pc:sldMkLst>
          <pc:docMk/>
          <pc:sldMk cId="2320009796" sldId="268"/>
        </pc:sldMkLst>
        <pc:spChg chg="mod">
          <ac:chgData name="Bharath Janapareddi" userId="ddfca314-3980-4ab6-9727-15d48592c900" providerId="ADAL" clId="{80EE6F68-E3EA-40F4-BD84-BC169DD25DF7}" dt="2020-04-15T20:41:29.167" v="9" actId="113"/>
          <ac:spMkLst>
            <pc:docMk/>
            <pc:sldMk cId="2320009796" sldId="268"/>
            <ac:spMk id="10" creationId="{290B1C0C-932D-4F41-8BA6-B8761DCE61F2}"/>
          </ac:spMkLst>
        </pc:spChg>
      </pc:sldChg>
      <pc:sldChg chg="modSp">
        <pc:chgData name="Bharath Janapareddi" userId="ddfca314-3980-4ab6-9727-15d48592c900" providerId="ADAL" clId="{80EE6F68-E3EA-40F4-BD84-BC169DD25DF7}" dt="2020-04-15T14:33:39.714" v="2" actId="20577"/>
        <pc:sldMkLst>
          <pc:docMk/>
          <pc:sldMk cId="363061797" sldId="270"/>
        </pc:sldMkLst>
        <pc:spChg chg="mod">
          <ac:chgData name="Bharath Janapareddi" userId="ddfca314-3980-4ab6-9727-15d48592c900" providerId="ADAL" clId="{80EE6F68-E3EA-40F4-BD84-BC169DD25DF7}" dt="2020-04-15T14:33:39.714" v="2" actId="20577"/>
          <ac:spMkLst>
            <pc:docMk/>
            <pc:sldMk cId="363061797" sldId="270"/>
            <ac:spMk id="3" creationId="{7205915D-8E70-4BD4-A417-44BAA2FA1ADE}"/>
          </ac:spMkLst>
        </pc:spChg>
      </pc:sldChg>
      <pc:sldChg chg="modSp">
        <pc:chgData name="Bharath Janapareddi" userId="ddfca314-3980-4ab6-9727-15d48592c900" providerId="ADAL" clId="{80EE6F68-E3EA-40F4-BD84-BC169DD25DF7}" dt="2020-04-15T14:34:59.703" v="4" actId="27636"/>
        <pc:sldMkLst>
          <pc:docMk/>
          <pc:sldMk cId="523319739" sldId="271"/>
        </pc:sldMkLst>
        <pc:picChg chg="mod">
          <ac:chgData name="Bharath Janapareddi" userId="ddfca314-3980-4ab6-9727-15d48592c900" providerId="ADAL" clId="{80EE6F68-E3EA-40F4-BD84-BC169DD25DF7}" dt="2020-04-15T14:34:59.703" v="4" actId="27636"/>
          <ac:picMkLst>
            <pc:docMk/>
            <pc:sldMk cId="523319739" sldId="271"/>
            <ac:picMk id="1026" creationId="{7B5BC966-09B6-4BCF-965B-67B67AD56021}"/>
          </ac:picMkLst>
        </pc:picChg>
      </pc:sldChg>
    </pc:docChg>
  </pc:docChgLst>
  <pc:docChgLst>
    <pc:chgData name="Priyanka Patil" userId="e1d40f2e73a79192" providerId="LiveId" clId="{F17148A3-2201-477F-BD31-721634B47F89}"/>
    <pc:docChg chg="custSel modSld">
      <pc:chgData name="Priyanka Patil" userId="e1d40f2e73a79192" providerId="LiveId" clId="{F17148A3-2201-477F-BD31-721634B47F89}" dt="2020-04-15T13:06:44.238" v="46" actId="20577"/>
      <pc:docMkLst>
        <pc:docMk/>
      </pc:docMkLst>
      <pc:sldChg chg="modSp">
        <pc:chgData name="Priyanka Patil" userId="e1d40f2e73a79192" providerId="LiveId" clId="{F17148A3-2201-477F-BD31-721634B47F89}" dt="2020-04-15T13:00:57.150" v="12" actId="120"/>
        <pc:sldMkLst>
          <pc:docMk/>
          <pc:sldMk cId="3049450665" sldId="259"/>
        </pc:sldMkLst>
        <pc:spChg chg="mod">
          <ac:chgData name="Priyanka Patil" userId="e1d40f2e73a79192" providerId="LiveId" clId="{F17148A3-2201-477F-BD31-721634B47F89}" dt="2020-04-15T13:00:57.150" v="12" actId="120"/>
          <ac:spMkLst>
            <pc:docMk/>
            <pc:sldMk cId="3049450665" sldId="259"/>
            <ac:spMk id="2" creationId="{A44EE3A9-60A9-40A4-954E-FE84F73544C2}"/>
          </ac:spMkLst>
        </pc:spChg>
      </pc:sldChg>
      <pc:sldChg chg="modSp">
        <pc:chgData name="Priyanka Patil" userId="e1d40f2e73a79192" providerId="LiveId" clId="{F17148A3-2201-477F-BD31-721634B47F89}" dt="2020-04-15T13:01:07.374" v="13" actId="108"/>
        <pc:sldMkLst>
          <pc:docMk/>
          <pc:sldMk cId="618510082" sldId="261"/>
        </pc:sldMkLst>
        <pc:spChg chg="mod">
          <ac:chgData name="Priyanka Patil" userId="e1d40f2e73a79192" providerId="LiveId" clId="{F17148A3-2201-477F-BD31-721634B47F89}" dt="2020-04-15T13:01:07.374" v="13" actId="108"/>
          <ac:spMkLst>
            <pc:docMk/>
            <pc:sldMk cId="618510082" sldId="261"/>
            <ac:spMk id="2" creationId="{80AC3B28-B357-4FE4-BBC4-B11924385DDF}"/>
          </ac:spMkLst>
        </pc:spChg>
      </pc:sldChg>
      <pc:sldChg chg="modSp">
        <pc:chgData name="Priyanka Patil" userId="e1d40f2e73a79192" providerId="LiveId" clId="{F17148A3-2201-477F-BD31-721634B47F89}" dt="2020-04-15T13:01:18.177" v="14" actId="108"/>
        <pc:sldMkLst>
          <pc:docMk/>
          <pc:sldMk cId="3462706865" sldId="262"/>
        </pc:sldMkLst>
        <pc:spChg chg="mod">
          <ac:chgData name="Priyanka Patil" userId="e1d40f2e73a79192" providerId="LiveId" clId="{F17148A3-2201-477F-BD31-721634B47F89}" dt="2020-04-15T13:01:18.177" v="14" actId="108"/>
          <ac:spMkLst>
            <pc:docMk/>
            <pc:sldMk cId="3462706865" sldId="262"/>
            <ac:spMk id="2" creationId="{050297CE-1EBB-44F9-88BC-49FBBE1AEB91}"/>
          </ac:spMkLst>
        </pc:spChg>
      </pc:sldChg>
      <pc:sldChg chg="modSp">
        <pc:chgData name="Priyanka Patil" userId="e1d40f2e73a79192" providerId="LiveId" clId="{F17148A3-2201-477F-BD31-721634B47F89}" dt="2020-04-15T13:01:46.351" v="18" actId="108"/>
        <pc:sldMkLst>
          <pc:docMk/>
          <pc:sldMk cId="2519949432" sldId="263"/>
        </pc:sldMkLst>
        <pc:spChg chg="mod">
          <ac:chgData name="Priyanka Patil" userId="e1d40f2e73a79192" providerId="LiveId" clId="{F17148A3-2201-477F-BD31-721634B47F89}" dt="2020-04-15T13:01:46.351" v="18" actId="108"/>
          <ac:spMkLst>
            <pc:docMk/>
            <pc:sldMk cId="2519949432" sldId="263"/>
            <ac:spMk id="2" creationId="{B89B68C6-FF80-4FE6-A9EC-52D7C0437A13}"/>
          </ac:spMkLst>
        </pc:spChg>
      </pc:sldChg>
      <pc:sldChg chg="modSp">
        <pc:chgData name="Priyanka Patil" userId="e1d40f2e73a79192" providerId="LiveId" clId="{F17148A3-2201-477F-BD31-721634B47F89}" dt="2020-04-15T13:05:31.494" v="41" actId="120"/>
        <pc:sldMkLst>
          <pc:docMk/>
          <pc:sldMk cId="726862086" sldId="266"/>
        </pc:sldMkLst>
        <pc:spChg chg="mod">
          <ac:chgData name="Priyanka Patil" userId="e1d40f2e73a79192" providerId="LiveId" clId="{F17148A3-2201-477F-BD31-721634B47F89}" dt="2020-04-15T13:05:31.494" v="41" actId="120"/>
          <ac:spMkLst>
            <pc:docMk/>
            <pc:sldMk cId="726862086" sldId="266"/>
            <ac:spMk id="2" creationId="{5163285C-96D2-433D-A276-E5819443434D}"/>
          </ac:spMkLst>
        </pc:spChg>
      </pc:sldChg>
      <pc:sldChg chg="modSp">
        <pc:chgData name="Priyanka Patil" userId="e1d40f2e73a79192" providerId="LiveId" clId="{F17148A3-2201-477F-BD31-721634B47F89}" dt="2020-04-15T13:01:58.782" v="19" actId="108"/>
        <pc:sldMkLst>
          <pc:docMk/>
          <pc:sldMk cId="2320009796" sldId="268"/>
        </pc:sldMkLst>
        <pc:spChg chg="mod">
          <ac:chgData name="Priyanka Patil" userId="e1d40f2e73a79192" providerId="LiveId" clId="{F17148A3-2201-477F-BD31-721634B47F89}" dt="2020-04-15T13:01:58.782" v="19" actId="108"/>
          <ac:spMkLst>
            <pc:docMk/>
            <pc:sldMk cId="2320009796" sldId="268"/>
            <ac:spMk id="11" creationId="{72346A00-C702-4BE6-9BE8-65874139B1E1}"/>
          </ac:spMkLst>
        </pc:spChg>
      </pc:sldChg>
      <pc:sldChg chg="modSp">
        <pc:chgData name="Priyanka Patil" userId="e1d40f2e73a79192" providerId="LiveId" clId="{F17148A3-2201-477F-BD31-721634B47F89}" dt="2020-04-15T13:06:44.238" v="46" actId="20577"/>
        <pc:sldMkLst>
          <pc:docMk/>
          <pc:sldMk cId="363061797" sldId="270"/>
        </pc:sldMkLst>
        <pc:spChg chg="mod">
          <ac:chgData name="Priyanka Patil" userId="e1d40f2e73a79192" providerId="LiveId" clId="{F17148A3-2201-477F-BD31-721634B47F89}" dt="2020-04-15T13:01:34.020" v="17" actId="1076"/>
          <ac:spMkLst>
            <pc:docMk/>
            <pc:sldMk cId="363061797" sldId="270"/>
            <ac:spMk id="2" creationId="{43A800D7-059F-4A98-BD6F-91CB95EBDC58}"/>
          </ac:spMkLst>
        </pc:spChg>
        <pc:spChg chg="mod">
          <ac:chgData name="Priyanka Patil" userId="e1d40f2e73a79192" providerId="LiveId" clId="{F17148A3-2201-477F-BD31-721634B47F89}" dt="2020-04-15T13:06:44.238" v="46" actId="20577"/>
          <ac:spMkLst>
            <pc:docMk/>
            <pc:sldMk cId="363061797" sldId="270"/>
            <ac:spMk id="3" creationId="{7205915D-8E70-4BD4-A417-44BAA2FA1ADE}"/>
          </ac:spMkLst>
        </pc:spChg>
      </pc:sldChg>
      <pc:sldChg chg="addSp delSp modSp">
        <pc:chgData name="Priyanka Patil" userId="e1d40f2e73a79192" providerId="LiveId" clId="{F17148A3-2201-477F-BD31-721634B47F89}" dt="2020-04-15T13:05:10.006" v="39" actId="255"/>
        <pc:sldMkLst>
          <pc:docMk/>
          <pc:sldMk cId="2379341931" sldId="272"/>
        </pc:sldMkLst>
        <pc:spChg chg="mod">
          <ac:chgData name="Priyanka Patil" userId="e1d40f2e73a79192" providerId="LiveId" clId="{F17148A3-2201-477F-BD31-721634B47F89}" dt="2020-04-15T13:04:41.472" v="35" actId="27636"/>
          <ac:spMkLst>
            <pc:docMk/>
            <pc:sldMk cId="2379341931" sldId="272"/>
            <ac:spMk id="3" creationId="{2CDB0967-DE64-43B1-B26E-CE2ECEECE1F5}"/>
          </ac:spMkLst>
        </pc:spChg>
        <pc:spChg chg="del mod">
          <ac:chgData name="Priyanka Patil" userId="e1d40f2e73a79192" providerId="LiveId" clId="{F17148A3-2201-477F-BD31-721634B47F89}" dt="2020-04-15T13:04:05.999" v="26" actId="478"/>
          <ac:spMkLst>
            <pc:docMk/>
            <pc:sldMk cId="2379341931" sldId="272"/>
            <ac:spMk id="5" creationId="{917AA40D-B296-472E-B511-E80CFBE0B291}"/>
          </ac:spMkLst>
        </pc:spChg>
        <pc:spChg chg="add mod">
          <ac:chgData name="Priyanka Patil" userId="e1d40f2e73a79192" providerId="LiveId" clId="{F17148A3-2201-477F-BD31-721634B47F89}" dt="2020-04-15T13:05:10.006" v="39" actId="255"/>
          <ac:spMkLst>
            <pc:docMk/>
            <pc:sldMk cId="2379341931" sldId="272"/>
            <ac:spMk id="6" creationId="{15331532-399D-4AC5-B10C-FEDBE238EF20}"/>
          </ac:spMkLst>
        </pc:spChg>
        <pc:picChg chg="add mod">
          <ac:chgData name="Priyanka Patil" userId="e1d40f2e73a79192" providerId="LiveId" clId="{F17148A3-2201-477F-BD31-721634B47F89}" dt="2020-04-15T13:04:15.552" v="28" actId="1076"/>
          <ac:picMkLst>
            <pc:docMk/>
            <pc:sldMk cId="2379341931" sldId="272"/>
            <ac:picMk id="8194" creationId="{9C3B115F-4DCB-4028-8836-D90E8A06F5B2}"/>
          </ac:picMkLst>
        </pc:picChg>
      </pc:sldChg>
      <pc:sldChg chg="modSp">
        <pc:chgData name="Priyanka Patil" userId="e1d40f2e73a79192" providerId="LiveId" clId="{F17148A3-2201-477F-BD31-721634B47F89}" dt="2020-04-15T13:05:22.731" v="40" actId="255"/>
        <pc:sldMkLst>
          <pc:docMk/>
          <pc:sldMk cId="3644718488" sldId="273"/>
        </pc:sldMkLst>
        <pc:spChg chg="mod">
          <ac:chgData name="Priyanka Patil" userId="e1d40f2e73a79192" providerId="LiveId" clId="{F17148A3-2201-477F-BD31-721634B47F89}" dt="2020-04-15T13:05:22.731" v="40" actId="255"/>
          <ac:spMkLst>
            <pc:docMk/>
            <pc:sldMk cId="3644718488" sldId="273"/>
            <ac:spMk id="5" creationId="{2BC0864A-EBAB-42A1-98CB-FDFA5A61F88E}"/>
          </ac:spMkLst>
        </pc:spChg>
      </pc:sldChg>
      <pc:sldChg chg="modSp">
        <pc:chgData name="Priyanka Patil" userId="e1d40f2e73a79192" providerId="LiveId" clId="{F17148A3-2201-477F-BD31-721634B47F89}" dt="2020-04-15T13:03:15.541" v="22" actId="255"/>
        <pc:sldMkLst>
          <pc:docMk/>
          <pc:sldMk cId="627875882" sldId="274"/>
        </pc:sldMkLst>
        <pc:spChg chg="mod">
          <ac:chgData name="Priyanka Patil" userId="e1d40f2e73a79192" providerId="LiveId" clId="{F17148A3-2201-477F-BD31-721634B47F89}" dt="2020-04-15T13:03:15.541" v="22" actId="255"/>
          <ac:spMkLst>
            <pc:docMk/>
            <pc:sldMk cId="627875882" sldId="274"/>
            <ac:spMk id="3" creationId="{8DB1E633-0266-42A1-A1AF-91B189531C49}"/>
          </ac:spMkLst>
        </pc:spChg>
      </pc:sldChg>
      <pc:sldChg chg="modSp">
        <pc:chgData name="Priyanka Patil" userId="e1d40f2e73a79192" providerId="LiveId" clId="{F17148A3-2201-477F-BD31-721634B47F89}" dt="2020-04-15T13:03:58.140" v="25" actId="108"/>
        <pc:sldMkLst>
          <pc:docMk/>
          <pc:sldMk cId="3627376220" sldId="275"/>
        </pc:sldMkLst>
        <pc:spChg chg="mod">
          <ac:chgData name="Priyanka Patil" userId="e1d40f2e73a79192" providerId="LiveId" clId="{F17148A3-2201-477F-BD31-721634B47F89}" dt="2020-04-15T13:03:58.140" v="25" actId="108"/>
          <ac:spMkLst>
            <pc:docMk/>
            <pc:sldMk cId="3627376220" sldId="275"/>
            <ac:spMk id="3" creationId="{950399CC-ED51-4A7B-A584-C60952E1CAE3}"/>
          </ac:spMkLst>
        </pc:spChg>
      </pc:sldChg>
    </pc:docChg>
  </pc:docChgLst>
  <pc:docChgLst>
    <pc:chgData name="Kavya Nagaraju" userId="S::hc3344@wayne.edu::5f43bae3-9108-4de2-99a0-7b6adfb1fda4" providerId="AD" clId="Web-{28B8627B-E7B0-2DE4-096B-11BBCF4CA73B}"/>
    <pc:docChg chg="modSld">
      <pc:chgData name="Kavya Nagaraju" userId="S::hc3344@wayne.edu::5f43bae3-9108-4de2-99a0-7b6adfb1fda4" providerId="AD" clId="Web-{28B8627B-E7B0-2DE4-096B-11BBCF4CA73B}" dt="2020-04-15T23:37:10.246" v="29" actId="20577"/>
      <pc:docMkLst>
        <pc:docMk/>
      </pc:docMkLst>
      <pc:sldChg chg="modSp">
        <pc:chgData name="Kavya Nagaraju" userId="S::hc3344@wayne.edu::5f43bae3-9108-4de2-99a0-7b6adfb1fda4" providerId="AD" clId="Web-{28B8627B-E7B0-2DE4-096B-11BBCF4CA73B}" dt="2020-04-15T23:37:10.246" v="28" actId="20577"/>
        <pc:sldMkLst>
          <pc:docMk/>
          <pc:sldMk cId="2320009796" sldId="268"/>
        </pc:sldMkLst>
        <pc:spChg chg="mod">
          <ac:chgData name="Kavya Nagaraju" userId="S::hc3344@wayne.edu::5f43bae3-9108-4de2-99a0-7b6adfb1fda4" providerId="AD" clId="Web-{28B8627B-E7B0-2DE4-096B-11BBCF4CA73B}" dt="2020-04-15T23:37:10.246" v="28" actId="20577"/>
          <ac:spMkLst>
            <pc:docMk/>
            <pc:sldMk cId="2320009796" sldId="268"/>
            <ac:spMk id="10" creationId="{290B1C0C-932D-4F41-8BA6-B8761DCE61F2}"/>
          </ac:spMkLst>
        </pc:spChg>
      </pc:sldChg>
    </pc:docChg>
  </pc:docChgLst>
  <pc:docChgLst>
    <pc:chgData name="Priyanka Patil" userId="S::hc6653@wayne.edu::375c7f03-63f7-4aa7-8dd5-dffe801482a0" providerId="AD" clId="Web-{5CBDB22D-6475-3097-D8D1-122F0F9758F6}"/>
    <pc:docChg chg="addSld delSld modSld sldOrd">
      <pc:chgData name="Priyanka Patil" userId="S::hc6653@wayne.edu::375c7f03-63f7-4aa7-8dd5-dffe801482a0" providerId="AD" clId="Web-{5CBDB22D-6475-3097-D8D1-122F0F9758F6}" dt="2020-04-15T21:15:32.141" v="1250"/>
      <pc:docMkLst>
        <pc:docMk/>
      </pc:docMkLst>
      <pc:sldChg chg="modSp">
        <pc:chgData name="Priyanka Patil" userId="S::hc6653@wayne.edu::375c7f03-63f7-4aa7-8dd5-dffe801482a0" providerId="AD" clId="Web-{5CBDB22D-6475-3097-D8D1-122F0F9758F6}" dt="2020-04-15T16:13:18.050" v="753" actId="20577"/>
        <pc:sldMkLst>
          <pc:docMk/>
          <pc:sldMk cId="4293501308" sldId="258"/>
        </pc:sldMkLst>
        <pc:spChg chg="mod">
          <ac:chgData name="Priyanka Patil" userId="S::hc6653@wayne.edu::375c7f03-63f7-4aa7-8dd5-dffe801482a0" providerId="AD" clId="Web-{5CBDB22D-6475-3097-D8D1-122F0F9758F6}" dt="2020-04-15T16:13:18.050" v="753" actId="20577"/>
          <ac:spMkLst>
            <pc:docMk/>
            <pc:sldMk cId="4293501308" sldId="258"/>
            <ac:spMk id="7" creationId="{AC889CBF-34AF-484D-BCD8-B17A5AA733F9}"/>
          </ac:spMkLst>
        </pc:spChg>
      </pc:sldChg>
      <pc:sldChg chg="modSp">
        <pc:chgData name="Priyanka Patil" userId="S::hc6653@wayne.edu::375c7f03-63f7-4aa7-8dd5-dffe801482a0" providerId="AD" clId="Web-{5CBDB22D-6475-3097-D8D1-122F0F9758F6}" dt="2020-04-15T16:09:26.541" v="692" actId="1076"/>
        <pc:sldMkLst>
          <pc:docMk/>
          <pc:sldMk cId="3049450665" sldId="259"/>
        </pc:sldMkLst>
        <pc:spChg chg="mod">
          <ac:chgData name="Priyanka Patil" userId="S::hc6653@wayne.edu::375c7f03-63f7-4aa7-8dd5-dffe801482a0" providerId="AD" clId="Web-{5CBDB22D-6475-3097-D8D1-122F0F9758F6}" dt="2020-04-15T16:09:26.541" v="692" actId="1076"/>
          <ac:spMkLst>
            <pc:docMk/>
            <pc:sldMk cId="3049450665" sldId="259"/>
            <ac:spMk id="2" creationId="{A44EE3A9-60A9-40A4-954E-FE84F73544C2}"/>
          </ac:spMkLst>
        </pc:spChg>
        <pc:spChg chg="mod">
          <ac:chgData name="Priyanka Patil" userId="S::hc6653@wayne.edu::375c7f03-63f7-4aa7-8dd5-dffe801482a0" providerId="AD" clId="Web-{5CBDB22D-6475-3097-D8D1-122F0F9758F6}" dt="2020-04-15T16:09:20.541" v="691"/>
          <ac:spMkLst>
            <pc:docMk/>
            <pc:sldMk cId="3049450665" sldId="259"/>
            <ac:spMk id="3" creationId="{7A972AEC-92FE-4573-A635-387A9339354D}"/>
          </ac:spMkLst>
        </pc:spChg>
      </pc:sldChg>
      <pc:sldChg chg="modSp">
        <pc:chgData name="Priyanka Patil" userId="S::hc6653@wayne.edu::375c7f03-63f7-4aa7-8dd5-dffe801482a0" providerId="AD" clId="Web-{5CBDB22D-6475-3097-D8D1-122F0F9758F6}" dt="2020-04-15T15:48:19.024" v="442" actId="1076"/>
        <pc:sldMkLst>
          <pc:docMk/>
          <pc:sldMk cId="618510082" sldId="261"/>
        </pc:sldMkLst>
        <pc:spChg chg="mod">
          <ac:chgData name="Priyanka Patil" userId="S::hc6653@wayne.edu::375c7f03-63f7-4aa7-8dd5-dffe801482a0" providerId="AD" clId="Web-{5CBDB22D-6475-3097-D8D1-122F0F9758F6}" dt="2020-04-15T15:48:19.024" v="442" actId="1076"/>
          <ac:spMkLst>
            <pc:docMk/>
            <pc:sldMk cId="618510082" sldId="261"/>
            <ac:spMk id="2" creationId="{80AC3B28-B357-4FE4-BBC4-B11924385DDF}"/>
          </ac:spMkLst>
        </pc:spChg>
        <pc:spChg chg="mod">
          <ac:chgData name="Priyanka Patil" userId="S::hc6653@wayne.edu::375c7f03-63f7-4aa7-8dd5-dffe801482a0" providerId="AD" clId="Web-{5CBDB22D-6475-3097-D8D1-122F0F9758F6}" dt="2020-04-15T15:37:51.750" v="236"/>
          <ac:spMkLst>
            <pc:docMk/>
            <pc:sldMk cId="618510082" sldId="261"/>
            <ac:spMk id="3" creationId="{776A282A-69C2-438E-AD30-3A2FF78DC960}"/>
          </ac:spMkLst>
        </pc:spChg>
      </pc:sldChg>
      <pc:sldChg chg="modSp">
        <pc:chgData name="Priyanka Patil" userId="S::hc6653@wayne.edu::375c7f03-63f7-4aa7-8dd5-dffe801482a0" providerId="AD" clId="Web-{5CBDB22D-6475-3097-D8D1-122F0F9758F6}" dt="2020-04-15T19:42:09.038" v="1132" actId="20577"/>
        <pc:sldMkLst>
          <pc:docMk/>
          <pc:sldMk cId="3462706865" sldId="262"/>
        </pc:sldMkLst>
        <pc:spChg chg="mod">
          <ac:chgData name="Priyanka Patil" userId="S::hc6653@wayne.edu::375c7f03-63f7-4aa7-8dd5-dffe801482a0" providerId="AD" clId="Web-{5CBDB22D-6475-3097-D8D1-122F0F9758F6}" dt="2020-04-15T15:48:49.431" v="447" actId="20577"/>
          <ac:spMkLst>
            <pc:docMk/>
            <pc:sldMk cId="3462706865" sldId="262"/>
            <ac:spMk id="2" creationId="{050297CE-1EBB-44F9-88BC-49FBBE1AEB91}"/>
          </ac:spMkLst>
        </pc:spChg>
        <pc:spChg chg="mod">
          <ac:chgData name="Priyanka Patil" userId="S::hc6653@wayne.edu::375c7f03-63f7-4aa7-8dd5-dffe801482a0" providerId="AD" clId="Web-{5CBDB22D-6475-3097-D8D1-122F0F9758F6}" dt="2020-04-15T19:42:09.038" v="1132" actId="20577"/>
          <ac:spMkLst>
            <pc:docMk/>
            <pc:sldMk cId="3462706865" sldId="262"/>
            <ac:spMk id="6" creationId="{97AFFDC6-E5D0-48B2-97AB-55C87AB5C134}"/>
          </ac:spMkLst>
        </pc:spChg>
      </pc:sldChg>
      <pc:sldChg chg="modSp">
        <pc:chgData name="Priyanka Patil" userId="S::hc6653@wayne.edu::375c7f03-63f7-4aa7-8dd5-dffe801482a0" providerId="AD" clId="Web-{5CBDB22D-6475-3097-D8D1-122F0F9758F6}" dt="2020-04-15T19:43:05.806" v="1138" actId="1076"/>
        <pc:sldMkLst>
          <pc:docMk/>
          <pc:sldMk cId="2519949432" sldId="263"/>
        </pc:sldMkLst>
        <pc:spChg chg="mod">
          <ac:chgData name="Priyanka Patil" userId="S::hc6653@wayne.edu::375c7f03-63f7-4aa7-8dd5-dffe801482a0" providerId="AD" clId="Web-{5CBDB22D-6475-3097-D8D1-122F0F9758F6}" dt="2020-04-15T19:42:21.507" v="1134" actId="1076"/>
          <ac:spMkLst>
            <pc:docMk/>
            <pc:sldMk cId="2519949432" sldId="263"/>
            <ac:spMk id="2" creationId="{B89B68C6-FF80-4FE6-A9EC-52D7C0437A13}"/>
          </ac:spMkLst>
        </pc:spChg>
        <pc:spChg chg="mod">
          <ac:chgData name="Priyanka Patil" userId="S::hc6653@wayne.edu::375c7f03-63f7-4aa7-8dd5-dffe801482a0" providerId="AD" clId="Web-{5CBDB22D-6475-3097-D8D1-122F0F9758F6}" dt="2020-04-15T19:43:05.806" v="1138" actId="1076"/>
          <ac:spMkLst>
            <pc:docMk/>
            <pc:sldMk cId="2519949432" sldId="263"/>
            <ac:spMk id="3" creationId="{9A76A231-81AA-4694-B889-98BEFFAECA18}"/>
          </ac:spMkLst>
        </pc:spChg>
      </pc:sldChg>
      <pc:sldChg chg="addSp modSp">
        <pc:chgData name="Priyanka Patil" userId="S::hc6653@wayne.edu::375c7f03-63f7-4aa7-8dd5-dffe801482a0" providerId="AD" clId="Web-{5CBDB22D-6475-3097-D8D1-122F0F9758F6}" dt="2020-04-15T19:54:44.701" v="1178" actId="20577"/>
        <pc:sldMkLst>
          <pc:docMk/>
          <pc:sldMk cId="2356432904" sldId="264"/>
        </pc:sldMkLst>
        <pc:spChg chg="mod">
          <ac:chgData name="Priyanka Patil" userId="S::hc6653@wayne.edu::375c7f03-63f7-4aa7-8dd5-dffe801482a0" providerId="AD" clId="Web-{5CBDB22D-6475-3097-D8D1-122F0F9758F6}" dt="2020-04-15T13:31:17.915" v="79" actId="14100"/>
          <ac:spMkLst>
            <pc:docMk/>
            <pc:sldMk cId="2356432904" sldId="264"/>
            <ac:spMk id="2" creationId="{A6AC5BF8-105C-46F0-A19D-A917624EDAFE}"/>
          </ac:spMkLst>
        </pc:spChg>
        <pc:spChg chg="add mod">
          <ac:chgData name="Priyanka Patil" userId="S::hc6653@wayne.edu::375c7f03-63f7-4aa7-8dd5-dffe801482a0" providerId="AD" clId="Web-{5CBDB22D-6475-3097-D8D1-122F0F9758F6}" dt="2020-04-15T19:54:44.701" v="1178" actId="20577"/>
          <ac:spMkLst>
            <pc:docMk/>
            <pc:sldMk cId="2356432904" sldId="264"/>
            <ac:spMk id="4" creationId="{D9E5E1B7-B17C-4F7E-A0E5-4116AFDE7DD5}"/>
          </ac:spMkLst>
        </pc:spChg>
        <pc:spChg chg="add mod">
          <ac:chgData name="Priyanka Patil" userId="S::hc6653@wayne.edu::375c7f03-63f7-4aa7-8dd5-dffe801482a0" providerId="AD" clId="Web-{5CBDB22D-6475-3097-D8D1-122F0F9758F6}" dt="2020-04-15T13:33:18.529" v="93" actId="20577"/>
          <ac:spMkLst>
            <pc:docMk/>
            <pc:sldMk cId="2356432904" sldId="264"/>
            <ac:spMk id="5" creationId="{0EF251F4-646A-46BB-988F-3A61A202E5C5}"/>
          </ac:spMkLst>
        </pc:spChg>
        <pc:spChg chg="add mod">
          <ac:chgData name="Priyanka Patil" userId="S::hc6653@wayne.edu::375c7f03-63f7-4aa7-8dd5-dffe801482a0" providerId="AD" clId="Web-{5CBDB22D-6475-3097-D8D1-122F0F9758F6}" dt="2020-04-15T16:01:04.116" v="588" actId="1076"/>
          <ac:spMkLst>
            <pc:docMk/>
            <pc:sldMk cId="2356432904" sldId="264"/>
            <ac:spMk id="7" creationId="{C6409390-3A2A-440A-AA66-7826433E83C3}"/>
          </ac:spMkLst>
        </pc:spChg>
        <pc:spChg chg="add">
          <ac:chgData name="Priyanka Patil" userId="S::hc6653@wayne.edu::375c7f03-63f7-4aa7-8dd5-dffe801482a0" providerId="AD" clId="Web-{5CBDB22D-6475-3097-D8D1-122F0F9758F6}" dt="2020-04-15T15:53:04.675" v="509"/>
          <ac:spMkLst>
            <pc:docMk/>
            <pc:sldMk cId="2356432904" sldId="264"/>
            <ac:spMk id="10" creationId="{FB6C04F7-49D9-48B6-BF4A-2F9150B471E9}"/>
          </ac:spMkLst>
        </pc:spChg>
        <pc:picChg chg="mod">
          <ac:chgData name="Priyanka Patil" userId="S::hc6653@wayne.edu::375c7f03-63f7-4aa7-8dd5-dffe801482a0" providerId="AD" clId="Web-{5CBDB22D-6475-3097-D8D1-122F0F9758F6}" dt="2020-04-15T16:01:19.054" v="591" actId="14100"/>
          <ac:picMkLst>
            <pc:docMk/>
            <pc:sldMk cId="2356432904" sldId="264"/>
            <ac:picMk id="12" creationId="{08602306-E752-4C6E-85E0-6E1D1D25695D}"/>
          </ac:picMkLst>
        </pc:picChg>
      </pc:sldChg>
      <pc:sldChg chg="addSp delSp modSp">
        <pc:chgData name="Priyanka Patil" userId="S::hc6653@wayne.edu::375c7f03-63f7-4aa7-8dd5-dffe801482a0" providerId="AD" clId="Web-{5CBDB22D-6475-3097-D8D1-122F0F9758F6}" dt="2020-04-15T16:07:47.553" v="654" actId="1076"/>
        <pc:sldMkLst>
          <pc:docMk/>
          <pc:sldMk cId="726862086" sldId="266"/>
        </pc:sldMkLst>
        <pc:spChg chg="mod">
          <ac:chgData name="Priyanka Patil" userId="S::hc6653@wayne.edu::375c7f03-63f7-4aa7-8dd5-dffe801482a0" providerId="AD" clId="Web-{5CBDB22D-6475-3097-D8D1-122F0F9758F6}" dt="2020-04-15T16:07:42.568" v="653" actId="1076"/>
          <ac:spMkLst>
            <pc:docMk/>
            <pc:sldMk cId="726862086" sldId="266"/>
            <ac:spMk id="2" creationId="{5163285C-96D2-433D-A276-E5819443434D}"/>
          </ac:spMkLst>
        </pc:spChg>
        <pc:spChg chg="del mod">
          <ac:chgData name="Priyanka Patil" userId="S::hc6653@wayne.edu::375c7f03-63f7-4aa7-8dd5-dffe801482a0" providerId="AD" clId="Web-{5CBDB22D-6475-3097-D8D1-122F0F9758F6}" dt="2020-04-15T16:07:18.177" v="646"/>
          <ac:spMkLst>
            <pc:docMk/>
            <pc:sldMk cId="726862086" sldId="266"/>
            <ac:spMk id="3" creationId="{3EF6C91E-F6CD-41B5-86AE-2508817E91FD}"/>
          </ac:spMkLst>
        </pc:spChg>
        <pc:spChg chg="add mod">
          <ac:chgData name="Priyanka Patil" userId="S::hc6653@wayne.edu::375c7f03-63f7-4aa7-8dd5-dffe801482a0" providerId="AD" clId="Web-{5CBDB22D-6475-3097-D8D1-122F0F9758F6}" dt="2020-04-15T16:07:47.553" v="654" actId="1076"/>
          <ac:spMkLst>
            <pc:docMk/>
            <pc:sldMk cId="726862086" sldId="266"/>
            <ac:spMk id="5" creationId="{08011131-08ED-4CC1-B869-D9453F173EBE}"/>
          </ac:spMkLst>
        </pc:spChg>
      </pc:sldChg>
      <pc:sldChg chg="modSp">
        <pc:chgData name="Priyanka Patil" userId="S::hc6653@wayne.edu::375c7f03-63f7-4aa7-8dd5-dffe801482a0" providerId="AD" clId="Web-{5CBDB22D-6475-3097-D8D1-122F0F9758F6}" dt="2020-04-15T16:06:08.268" v="643" actId="20577"/>
        <pc:sldMkLst>
          <pc:docMk/>
          <pc:sldMk cId="1351878875" sldId="267"/>
        </pc:sldMkLst>
        <pc:spChg chg="mod">
          <ac:chgData name="Priyanka Patil" userId="S::hc6653@wayne.edu::375c7f03-63f7-4aa7-8dd5-dffe801482a0" providerId="AD" clId="Web-{5CBDB22D-6475-3097-D8D1-122F0F9758F6}" dt="2020-04-15T16:06:08.268" v="643" actId="20577"/>
          <ac:spMkLst>
            <pc:docMk/>
            <pc:sldMk cId="1351878875" sldId="267"/>
            <ac:spMk id="2" creationId="{DADEEF59-FAB5-4267-B228-2DE0BA492EDB}"/>
          </ac:spMkLst>
        </pc:spChg>
      </pc:sldChg>
      <pc:sldChg chg="modSp">
        <pc:chgData name="Priyanka Patil" userId="S::hc6653@wayne.edu::375c7f03-63f7-4aa7-8dd5-dffe801482a0" providerId="AD" clId="Web-{5CBDB22D-6475-3097-D8D1-122F0F9758F6}" dt="2020-04-15T16:08:24.914" v="660" actId="20577"/>
        <pc:sldMkLst>
          <pc:docMk/>
          <pc:sldMk cId="2320009796" sldId="268"/>
        </pc:sldMkLst>
        <pc:spChg chg="mod">
          <ac:chgData name="Priyanka Patil" userId="S::hc6653@wayne.edu::375c7f03-63f7-4aa7-8dd5-dffe801482a0" providerId="AD" clId="Web-{5CBDB22D-6475-3097-D8D1-122F0F9758F6}" dt="2020-04-15T16:08:24.914" v="660" actId="20577"/>
          <ac:spMkLst>
            <pc:docMk/>
            <pc:sldMk cId="2320009796" sldId="268"/>
            <ac:spMk id="9" creationId="{D1FA49F2-3F45-4C60-9D5B-A5C01CDB61E9}"/>
          </ac:spMkLst>
        </pc:spChg>
        <pc:spChg chg="mod">
          <ac:chgData name="Priyanka Patil" userId="S::hc6653@wayne.edu::375c7f03-63f7-4aa7-8dd5-dffe801482a0" providerId="AD" clId="Web-{5CBDB22D-6475-3097-D8D1-122F0F9758F6}" dt="2020-04-15T16:08:10.460" v="658" actId="20577"/>
          <ac:spMkLst>
            <pc:docMk/>
            <pc:sldMk cId="2320009796" sldId="268"/>
            <ac:spMk id="10" creationId="{290B1C0C-932D-4F41-8BA6-B8761DCE61F2}"/>
          </ac:spMkLst>
        </pc:spChg>
        <pc:picChg chg="mod">
          <ac:chgData name="Priyanka Patil" userId="S::hc6653@wayne.edu::375c7f03-63f7-4aa7-8dd5-dffe801482a0" providerId="AD" clId="Web-{5CBDB22D-6475-3097-D8D1-122F0F9758F6}" dt="2020-04-15T15:24:26.548" v="189"/>
          <ac:picMkLst>
            <pc:docMk/>
            <pc:sldMk cId="2320009796" sldId="268"/>
            <ac:picMk id="4100" creationId="{E87111C2-A987-4432-9141-30705CA6AB5E}"/>
          </ac:picMkLst>
        </pc:picChg>
      </pc:sldChg>
      <pc:sldChg chg="modSp">
        <pc:chgData name="Priyanka Patil" userId="S::hc6653@wayne.edu::375c7f03-63f7-4aa7-8dd5-dffe801482a0" providerId="AD" clId="Web-{5CBDB22D-6475-3097-D8D1-122F0F9758F6}" dt="2020-04-15T15:26:35.474" v="208"/>
        <pc:sldMkLst>
          <pc:docMk/>
          <pc:sldMk cId="1843944156" sldId="269"/>
        </pc:sldMkLst>
        <pc:spChg chg="mod">
          <ac:chgData name="Priyanka Patil" userId="S::hc6653@wayne.edu::375c7f03-63f7-4aa7-8dd5-dffe801482a0" providerId="AD" clId="Web-{5CBDB22D-6475-3097-D8D1-122F0F9758F6}" dt="2020-04-15T15:26:35.474" v="208"/>
          <ac:spMkLst>
            <pc:docMk/>
            <pc:sldMk cId="1843944156" sldId="269"/>
            <ac:spMk id="4" creationId="{2A494C1D-8FEE-497E-B414-95D0020C96B9}"/>
          </ac:spMkLst>
        </pc:spChg>
      </pc:sldChg>
      <pc:sldChg chg="addSp modSp ord">
        <pc:chgData name="Priyanka Patil" userId="S::hc6653@wayne.edu::375c7f03-63f7-4aa7-8dd5-dffe801482a0" providerId="AD" clId="Web-{5CBDB22D-6475-3097-D8D1-122F0F9758F6}" dt="2020-04-15T19:58:34.740" v="1197" actId="1076"/>
        <pc:sldMkLst>
          <pc:docMk/>
          <pc:sldMk cId="363061797" sldId="270"/>
        </pc:sldMkLst>
        <pc:spChg chg="mod">
          <ac:chgData name="Priyanka Patil" userId="S::hc6653@wayne.edu::375c7f03-63f7-4aa7-8dd5-dffe801482a0" providerId="AD" clId="Web-{5CBDB22D-6475-3097-D8D1-122F0F9758F6}" dt="2020-04-15T19:58:34.740" v="1197" actId="1076"/>
          <ac:spMkLst>
            <pc:docMk/>
            <pc:sldMk cId="363061797" sldId="270"/>
            <ac:spMk id="2" creationId="{43A800D7-059F-4A98-BD6F-91CB95EBDC58}"/>
          </ac:spMkLst>
        </pc:spChg>
        <pc:spChg chg="mod">
          <ac:chgData name="Priyanka Patil" userId="S::hc6653@wayne.edu::375c7f03-63f7-4aa7-8dd5-dffe801482a0" providerId="AD" clId="Web-{5CBDB22D-6475-3097-D8D1-122F0F9758F6}" dt="2020-04-15T15:39:57.817" v="263" actId="20577"/>
          <ac:spMkLst>
            <pc:docMk/>
            <pc:sldMk cId="363061797" sldId="270"/>
            <ac:spMk id="3" creationId="{7205915D-8E70-4BD4-A417-44BAA2FA1ADE}"/>
          </ac:spMkLst>
        </pc:spChg>
        <pc:spChg chg="add mod">
          <ac:chgData name="Priyanka Patil" userId="S::hc6653@wayne.edu::375c7f03-63f7-4aa7-8dd5-dffe801482a0" providerId="AD" clId="Web-{5CBDB22D-6475-3097-D8D1-122F0F9758F6}" dt="2020-04-15T19:33:03.225" v="1085" actId="20577"/>
          <ac:spMkLst>
            <pc:docMk/>
            <pc:sldMk cId="363061797" sldId="270"/>
            <ac:spMk id="4" creationId="{FFAEA74E-7F1B-4C0A-9E31-6E175BB212DD}"/>
          </ac:spMkLst>
        </pc:spChg>
        <pc:spChg chg="add mod">
          <ac:chgData name="Priyanka Patil" userId="S::hc6653@wayne.edu::375c7f03-63f7-4aa7-8dd5-dffe801482a0" providerId="AD" clId="Web-{5CBDB22D-6475-3097-D8D1-122F0F9758F6}" dt="2020-04-15T19:33:22.913" v="1088" actId="20577"/>
          <ac:spMkLst>
            <pc:docMk/>
            <pc:sldMk cId="363061797" sldId="270"/>
            <ac:spMk id="5" creationId="{29A9DCDB-7F15-4BD6-BA2D-23CC211B3141}"/>
          </ac:spMkLst>
        </pc:spChg>
      </pc:sldChg>
      <pc:sldChg chg="addSp modSp">
        <pc:chgData name="Priyanka Patil" userId="S::hc6653@wayne.edu::375c7f03-63f7-4aa7-8dd5-dffe801482a0" providerId="AD" clId="Web-{5CBDB22D-6475-3097-D8D1-122F0F9758F6}" dt="2020-04-15T20:04:21.671" v="1199" actId="1076"/>
        <pc:sldMkLst>
          <pc:docMk/>
          <pc:sldMk cId="523319739" sldId="271"/>
        </pc:sldMkLst>
        <pc:spChg chg="add mod">
          <ac:chgData name="Priyanka Patil" userId="S::hc6653@wayne.edu::375c7f03-63f7-4aa7-8dd5-dffe801482a0" providerId="AD" clId="Web-{5CBDB22D-6475-3097-D8D1-122F0F9758F6}" dt="2020-04-15T15:52:03.455" v="497" actId="1076"/>
          <ac:spMkLst>
            <pc:docMk/>
            <pc:sldMk cId="523319739" sldId="271"/>
            <ac:spMk id="2" creationId="{25DAE4A8-EABA-4EDF-98C5-401A5B1DF52A}"/>
          </ac:spMkLst>
        </pc:spChg>
        <pc:spChg chg="add mod">
          <ac:chgData name="Priyanka Patil" userId="S::hc6653@wayne.edu::375c7f03-63f7-4aa7-8dd5-dffe801482a0" providerId="AD" clId="Web-{5CBDB22D-6475-3097-D8D1-122F0F9758F6}" dt="2020-04-15T16:55:52.640" v="1078" actId="20577"/>
          <ac:spMkLst>
            <pc:docMk/>
            <pc:sldMk cId="523319739" sldId="271"/>
            <ac:spMk id="3" creationId="{D7264D39-5A1F-4945-8121-5E2C23061751}"/>
          </ac:spMkLst>
        </pc:spChg>
        <pc:picChg chg="mod">
          <ac:chgData name="Priyanka Patil" userId="S::hc6653@wayne.edu::375c7f03-63f7-4aa7-8dd5-dffe801482a0" providerId="AD" clId="Web-{5CBDB22D-6475-3097-D8D1-122F0F9758F6}" dt="2020-04-15T20:04:17.437" v="1198" actId="1076"/>
          <ac:picMkLst>
            <pc:docMk/>
            <pc:sldMk cId="523319739" sldId="271"/>
            <ac:picMk id="1026" creationId="{7B5BC966-09B6-4BCF-965B-67B67AD56021}"/>
          </ac:picMkLst>
        </pc:picChg>
        <pc:picChg chg="mod">
          <ac:chgData name="Priyanka Patil" userId="S::hc6653@wayne.edu::375c7f03-63f7-4aa7-8dd5-dffe801482a0" providerId="AD" clId="Web-{5CBDB22D-6475-3097-D8D1-122F0F9758F6}" dt="2020-04-15T20:04:21.671" v="1199" actId="1076"/>
          <ac:picMkLst>
            <pc:docMk/>
            <pc:sldMk cId="523319739" sldId="271"/>
            <ac:picMk id="1028" creationId="{EDB2EEE4-FE94-48C5-9ABC-88C52D263D4C}"/>
          </ac:picMkLst>
        </pc:picChg>
      </pc:sldChg>
      <pc:sldChg chg="modSp">
        <pc:chgData name="Priyanka Patil" userId="S::hc6653@wayne.edu::375c7f03-63f7-4aa7-8dd5-dffe801482a0" providerId="AD" clId="Web-{5CBDB22D-6475-3097-D8D1-122F0F9758F6}" dt="2020-04-15T20:40:38.875" v="1224" actId="1076"/>
        <pc:sldMkLst>
          <pc:docMk/>
          <pc:sldMk cId="2379341931" sldId="272"/>
        </pc:sldMkLst>
        <pc:spChg chg="mod">
          <ac:chgData name="Priyanka Patil" userId="S::hc6653@wayne.edu::375c7f03-63f7-4aa7-8dd5-dffe801482a0" providerId="AD" clId="Web-{5CBDB22D-6475-3097-D8D1-122F0F9758F6}" dt="2020-04-15T20:40:38.875" v="1224" actId="1076"/>
          <ac:spMkLst>
            <pc:docMk/>
            <pc:sldMk cId="2379341931" sldId="272"/>
            <ac:spMk id="3" creationId="{2CDB0967-DE64-43B1-B26E-CE2ECEECE1F5}"/>
          </ac:spMkLst>
        </pc:spChg>
        <pc:picChg chg="mod">
          <ac:chgData name="Priyanka Patil" userId="S::hc6653@wayne.edu::375c7f03-63f7-4aa7-8dd5-dffe801482a0" providerId="AD" clId="Web-{5CBDB22D-6475-3097-D8D1-122F0F9758F6}" dt="2020-04-15T20:40:31.063" v="1223"/>
          <ac:picMkLst>
            <pc:docMk/>
            <pc:sldMk cId="2379341931" sldId="272"/>
            <ac:picMk id="8194" creationId="{9C3B115F-4DCB-4028-8836-D90E8A06F5B2}"/>
          </ac:picMkLst>
        </pc:picChg>
      </pc:sldChg>
      <pc:sldChg chg="addSp modSp">
        <pc:chgData name="Priyanka Patil" userId="S::hc6653@wayne.edu::375c7f03-63f7-4aa7-8dd5-dffe801482a0" providerId="AD" clId="Web-{5CBDB22D-6475-3097-D8D1-122F0F9758F6}" dt="2020-04-15T21:15:32.141" v="1250"/>
        <pc:sldMkLst>
          <pc:docMk/>
          <pc:sldMk cId="3644718488" sldId="273"/>
        </pc:sldMkLst>
        <pc:picChg chg="add mod">
          <ac:chgData name="Priyanka Patil" userId="S::hc6653@wayne.edu::375c7f03-63f7-4aa7-8dd5-dffe801482a0" providerId="AD" clId="Web-{5CBDB22D-6475-3097-D8D1-122F0F9758F6}" dt="2020-04-15T21:15:26.843" v="1249"/>
          <ac:picMkLst>
            <pc:docMk/>
            <pc:sldMk cId="3644718488" sldId="273"/>
            <ac:picMk id="2" creationId="{023A3A24-BF24-41C1-AEE4-AB6359216C6B}"/>
          </ac:picMkLst>
        </pc:picChg>
        <pc:picChg chg="mod">
          <ac:chgData name="Priyanka Patil" userId="S::hc6653@wayne.edu::375c7f03-63f7-4aa7-8dd5-dffe801482a0" providerId="AD" clId="Web-{5CBDB22D-6475-3097-D8D1-122F0F9758F6}" dt="2020-04-15T21:15:32.141" v="1250"/>
          <ac:picMkLst>
            <pc:docMk/>
            <pc:sldMk cId="3644718488" sldId="273"/>
            <ac:picMk id="4" creationId="{94D9E015-2CC0-47BE-AF86-BE09174EE4CF}"/>
          </ac:picMkLst>
        </pc:picChg>
      </pc:sldChg>
      <pc:sldChg chg="delSp modSp del">
        <pc:chgData name="Priyanka Patil" userId="S::hc6653@wayne.edu::375c7f03-63f7-4aa7-8dd5-dffe801482a0" providerId="AD" clId="Web-{5CBDB22D-6475-3097-D8D1-122F0F9758F6}" dt="2020-04-15T20:37:36.776" v="1204"/>
        <pc:sldMkLst>
          <pc:docMk/>
          <pc:sldMk cId="627875882" sldId="274"/>
        </pc:sldMkLst>
        <pc:picChg chg="del mod">
          <ac:chgData name="Priyanka Patil" userId="S::hc6653@wayne.edu::375c7f03-63f7-4aa7-8dd5-dffe801482a0" providerId="AD" clId="Web-{5CBDB22D-6475-3097-D8D1-122F0F9758F6}" dt="2020-04-15T20:37:32.604" v="1203"/>
          <ac:picMkLst>
            <pc:docMk/>
            <pc:sldMk cId="627875882" sldId="274"/>
            <ac:picMk id="6146" creationId="{8A508DF9-C10E-4C52-8FC0-90EAD6B5F9A6}"/>
          </ac:picMkLst>
        </pc:picChg>
      </pc:sldChg>
      <pc:sldChg chg="modSp">
        <pc:chgData name="Priyanka Patil" userId="S::hc6653@wayne.edu::375c7f03-63f7-4aa7-8dd5-dffe801482a0" providerId="AD" clId="Web-{5CBDB22D-6475-3097-D8D1-122F0F9758F6}" dt="2020-04-15T20:48:48.718" v="1248" actId="1076"/>
        <pc:sldMkLst>
          <pc:docMk/>
          <pc:sldMk cId="3627376220" sldId="275"/>
        </pc:sldMkLst>
        <pc:spChg chg="mod">
          <ac:chgData name="Priyanka Patil" userId="S::hc6653@wayne.edu::375c7f03-63f7-4aa7-8dd5-dffe801482a0" providerId="AD" clId="Web-{5CBDB22D-6475-3097-D8D1-122F0F9758F6}" dt="2020-04-15T20:48:48.718" v="1248" actId="1076"/>
          <ac:spMkLst>
            <pc:docMk/>
            <pc:sldMk cId="3627376220" sldId="275"/>
            <ac:spMk id="6" creationId="{59B80D99-E61D-4724-A538-E48C5DCF5AD9}"/>
          </ac:spMkLst>
        </pc:spChg>
        <pc:picChg chg="mod">
          <ac:chgData name="Priyanka Patil" userId="S::hc6653@wayne.edu::375c7f03-63f7-4aa7-8dd5-dffe801482a0" providerId="AD" clId="Web-{5CBDB22D-6475-3097-D8D1-122F0F9758F6}" dt="2020-04-15T15:24:50.580" v="193"/>
          <ac:picMkLst>
            <pc:docMk/>
            <pc:sldMk cId="3627376220" sldId="275"/>
            <ac:picMk id="7170" creationId="{96A779CC-6407-4893-B131-AD207FB8BAC8}"/>
          </ac:picMkLst>
        </pc:picChg>
      </pc:sldChg>
      <pc:sldChg chg="addSp modSp">
        <pc:chgData name="Priyanka Patil" userId="S::hc6653@wayne.edu::375c7f03-63f7-4aa7-8dd5-dffe801482a0" providerId="AD" clId="Web-{5CBDB22D-6475-3097-D8D1-122F0F9758F6}" dt="2020-04-15T16:00:21.161" v="570" actId="1076"/>
        <pc:sldMkLst>
          <pc:docMk/>
          <pc:sldMk cId="464395007" sldId="276"/>
        </pc:sldMkLst>
        <pc:spChg chg="add mod">
          <ac:chgData name="Priyanka Patil" userId="S::hc6653@wayne.edu::375c7f03-63f7-4aa7-8dd5-dffe801482a0" providerId="AD" clId="Web-{5CBDB22D-6475-3097-D8D1-122F0F9758F6}" dt="2020-04-15T16:00:21.161" v="570" actId="1076"/>
          <ac:spMkLst>
            <pc:docMk/>
            <pc:sldMk cId="464395007" sldId="276"/>
            <ac:spMk id="2" creationId="{9D4871BE-22A7-4593-A013-18635FAEF92B}"/>
          </ac:spMkLst>
        </pc:spChg>
        <pc:spChg chg="add mod">
          <ac:chgData name="Priyanka Patil" userId="S::hc6653@wayne.edu::375c7f03-63f7-4aa7-8dd5-dffe801482a0" providerId="AD" clId="Web-{5CBDB22D-6475-3097-D8D1-122F0F9758F6}" dt="2020-04-15T15:53:20.473" v="512" actId="1076"/>
          <ac:spMkLst>
            <pc:docMk/>
            <pc:sldMk cId="464395007" sldId="276"/>
            <ac:spMk id="3" creationId="{6A0FF94D-0048-4591-8C08-D47BB043A335}"/>
          </ac:spMkLst>
        </pc:spChg>
        <pc:picChg chg="mod">
          <ac:chgData name="Priyanka Patil" userId="S::hc6653@wayne.edu::375c7f03-63f7-4aa7-8dd5-dffe801482a0" providerId="AD" clId="Web-{5CBDB22D-6475-3097-D8D1-122F0F9758F6}" dt="2020-04-15T15:23:26.967" v="180"/>
          <ac:picMkLst>
            <pc:docMk/>
            <pc:sldMk cId="464395007" sldId="276"/>
            <ac:picMk id="4" creationId="{CF75E436-0282-4E34-9F80-5AA75C024E9D}"/>
          </ac:picMkLst>
        </pc:picChg>
      </pc:sldChg>
      <pc:sldChg chg="addSp modSp">
        <pc:chgData name="Priyanka Patil" userId="S::hc6653@wayne.edu::375c7f03-63f7-4aa7-8dd5-dffe801482a0" providerId="AD" clId="Web-{5CBDB22D-6475-3097-D8D1-122F0F9758F6}" dt="2020-04-15T15:59:11.971" v="558" actId="1076"/>
        <pc:sldMkLst>
          <pc:docMk/>
          <pc:sldMk cId="309713344" sldId="277"/>
        </pc:sldMkLst>
        <pc:spChg chg="add">
          <ac:chgData name="Priyanka Patil" userId="S::hc6653@wayne.edu::375c7f03-63f7-4aa7-8dd5-dffe801482a0" providerId="AD" clId="Web-{5CBDB22D-6475-3097-D8D1-122F0F9758F6}" dt="2020-04-15T15:53:26.723" v="513"/>
          <ac:spMkLst>
            <pc:docMk/>
            <pc:sldMk cId="309713344" sldId="277"/>
            <ac:spMk id="4" creationId="{9154A5F3-B830-4F8F-A64F-0F9313FD3FAE}"/>
          </ac:spMkLst>
        </pc:spChg>
        <pc:spChg chg="add mod">
          <ac:chgData name="Priyanka Patil" userId="S::hc6653@wayne.edu::375c7f03-63f7-4aa7-8dd5-dffe801482a0" providerId="AD" clId="Web-{5CBDB22D-6475-3097-D8D1-122F0F9758F6}" dt="2020-04-15T15:59:03.439" v="557"/>
          <ac:spMkLst>
            <pc:docMk/>
            <pc:sldMk cId="309713344" sldId="277"/>
            <ac:spMk id="5" creationId="{AA651A47-8E47-4D3F-9E92-E8D7F332638E}"/>
          </ac:spMkLst>
        </pc:spChg>
        <pc:picChg chg="mod">
          <ac:chgData name="Priyanka Patil" userId="S::hc6653@wayne.edu::375c7f03-63f7-4aa7-8dd5-dffe801482a0" providerId="AD" clId="Web-{5CBDB22D-6475-3097-D8D1-122F0F9758F6}" dt="2020-04-15T15:59:11.971" v="558" actId="1076"/>
          <ac:picMkLst>
            <pc:docMk/>
            <pc:sldMk cId="309713344" sldId="277"/>
            <ac:picMk id="2" creationId="{54B52567-4BF4-4C14-82C4-F74309914C99}"/>
          </ac:picMkLst>
        </pc:picChg>
      </pc:sldChg>
      <pc:sldChg chg="addSp modSp new del">
        <pc:chgData name="Priyanka Patil" userId="S::hc6653@wayne.edu::375c7f03-63f7-4aa7-8dd5-dffe801482a0" providerId="AD" clId="Web-{5CBDB22D-6475-3097-D8D1-122F0F9758F6}" dt="2020-04-15T15:47:51.679" v="440"/>
        <pc:sldMkLst>
          <pc:docMk/>
          <pc:sldMk cId="1678089559" sldId="278"/>
        </pc:sldMkLst>
        <pc:spChg chg="add mod">
          <ac:chgData name="Priyanka Patil" userId="S::hc6653@wayne.edu::375c7f03-63f7-4aa7-8dd5-dffe801482a0" providerId="AD" clId="Web-{5CBDB22D-6475-3097-D8D1-122F0F9758F6}" dt="2020-04-15T15:40:12.037" v="268" actId="14100"/>
          <ac:spMkLst>
            <pc:docMk/>
            <pc:sldMk cId="1678089559" sldId="278"/>
            <ac:spMk id="2" creationId="{4A971BCD-CE8C-4F3B-8104-CC638BB7FC3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66AF48-781F-4074-9CED-291AAA9E0397}"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B55C5013-CE2E-46AA-AB13-D9D062A5E767}">
      <dgm:prSet/>
      <dgm:spPr/>
      <dgm:t>
        <a:bodyPr/>
        <a:lstStyle/>
        <a:p>
          <a:r>
            <a:rPr lang="en-US"/>
            <a:t>Introduction</a:t>
          </a:r>
        </a:p>
      </dgm:t>
    </dgm:pt>
    <dgm:pt modelId="{86307A7A-3255-46E2-8E2F-CC88AEC0B146}" type="parTrans" cxnId="{FF03DC73-D523-4532-8F16-CD6A82BE365C}">
      <dgm:prSet/>
      <dgm:spPr/>
      <dgm:t>
        <a:bodyPr/>
        <a:lstStyle/>
        <a:p>
          <a:endParaRPr lang="en-US"/>
        </a:p>
      </dgm:t>
    </dgm:pt>
    <dgm:pt modelId="{0D428549-E799-4E8D-B53F-ADCFD4445D57}" type="sibTrans" cxnId="{FF03DC73-D523-4532-8F16-CD6A82BE365C}">
      <dgm:prSet/>
      <dgm:spPr/>
      <dgm:t>
        <a:bodyPr/>
        <a:lstStyle/>
        <a:p>
          <a:endParaRPr lang="en-US"/>
        </a:p>
      </dgm:t>
    </dgm:pt>
    <dgm:pt modelId="{92EFBA5D-BAA2-42FF-8DB4-41E22672C469}">
      <dgm:prSet/>
      <dgm:spPr/>
      <dgm:t>
        <a:bodyPr/>
        <a:lstStyle/>
        <a:p>
          <a:r>
            <a:rPr lang="en-US"/>
            <a:t>Problem Statement</a:t>
          </a:r>
        </a:p>
      </dgm:t>
    </dgm:pt>
    <dgm:pt modelId="{3A62220B-FA16-45B7-8232-EDBA82AE70C7}" type="parTrans" cxnId="{B75638E0-9225-49C9-A99B-1105F15249BA}">
      <dgm:prSet/>
      <dgm:spPr/>
      <dgm:t>
        <a:bodyPr/>
        <a:lstStyle/>
        <a:p>
          <a:endParaRPr lang="en-US"/>
        </a:p>
      </dgm:t>
    </dgm:pt>
    <dgm:pt modelId="{090AF092-D721-4114-BBE0-8CA0AC4B0FD6}" type="sibTrans" cxnId="{B75638E0-9225-49C9-A99B-1105F15249BA}">
      <dgm:prSet/>
      <dgm:spPr/>
      <dgm:t>
        <a:bodyPr/>
        <a:lstStyle/>
        <a:p>
          <a:endParaRPr lang="en-US"/>
        </a:p>
      </dgm:t>
    </dgm:pt>
    <dgm:pt modelId="{A1829278-5D5E-43B9-A999-A0B665F215F3}">
      <dgm:prSet/>
      <dgm:spPr/>
      <dgm:t>
        <a:bodyPr/>
        <a:lstStyle/>
        <a:p>
          <a:r>
            <a:rPr lang="en-US"/>
            <a:t>Feature Selection</a:t>
          </a:r>
        </a:p>
      </dgm:t>
    </dgm:pt>
    <dgm:pt modelId="{27B5952C-6D06-4CFA-880A-72DAF3DF6D00}" type="parTrans" cxnId="{1ABC40D3-6BC0-4BB9-ACEA-32A41A722417}">
      <dgm:prSet/>
      <dgm:spPr/>
      <dgm:t>
        <a:bodyPr/>
        <a:lstStyle/>
        <a:p>
          <a:endParaRPr lang="en-US"/>
        </a:p>
      </dgm:t>
    </dgm:pt>
    <dgm:pt modelId="{4B1FD2E5-2F7C-4B27-A8C1-97DF57D2E3D7}" type="sibTrans" cxnId="{1ABC40D3-6BC0-4BB9-ACEA-32A41A722417}">
      <dgm:prSet/>
      <dgm:spPr/>
      <dgm:t>
        <a:bodyPr/>
        <a:lstStyle/>
        <a:p>
          <a:endParaRPr lang="en-US"/>
        </a:p>
      </dgm:t>
    </dgm:pt>
    <dgm:pt modelId="{B60DAD44-F812-4D7F-81AB-84B77A439826}">
      <dgm:prSet/>
      <dgm:spPr/>
      <dgm:t>
        <a:bodyPr/>
        <a:lstStyle/>
        <a:p>
          <a:r>
            <a:rPr lang="en-US"/>
            <a:t>Data Preprocessing and Description</a:t>
          </a:r>
        </a:p>
      </dgm:t>
    </dgm:pt>
    <dgm:pt modelId="{AC797BE7-82F6-4D87-8A29-08437FC2C745}" type="parTrans" cxnId="{2D70D1D3-A6BB-4417-A2A7-22C3B0D4F4DF}">
      <dgm:prSet/>
      <dgm:spPr/>
      <dgm:t>
        <a:bodyPr/>
        <a:lstStyle/>
        <a:p>
          <a:endParaRPr lang="en-US"/>
        </a:p>
      </dgm:t>
    </dgm:pt>
    <dgm:pt modelId="{BDD97909-74D6-497A-8DF3-F64D6A7B5D3D}" type="sibTrans" cxnId="{2D70D1D3-A6BB-4417-A2A7-22C3B0D4F4DF}">
      <dgm:prSet/>
      <dgm:spPr/>
      <dgm:t>
        <a:bodyPr/>
        <a:lstStyle/>
        <a:p>
          <a:endParaRPr lang="en-US"/>
        </a:p>
      </dgm:t>
    </dgm:pt>
    <dgm:pt modelId="{8C0D53E7-BDD7-4F0B-8A65-1E48B653D416}">
      <dgm:prSet/>
      <dgm:spPr/>
      <dgm:t>
        <a:bodyPr/>
        <a:lstStyle/>
        <a:p>
          <a:r>
            <a:rPr lang="en-US"/>
            <a:t>Exploratory Data Analysis</a:t>
          </a:r>
        </a:p>
      </dgm:t>
    </dgm:pt>
    <dgm:pt modelId="{420AF266-6AB7-4C2E-93CB-B92193FDDAB1}" type="parTrans" cxnId="{24B86519-F898-4C8A-A5BC-650571797018}">
      <dgm:prSet/>
      <dgm:spPr/>
      <dgm:t>
        <a:bodyPr/>
        <a:lstStyle/>
        <a:p>
          <a:endParaRPr lang="en-US"/>
        </a:p>
      </dgm:t>
    </dgm:pt>
    <dgm:pt modelId="{802B387B-817B-4B50-BC7C-DDA9C8452C22}" type="sibTrans" cxnId="{24B86519-F898-4C8A-A5BC-650571797018}">
      <dgm:prSet/>
      <dgm:spPr/>
      <dgm:t>
        <a:bodyPr/>
        <a:lstStyle/>
        <a:p>
          <a:endParaRPr lang="en-US"/>
        </a:p>
      </dgm:t>
    </dgm:pt>
    <dgm:pt modelId="{CC9C13DF-20EC-4712-95FF-3CCDB9D5DD20}">
      <dgm:prSet/>
      <dgm:spPr/>
      <dgm:t>
        <a:bodyPr/>
        <a:lstStyle/>
        <a:p>
          <a:r>
            <a:rPr lang="en-US"/>
            <a:t>Methodology and Implementation</a:t>
          </a:r>
        </a:p>
      </dgm:t>
    </dgm:pt>
    <dgm:pt modelId="{B4D2E4FD-F3A7-4BB9-92A0-1F8F954BABAC}" type="parTrans" cxnId="{49E54859-AC9A-41F9-9D53-DE525B12BD0A}">
      <dgm:prSet/>
      <dgm:spPr/>
      <dgm:t>
        <a:bodyPr/>
        <a:lstStyle/>
        <a:p>
          <a:endParaRPr lang="en-US"/>
        </a:p>
      </dgm:t>
    </dgm:pt>
    <dgm:pt modelId="{D4C067F8-F624-4F88-8E6C-3DCC22D112AF}" type="sibTrans" cxnId="{49E54859-AC9A-41F9-9D53-DE525B12BD0A}">
      <dgm:prSet/>
      <dgm:spPr/>
      <dgm:t>
        <a:bodyPr/>
        <a:lstStyle/>
        <a:p>
          <a:endParaRPr lang="en-US"/>
        </a:p>
      </dgm:t>
    </dgm:pt>
    <dgm:pt modelId="{0E5FE841-6A22-4D40-8914-F72273C819D9}">
      <dgm:prSet/>
      <dgm:spPr/>
      <dgm:t>
        <a:bodyPr/>
        <a:lstStyle/>
        <a:p>
          <a:r>
            <a:rPr lang="en-US"/>
            <a:t>Conclusion</a:t>
          </a:r>
        </a:p>
      </dgm:t>
    </dgm:pt>
    <dgm:pt modelId="{ABC289FA-815B-4323-8F7F-54D64495ECD8}" type="parTrans" cxnId="{326AFAFA-2775-48A8-BFBB-D53561F5113C}">
      <dgm:prSet/>
      <dgm:spPr/>
      <dgm:t>
        <a:bodyPr/>
        <a:lstStyle/>
        <a:p>
          <a:endParaRPr lang="en-US"/>
        </a:p>
      </dgm:t>
    </dgm:pt>
    <dgm:pt modelId="{4F960E6D-7768-4F9E-8F28-828998103222}" type="sibTrans" cxnId="{326AFAFA-2775-48A8-BFBB-D53561F5113C}">
      <dgm:prSet/>
      <dgm:spPr/>
      <dgm:t>
        <a:bodyPr/>
        <a:lstStyle/>
        <a:p>
          <a:endParaRPr lang="en-US"/>
        </a:p>
      </dgm:t>
    </dgm:pt>
    <dgm:pt modelId="{2848E0E7-62DB-6E4C-93E9-F09AAB5AEBF1}" type="pres">
      <dgm:prSet presAssocID="{7C66AF48-781F-4074-9CED-291AAA9E0397}" presName="linear" presStyleCnt="0">
        <dgm:presLayoutVars>
          <dgm:dir/>
          <dgm:animLvl val="lvl"/>
          <dgm:resizeHandles val="exact"/>
        </dgm:presLayoutVars>
      </dgm:prSet>
      <dgm:spPr/>
    </dgm:pt>
    <dgm:pt modelId="{9E55B81E-424C-8F4C-BD21-6FB93B2F847E}" type="pres">
      <dgm:prSet presAssocID="{B55C5013-CE2E-46AA-AB13-D9D062A5E767}" presName="parentLin" presStyleCnt="0"/>
      <dgm:spPr/>
    </dgm:pt>
    <dgm:pt modelId="{F91C0CA0-3B88-D848-A4B7-EFA286F9680E}" type="pres">
      <dgm:prSet presAssocID="{B55C5013-CE2E-46AA-AB13-D9D062A5E767}" presName="parentLeftMargin" presStyleLbl="node1" presStyleIdx="0" presStyleCnt="7"/>
      <dgm:spPr/>
    </dgm:pt>
    <dgm:pt modelId="{88E4E71F-683F-E34B-B3B9-392B7AC4CE7D}" type="pres">
      <dgm:prSet presAssocID="{B55C5013-CE2E-46AA-AB13-D9D062A5E767}" presName="parentText" presStyleLbl="node1" presStyleIdx="0" presStyleCnt="7">
        <dgm:presLayoutVars>
          <dgm:chMax val="0"/>
          <dgm:bulletEnabled val="1"/>
        </dgm:presLayoutVars>
      </dgm:prSet>
      <dgm:spPr/>
    </dgm:pt>
    <dgm:pt modelId="{C04B5648-9E07-1E49-801D-D0F24CD19395}" type="pres">
      <dgm:prSet presAssocID="{B55C5013-CE2E-46AA-AB13-D9D062A5E767}" presName="negativeSpace" presStyleCnt="0"/>
      <dgm:spPr/>
    </dgm:pt>
    <dgm:pt modelId="{AAC1F557-27B3-8947-A8E0-60369C6C9CFB}" type="pres">
      <dgm:prSet presAssocID="{B55C5013-CE2E-46AA-AB13-D9D062A5E767}" presName="childText" presStyleLbl="conFgAcc1" presStyleIdx="0" presStyleCnt="7">
        <dgm:presLayoutVars>
          <dgm:bulletEnabled val="1"/>
        </dgm:presLayoutVars>
      </dgm:prSet>
      <dgm:spPr/>
    </dgm:pt>
    <dgm:pt modelId="{ADB6341C-4EE6-3941-A865-4C822532A7BD}" type="pres">
      <dgm:prSet presAssocID="{0D428549-E799-4E8D-B53F-ADCFD4445D57}" presName="spaceBetweenRectangles" presStyleCnt="0"/>
      <dgm:spPr/>
    </dgm:pt>
    <dgm:pt modelId="{D7AB8DFC-7EAC-9A49-8AA4-033FBD6FE1AF}" type="pres">
      <dgm:prSet presAssocID="{92EFBA5D-BAA2-42FF-8DB4-41E22672C469}" presName="parentLin" presStyleCnt="0"/>
      <dgm:spPr/>
    </dgm:pt>
    <dgm:pt modelId="{9771CF73-ACEC-5F49-A384-438882B0D44B}" type="pres">
      <dgm:prSet presAssocID="{92EFBA5D-BAA2-42FF-8DB4-41E22672C469}" presName="parentLeftMargin" presStyleLbl="node1" presStyleIdx="0" presStyleCnt="7"/>
      <dgm:spPr/>
    </dgm:pt>
    <dgm:pt modelId="{50511949-656C-C047-BA82-3D77D35AC2D8}" type="pres">
      <dgm:prSet presAssocID="{92EFBA5D-BAA2-42FF-8DB4-41E22672C469}" presName="parentText" presStyleLbl="node1" presStyleIdx="1" presStyleCnt="7">
        <dgm:presLayoutVars>
          <dgm:chMax val="0"/>
          <dgm:bulletEnabled val="1"/>
        </dgm:presLayoutVars>
      </dgm:prSet>
      <dgm:spPr/>
    </dgm:pt>
    <dgm:pt modelId="{0D9CBAEB-BD79-FC48-96B5-8203276FB830}" type="pres">
      <dgm:prSet presAssocID="{92EFBA5D-BAA2-42FF-8DB4-41E22672C469}" presName="negativeSpace" presStyleCnt="0"/>
      <dgm:spPr/>
    </dgm:pt>
    <dgm:pt modelId="{1942214D-B7B6-5D4B-A2A3-238955B75BE3}" type="pres">
      <dgm:prSet presAssocID="{92EFBA5D-BAA2-42FF-8DB4-41E22672C469}" presName="childText" presStyleLbl="conFgAcc1" presStyleIdx="1" presStyleCnt="7">
        <dgm:presLayoutVars>
          <dgm:bulletEnabled val="1"/>
        </dgm:presLayoutVars>
      </dgm:prSet>
      <dgm:spPr/>
    </dgm:pt>
    <dgm:pt modelId="{168D9978-D268-3B46-A6F3-D16D0E1099D2}" type="pres">
      <dgm:prSet presAssocID="{090AF092-D721-4114-BBE0-8CA0AC4B0FD6}" presName="spaceBetweenRectangles" presStyleCnt="0"/>
      <dgm:spPr/>
    </dgm:pt>
    <dgm:pt modelId="{9A316B60-4EEC-6447-9495-BA2984C7CCB7}" type="pres">
      <dgm:prSet presAssocID="{A1829278-5D5E-43B9-A999-A0B665F215F3}" presName="parentLin" presStyleCnt="0"/>
      <dgm:spPr/>
    </dgm:pt>
    <dgm:pt modelId="{B0A02E77-CA79-9A4B-9E7B-CBC302BF6B69}" type="pres">
      <dgm:prSet presAssocID="{A1829278-5D5E-43B9-A999-A0B665F215F3}" presName="parentLeftMargin" presStyleLbl="node1" presStyleIdx="1" presStyleCnt="7"/>
      <dgm:spPr/>
    </dgm:pt>
    <dgm:pt modelId="{3E6DEB69-9B24-644C-A262-A1D1EDAB774B}" type="pres">
      <dgm:prSet presAssocID="{A1829278-5D5E-43B9-A999-A0B665F215F3}" presName="parentText" presStyleLbl="node1" presStyleIdx="2" presStyleCnt="7">
        <dgm:presLayoutVars>
          <dgm:chMax val="0"/>
          <dgm:bulletEnabled val="1"/>
        </dgm:presLayoutVars>
      </dgm:prSet>
      <dgm:spPr/>
    </dgm:pt>
    <dgm:pt modelId="{2791CF83-826B-9C4F-B550-8522FEB93CA3}" type="pres">
      <dgm:prSet presAssocID="{A1829278-5D5E-43B9-A999-A0B665F215F3}" presName="negativeSpace" presStyleCnt="0"/>
      <dgm:spPr/>
    </dgm:pt>
    <dgm:pt modelId="{6539C357-CFB6-0A4D-89FB-A8CE424457A5}" type="pres">
      <dgm:prSet presAssocID="{A1829278-5D5E-43B9-A999-A0B665F215F3}" presName="childText" presStyleLbl="conFgAcc1" presStyleIdx="2" presStyleCnt="7">
        <dgm:presLayoutVars>
          <dgm:bulletEnabled val="1"/>
        </dgm:presLayoutVars>
      </dgm:prSet>
      <dgm:spPr/>
    </dgm:pt>
    <dgm:pt modelId="{C6FD8145-1B7E-974A-B44E-C4E5D683D706}" type="pres">
      <dgm:prSet presAssocID="{4B1FD2E5-2F7C-4B27-A8C1-97DF57D2E3D7}" presName="spaceBetweenRectangles" presStyleCnt="0"/>
      <dgm:spPr/>
    </dgm:pt>
    <dgm:pt modelId="{FEEA9274-DA83-384F-B94E-5DA4269C2C0B}" type="pres">
      <dgm:prSet presAssocID="{B60DAD44-F812-4D7F-81AB-84B77A439826}" presName="parentLin" presStyleCnt="0"/>
      <dgm:spPr/>
    </dgm:pt>
    <dgm:pt modelId="{A08AC327-D348-7743-BEF3-657FCA0C84B0}" type="pres">
      <dgm:prSet presAssocID="{B60DAD44-F812-4D7F-81AB-84B77A439826}" presName="parentLeftMargin" presStyleLbl="node1" presStyleIdx="2" presStyleCnt="7"/>
      <dgm:spPr/>
    </dgm:pt>
    <dgm:pt modelId="{C32EECEB-F65E-5441-968D-FBAD1FD22D8E}" type="pres">
      <dgm:prSet presAssocID="{B60DAD44-F812-4D7F-81AB-84B77A439826}" presName="parentText" presStyleLbl="node1" presStyleIdx="3" presStyleCnt="7">
        <dgm:presLayoutVars>
          <dgm:chMax val="0"/>
          <dgm:bulletEnabled val="1"/>
        </dgm:presLayoutVars>
      </dgm:prSet>
      <dgm:spPr/>
    </dgm:pt>
    <dgm:pt modelId="{30D4235C-C2DB-8645-BCBD-16A1B7785EF0}" type="pres">
      <dgm:prSet presAssocID="{B60DAD44-F812-4D7F-81AB-84B77A439826}" presName="negativeSpace" presStyleCnt="0"/>
      <dgm:spPr/>
    </dgm:pt>
    <dgm:pt modelId="{795C98CC-E813-0E45-BF29-CF82DB2E307C}" type="pres">
      <dgm:prSet presAssocID="{B60DAD44-F812-4D7F-81AB-84B77A439826}" presName="childText" presStyleLbl="conFgAcc1" presStyleIdx="3" presStyleCnt="7">
        <dgm:presLayoutVars>
          <dgm:bulletEnabled val="1"/>
        </dgm:presLayoutVars>
      </dgm:prSet>
      <dgm:spPr/>
    </dgm:pt>
    <dgm:pt modelId="{7F186943-1A7B-6F45-A11C-2D191D920169}" type="pres">
      <dgm:prSet presAssocID="{BDD97909-74D6-497A-8DF3-F64D6A7B5D3D}" presName="spaceBetweenRectangles" presStyleCnt="0"/>
      <dgm:spPr/>
    </dgm:pt>
    <dgm:pt modelId="{25592807-6303-8948-843B-94D69E77743A}" type="pres">
      <dgm:prSet presAssocID="{8C0D53E7-BDD7-4F0B-8A65-1E48B653D416}" presName="parentLin" presStyleCnt="0"/>
      <dgm:spPr/>
    </dgm:pt>
    <dgm:pt modelId="{363498D3-7622-504F-ADA4-3804C3985B2E}" type="pres">
      <dgm:prSet presAssocID="{8C0D53E7-BDD7-4F0B-8A65-1E48B653D416}" presName="parentLeftMargin" presStyleLbl="node1" presStyleIdx="3" presStyleCnt="7"/>
      <dgm:spPr/>
    </dgm:pt>
    <dgm:pt modelId="{95540E42-DA3C-8E46-ABFA-71CDBE6F959A}" type="pres">
      <dgm:prSet presAssocID="{8C0D53E7-BDD7-4F0B-8A65-1E48B653D416}" presName="parentText" presStyleLbl="node1" presStyleIdx="4" presStyleCnt="7">
        <dgm:presLayoutVars>
          <dgm:chMax val="0"/>
          <dgm:bulletEnabled val="1"/>
        </dgm:presLayoutVars>
      </dgm:prSet>
      <dgm:spPr/>
    </dgm:pt>
    <dgm:pt modelId="{43DC9EA5-E30B-8441-9307-29C80762A363}" type="pres">
      <dgm:prSet presAssocID="{8C0D53E7-BDD7-4F0B-8A65-1E48B653D416}" presName="negativeSpace" presStyleCnt="0"/>
      <dgm:spPr/>
    </dgm:pt>
    <dgm:pt modelId="{8D6B21E6-42A7-6244-9CD8-6A51383BED57}" type="pres">
      <dgm:prSet presAssocID="{8C0D53E7-BDD7-4F0B-8A65-1E48B653D416}" presName="childText" presStyleLbl="conFgAcc1" presStyleIdx="4" presStyleCnt="7">
        <dgm:presLayoutVars>
          <dgm:bulletEnabled val="1"/>
        </dgm:presLayoutVars>
      </dgm:prSet>
      <dgm:spPr/>
    </dgm:pt>
    <dgm:pt modelId="{9F3737C4-1139-374A-B94A-8F022DA8B0AD}" type="pres">
      <dgm:prSet presAssocID="{802B387B-817B-4B50-BC7C-DDA9C8452C22}" presName="spaceBetweenRectangles" presStyleCnt="0"/>
      <dgm:spPr/>
    </dgm:pt>
    <dgm:pt modelId="{184ABFC5-C4A2-574D-BADB-530E8DB1F281}" type="pres">
      <dgm:prSet presAssocID="{CC9C13DF-20EC-4712-95FF-3CCDB9D5DD20}" presName="parentLin" presStyleCnt="0"/>
      <dgm:spPr/>
    </dgm:pt>
    <dgm:pt modelId="{AC23594A-3968-3B49-B072-95E5F51B757B}" type="pres">
      <dgm:prSet presAssocID="{CC9C13DF-20EC-4712-95FF-3CCDB9D5DD20}" presName="parentLeftMargin" presStyleLbl="node1" presStyleIdx="4" presStyleCnt="7"/>
      <dgm:spPr/>
    </dgm:pt>
    <dgm:pt modelId="{CA47D172-528B-B54A-9291-21BF4B0949B5}" type="pres">
      <dgm:prSet presAssocID="{CC9C13DF-20EC-4712-95FF-3CCDB9D5DD20}" presName="parentText" presStyleLbl="node1" presStyleIdx="5" presStyleCnt="7">
        <dgm:presLayoutVars>
          <dgm:chMax val="0"/>
          <dgm:bulletEnabled val="1"/>
        </dgm:presLayoutVars>
      </dgm:prSet>
      <dgm:spPr/>
    </dgm:pt>
    <dgm:pt modelId="{B9FF5C0C-ADF7-6147-ADC7-8A3BDF3EA61A}" type="pres">
      <dgm:prSet presAssocID="{CC9C13DF-20EC-4712-95FF-3CCDB9D5DD20}" presName="negativeSpace" presStyleCnt="0"/>
      <dgm:spPr/>
    </dgm:pt>
    <dgm:pt modelId="{BAC7CC52-4AAD-6B4E-8184-E28A60AE4447}" type="pres">
      <dgm:prSet presAssocID="{CC9C13DF-20EC-4712-95FF-3CCDB9D5DD20}" presName="childText" presStyleLbl="conFgAcc1" presStyleIdx="5" presStyleCnt="7">
        <dgm:presLayoutVars>
          <dgm:bulletEnabled val="1"/>
        </dgm:presLayoutVars>
      </dgm:prSet>
      <dgm:spPr/>
    </dgm:pt>
    <dgm:pt modelId="{085C3B0E-AEFB-754D-89DF-BF3154BFDB09}" type="pres">
      <dgm:prSet presAssocID="{D4C067F8-F624-4F88-8E6C-3DCC22D112AF}" presName="spaceBetweenRectangles" presStyleCnt="0"/>
      <dgm:spPr/>
    </dgm:pt>
    <dgm:pt modelId="{42E85CDE-D4B1-9842-950D-5F6D7659DAC2}" type="pres">
      <dgm:prSet presAssocID="{0E5FE841-6A22-4D40-8914-F72273C819D9}" presName="parentLin" presStyleCnt="0"/>
      <dgm:spPr/>
    </dgm:pt>
    <dgm:pt modelId="{CB53E513-E268-EF46-9B64-643711C662A4}" type="pres">
      <dgm:prSet presAssocID="{0E5FE841-6A22-4D40-8914-F72273C819D9}" presName="parentLeftMargin" presStyleLbl="node1" presStyleIdx="5" presStyleCnt="7"/>
      <dgm:spPr/>
    </dgm:pt>
    <dgm:pt modelId="{61668070-AA47-7841-9431-3B2221EF62EB}" type="pres">
      <dgm:prSet presAssocID="{0E5FE841-6A22-4D40-8914-F72273C819D9}" presName="parentText" presStyleLbl="node1" presStyleIdx="6" presStyleCnt="7">
        <dgm:presLayoutVars>
          <dgm:chMax val="0"/>
          <dgm:bulletEnabled val="1"/>
        </dgm:presLayoutVars>
      </dgm:prSet>
      <dgm:spPr/>
    </dgm:pt>
    <dgm:pt modelId="{10DDA242-2248-0543-9EB1-73683F66402D}" type="pres">
      <dgm:prSet presAssocID="{0E5FE841-6A22-4D40-8914-F72273C819D9}" presName="negativeSpace" presStyleCnt="0"/>
      <dgm:spPr/>
    </dgm:pt>
    <dgm:pt modelId="{4F6DB5B5-FE3F-1147-8BEF-0333DA438FC0}" type="pres">
      <dgm:prSet presAssocID="{0E5FE841-6A22-4D40-8914-F72273C819D9}" presName="childText" presStyleLbl="conFgAcc1" presStyleIdx="6" presStyleCnt="7">
        <dgm:presLayoutVars>
          <dgm:bulletEnabled val="1"/>
        </dgm:presLayoutVars>
      </dgm:prSet>
      <dgm:spPr/>
    </dgm:pt>
  </dgm:ptLst>
  <dgm:cxnLst>
    <dgm:cxn modelId="{19771303-2032-CF45-81B1-188951C64EC3}" type="presOf" srcId="{92EFBA5D-BAA2-42FF-8DB4-41E22672C469}" destId="{50511949-656C-C047-BA82-3D77D35AC2D8}" srcOrd="1" destOrd="0" presId="urn:microsoft.com/office/officeart/2005/8/layout/list1"/>
    <dgm:cxn modelId="{04670206-91C5-C847-A782-9103A16D9C6E}" type="presOf" srcId="{B60DAD44-F812-4D7F-81AB-84B77A439826}" destId="{A08AC327-D348-7743-BEF3-657FCA0C84B0}" srcOrd="0" destOrd="0" presId="urn:microsoft.com/office/officeart/2005/8/layout/list1"/>
    <dgm:cxn modelId="{B2B41C0D-0660-B547-A7B8-A4EC3D4BE560}" type="presOf" srcId="{0E5FE841-6A22-4D40-8914-F72273C819D9}" destId="{61668070-AA47-7841-9431-3B2221EF62EB}" srcOrd="1" destOrd="0" presId="urn:microsoft.com/office/officeart/2005/8/layout/list1"/>
    <dgm:cxn modelId="{7F81C311-B18D-D947-9DF8-895A115E2519}" type="presOf" srcId="{A1829278-5D5E-43B9-A999-A0B665F215F3}" destId="{3E6DEB69-9B24-644C-A262-A1D1EDAB774B}" srcOrd="1" destOrd="0" presId="urn:microsoft.com/office/officeart/2005/8/layout/list1"/>
    <dgm:cxn modelId="{24B86519-F898-4C8A-A5BC-650571797018}" srcId="{7C66AF48-781F-4074-9CED-291AAA9E0397}" destId="{8C0D53E7-BDD7-4F0B-8A65-1E48B653D416}" srcOrd="4" destOrd="0" parTransId="{420AF266-6AB7-4C2E-93CB-B92193FDDAB1}" sibTransId="{802B387B-817B-4B50-BC7C-DDA9C8452C22}"/>
    <dgm:cxn modelId="{A6E00E2C-19F5-8A42-AE30-D1B2B664CF14}" type="presOf" srcId="{CC9C13DF-20EC-4712-95FF-3CCDB9D5DD20}" destId="{AC23594A-3968-3B49-B072-95E5F51B757B}" srcOrd="0" destOrd="0" presId="urn:microsoft.com/office/officeart/2005/8/layout/list1"/>
    <dgm:cxn modelId="{49E54859-AC9A-41F9-9D53-DE525B12BD0A}" srcId="{7C66AF48-781F-4074-9CED-291AAA9E0397}" destId="{CC9C13DF-20EC-4712-95FF-3CCDB9D5DD20}" srcOrd="5" destOrd="0" parTransId="{B4D2E4FD-F3A7-4BB9-92A0-1F8F954BABAC}" sibTransId="{D4C067F8-F624-4F88-8E6C-3DCC22D112AF}"/>
    <dgm:cxn modelId="{FFCD5472-A445-8347-BBA9-80960062289B}" type="presOf" srcId="{B55C5013-CE2E-46AA-AB13-D9D062A5E767}" destId="{F91C0CA0-3B88-D848-A4B7-EFA286F9680E}" srcOrd="0" destOrd="0" presId="urn:microsoft.com/office/officeart/2005/8/layout/list1"/>
    <dgm:cxn modelId="{FF03DC73-D523-4532-8F16-CD6A82BE365C}" srcId="{7C66AF48-781F-4074-9CED-291AAA9E0397}" destId="{B55C5013-CE2E-46AA-AB13-D9D062A5E767}" srcOrd="0" destOrd="0" parTransId="{86307A7A-3255-46E2-8E2F-CC88AEC0B146}" sibTransId="{0D428549-E799-4E8D-B53F-ADCFD4445D57}"/>
    <dgm:cxn modelId="{9230D38E-199C-DD45-865A-4C38F14D5521}" type="presOf" srcId="{CC9C13DF-20EC-4712-95FF-3CCDB9D5DD20}" destId="{CA47D172-528B-B54A-9291-21BF4B0949B5}" srcOrd="1" destOrd="0" presId="urn:microsoft.com/office/officeart/2005/8/layout/list1"/>
    <dgm:cxn modelId="{02BDA5A3-7B38-C744-A8CC-CFEA79C40D59}" type="presOf" srcId="{B60DAD44-F812-4D7F-81AB-84B77A439826}" destId="{C32EECEB-F65E-5441-968D-FBAD1FD22D8E}" srcOrd="1" destOrd="0" presId="urn:microsoft.com/office/officeart/2005/8/layout/list1"/>
    <dgm:cxn modelId="{57357DB7-309C-FB48-AE79-13B79500FA49}" type="presOf" srcId="{92EFBA5D-BAA2-42FF-8DB4-41E22672C469}" destId="{9771CF73-ACEC-5F49-A384-438882B0D44B}" srcOrd="0" destOrd="0" presId="urn:microsoft.com/office/officeart/2005/8/layout/list1"/>
    <dgm:cxn modelId="{5D7292BE-D575-3E4F-A35D-4058743CAF0D}" type="presOf" srcId="{B55C5013-CE2E-46AA-AB13-D9D062A5E767}" destId="{88E4E71F-683F-E34B-B3B9-392B7AC4CE7D}" srcOrd="1" destOrd="0" presId="urn:microsoft.com/office/officeart/2005/8/layout/list1"/>
    <dgm:cxn modelId="{1ABC40D3-6BC0-4BB9-ACEA-32A41A722417}" srcId="{7C66AF48-781F-4074-9CED-291AAA9E0397}" destId="{A1829278-5D5E-43B9-A999-A0B665F215F3}" srcOrd="2" destOrd="0" parTransId="{27B5952C-6D06-4CFA-880A-72DAF3DF6D00}" sibTransId="{4B1FD2E5-2F7C-4B27-A8C1-97DF57D2E3D7}"/>
    <dgm:cxn modelId="{2D70D1D3-A6BB-4417-A2A7-22C3B0D4F4DF}" srcId="{7C66AF48-781F-4074-9CED-291AAA9E0397}" destId="{B60DAD44-F812-4D7F-81AB-84B77A439826}" srcOrd="3" destOrd="0" parTransId="{AC797BE7-82F6-4D87-8A29-08437FC2C745}" sibTransId="{BDD97909-74D6-497A-8DF3-F64D6A7B5D3D}"/>
    <dgm:cxn modelId="{1CCC27D4-0215-6348-B404-5C0708BE1526}" type="presOf" srcId="{0E5FE841-6A22-4D40-8914-F72273C819D9}" destId="{CB53E513-E268-EF46-9B64-643711C662A4}" srcOrd="0" destOrd="0" presId="urn:microsoft.com/office/officeart/2005/8/layout/list1"/>
    <dgm:cxn modelId="{41A4DFD7-7D9E-B746-99CD-9D03210480AF}" type="presOf" srcId="{8C0D53E7-BDD7-4F0B-8A65-1E48B653D416}" destId="{95540E42-DA3C-8E46-ABFA-71CDBE6F959A}" srcOrd="1" destOrd="0" presId="urn:microsoft.com/office/officeart/2005/8/layout/list1"/>
    <dgm:cxn modelId="{1A032EDE-80E2-1342-9A9D-9FE52CAF07D7}" type="presOf" srcId="{A1829278-5D5E-43B9-A999-A0B665F215F3}" destId="{B0A02E77-CA79-9A4B-9E7B-CBC302BF6B69}" srcOrd="0" destOrd="0" presId="urn:microsoft.com/office/officeart/2005/8/layout/list1"/>
    <dgm:cxn modelId="{B75638E0-9225-49C9-A99B-1105F15249BA}" srcId="{7C66AF48-781F-4074-9CED-291AAA9E0397}" destId="{92EFBA5D-BAA2-42FF-8DB4-41E22672C469}" srcOrd="1" destOrd="0" parTransId="{3A62220B-FA16-45B7-8232-EDBA82AE70C7}" sibTransId="{090AF092-D721-4114-BBE0-8CA0AC4B0FD6}"/>
    <dgm:cxn modelId="{15C1B9F3-D2C2-B249-BF99-D38D23B453FD}" type="presOf" srcId="{8C0D53E7-BDD7-4F0B-8A65-1E48B653D416}" destId="{363498D3-7622-504F-ADA4-3804C3985B2E}" srcOrd="0" destOrd="0" presId="urn:microsoft.com/office/officeart/2005/8/layout/list1"/>
    <dgm:cxn modelId="{C926CDFA-D6AA-D247-9558-6267B336E0D7}" type="presOf" srcId="{7C66AF48-781F-4074-9CED-291AAA9E0397}" destId="{2848E0E7-62DB-6E4C-93E9-F09AAB5AEBF1}" srcOrd="0" destOrd="0" presId="urn:microsoft.com/office/officeart/2005/8/layout/list1"/>
    <dgm:cxn modelId="{326AFAFA-2775-48A8-BFBB-D53561F5113C}" srcId="{7C66AF48-781F-4074-9CED-291AAA9E0397}" destId="{0E5FE841-6A22-4D40-8914-F72273C819D9}" srcOrd="6" destOrd="0" parTransId="{ABC289FA-815B-4323-8F7F-54D64495ECD8}" sibTransId="{4F960E6D-7768-4F9E-8F28-828998103222}"/>
    <dgm:cxn modelId="{161EBDC2-3BB6-1B44-B661-9D660EF143DB}" type="presParOf" srcId="{2848E0E7-62DB-6E4C-93E9-F09AAB5AEBF1}" destId="{9E55B81E-424C-8F4C-BD21-6FB93B2F847E}" srcOrd="0" destOrd="0" presId="urn:microsoft.com/office/officeart/2005/8/layout/list1"/>
    <dgm:cxn modelId="{D75BCE23-0657-9541-9C58-A0C0D385E1AE}" type="presParOf" srcId="{9E55B81E-424C-8F4C-BD21-6FB93B2F847E}" destId="{F91C0CA0-3B88-D848-A4B7-EFA286F9680E}" srcOrd="0" destOrd="0" presId="urn:microsoft.com/office/officeart/2005/8/layout/list1"/>
    <dgm:cxn modelId="{E4EC642D-0052-854A-9AFF-B7ECB3B9E232}" type="presParOf" srcId="{9E55B81E-424C-8F4C-BD21-6FB93B2F847E}" destId="{88E4E71F-683F-E34B-B3B9-392B7AC4CE7D}" srcOrd="1" destOrd="0" presId="urn:microsoft.com/office/officeart/2005/8/layout/list1"/>
    <dgm:cxn modelId="{2A7DF149-28D7-1B43-A978-C1647F9A9B02}" type="presParOf" srcId="{2848E0E7-62DB-6E4C-93E9-F09AAB5AEBF1}" destId="{C04B5648-9E07-1E49-801D-D0F24CD19395}" srcOrd="1" destOrd="0" presId="urn:microsoft.com/office/officeart/2005/8/layout/list1"/>
    <dgm:cxn modelId="{E670C4CC-3A0A-AD49-9914-41E27DA1E5DD}" type="presParOf" srcId="{2848E0E7-62DB-6E4C-93E9-F09AAB5AEBF1}" destId="{AAC1F557-27B3-8947-A8E0-60369C6C9CFB}" srcOrd="2" destOrd="0" presId="urn:microsoft.com/office/officeart/2005/8/layout/list1"/>
    <dgm:cxn modelId="{97033378-CA38-8B44-8043-DBC241E4A4C5}" type="presParOf" srcId="{2848E0E7-62DB-6E4C-93E9-F09AAB5AEBF1}" destId="{ADB6341C-4EE6-3941-A865-4C822532A7BD}" srcOrd="3" destOrd="0" presId="urn:microsoft.com/office/officeart/2005/8/layout/list1"/>
    <dgm:cxn modelId="{DEC58D3D-1BCD-B846-81C6-C68AE013BD97}" type="presParOf" srcId="{2848E0E7-62DB-6E4C-93E9-F09AAB5AEBF1}" destId="{D7AB8DFC-7EAC-9A49-8AA4-033FBD6FE1AF}" srcOrd="4" destOrd="0" presId="urn:microsoft.com/office/officeart/2005/8/layout/list1"/>
    <dgm:cxn modelId="{9564A6CB-D2A1-AB4E-932E-ED3E8A2B5E7D}" type="presParOf" srcId="{D7AB8DFC-7EAC-9A49-8AA4-033FBD6FE1AF}" destId="{9771CF73-ACEC-5F49-A384-438882B0D44B}" srcOrd="0" destOrd="0" presId="urn:microsoft.com/office/officeart/2005/8/layout/list1"/>
    <dgm:cxn modelId="{1155E6EE-2B9E-EE4D-828E-42D9AC47375F}" type="presParOf" srcId="{D7AB8DFC-7EAC-9A49-8AA4-033FBD6FE1AF}" destId="{50511949-656C-C047-BA82-3D77D35AC2D8}" srcOrd="1" destOrd="0" presId="urn:microsoft.com/office/officeart/2005/8/layout/list1"/>
    <dgm:cxn modelId="{EA326ED3-37FB-FE4F-BA2F-EEB451B060C9}" type="presParOf" srcId="{2848E0E7-62DB-6E4C-93E9-F09AAB5AEBF1}" destId="{0D9CBAEB-BD79-FC48-96B5-8203276FB830}" srcOrd="5" destOrd="0" presId="urn:microsoft.com/office/officeart/2005/8/layout/list1"/>
    <dgm:cxn modelId="{428934B3-0313-D040-8DA4-0AE3BD8AD862}" type="presParOf" srcId="{2848E0E7-62DB-6E4C-93E9-F09AAB5AEBF1}" destId="{1942214D-B7B6-5D4B-A2A3-238955B75BE3}" srcOrd="6" destOrd="0" presId="urn:microsoft.com/office/officeart/2005/8/layout/list1"/>
    <dgm:cxn modelId="{8F35BA87-47BD-EF40-AAFC-4E0B66822034}" type="presParOf" srcId="{2848E0E7-62DB-6E4C-93E9-F09AAB5AEBF1}" destId="{168D9978-D268-3B46-A6F3-D16D0E1099D2}" srcOrd="7" destOrd="0" presId="urn:microsoft.com/office/officeart/2005/8/layout/list1"/>
    <dgm:cxn modelId="{66BE401A-03E4-F448-848A-263A0F8F3A81}" type="presParOf" srcId="{2848E0E7-62DB-6E4C-93E9-F09AAB5AEBF1}" destId="{9A316B60-4EEC-6447-9495-BA2984C7CCB7}" srcOrd="8" destOrd="0" presId="urn:microsoft.com/office/officeart/2005/8/layout/list1"/>
    <dgm:cxn modelId="{FA35D69B-CB91-834B-9FBC-5D9316D41146}" type="presParOf" srcId="{9A316B60-4EEC-6447-9495-BA2984C7CCB7}" destId="{B0A02E77-CA79-9A4B-9E7B-CBC302BF6B69}" srcOrd="0" destOrd="0" presId="urn:microsoft.com/office/officeart/2005/8/layout/list1"/>
    <dgm:cxn modelId="{2DE114DF-5880-7A4A-8404-A7D728C5553F}" type="presParOf" srcId="{9A316B60-4EEC-6447-9495-BA2984C7CCB7}" destId="{3E6DEB69-9B24-644C-A262-A1D1EDAB774B}" srcOrd="1" destOrd="0" presId="urn:microsoft.com/office/officeart/2005/8/layout/list1"/>
    <dgm:cxn modelId="{F56B1BA6-2B5C-6740-A258-7A295EA4AF1C}" type="presParOf" srcId="{2848E0E7-62DB-6E4C-93E9-F09AAB5AEBF1}" destId="{2791CF83-826B-9C4F-B550-8522FEB93CA3}" srcOrd="9" destOrd="0" presId="urn:microsoft.com/office/officeart/2005/8/layout/list1"/>
    <dgm:cxn modelId="{C3EEBEE8-F274-F84E-9492-502636895C18}" type="presParOf" srcId="{2848E0E7-62DB-6E4C-93E9-F09AAB5AEBF1}" destId="{6539C357-CFB6-0A4D-89FB-A8CE424457A5}" srcOrd="10" destOrd="0" presId="urn:microsoft.com/office/officeart/2005/8/layout/list1"/>
    <dgm:cxn modelId="{7DBF6951-A81E-0443-824A-D80EBEA7EE4B}" type="presParOf" srcId="{2848E0E7-62DB-6E4C-93E9-F09AAB5AEBF1}" destId="{C6FD8145-1B7E-974A-B44E-C4E5D683D706}" srcOrd="11" destOrd="0" presId="urn:microsoft.com/office/officeart/2005/8/layout/list1"/>
    <dgm:cxn modelId="{0963EE0F-167A-5C48-AC72-96A624E4A988}" type="presParOf" srcId="{2848E0E7-62DB-6E4C-93E9-F09AAB5AEBF1}" destId="{FEEA9274-DA83-384F-B94E-5DA4269C2C0B}" srcOrd="12" destOrd="0" presId="urn:microsoft.com/office/officeart/2005/8/layout/list1"/>
    <dgm:cxn modelId="{F4AB4B05-726C-5446-9661-3867AC333FC4}" type="presParOf" srcId="{FEEA9274-DA83-384F-B94E-5DA4269C2C0B}" destId="{A08AC327-D348-7743-BEF3-657FCA0C84B0}" srcOrd="0" destOrd="0" presId="urn:microsoft.com/office/officeart/2005/8/layout/list1"/>
    <dgm:cxn modelId="{CEFDC125-CF08-2647-B36C-9CAD6771AF10}" type="presParOf" srcId="{FEEA9274-DA83-384F-B94E-5DA4269C2C0B}" destId="{C32EECEB-F65E-5441-968D-FBAD1FD22D8E}" srcOrd="1" destOrd="0" presId="urn:microsoft.com/office/officeart/2005/8/layout/list1"/>
    <dgm:cxn modelId="{6793EEBE-C457-3941-A2DC-5255CD3BF334}" type="presParOf" srcId="{2848E0E7-62DB-6E4C-93E9-F09AAB5AEBF1}" destId="{30D4235C-C2DB-8645-BCBD-16A1B7785EF0}" srcOrd="13" destOrd="0" presId="urn:microsoft.com/office/officeart/2005/8/layout/list1"/>
    <dgm:cxn modelId="{C3CDA9AF-938B-EC4D-A894-F7A4E219CB58}" type="presParOf" srcId="{2848E0E7-62DB-6E4C-93E9-F09AAB5AEBF1}" destId="{795C98CC-E813-0E45-BF29-CF82DB2E307C}" srcOrd="14" destOrd="0" presId="urn:microsoft.com/office/officeart/2005/8/layout/list1"/>
    <dgm:cxn modelId="{00764F44-E8AF-0345-823C-70A0B6808C12}" type="presParOf" srcId="{2848E0E7-62DB-6E4C-93E9-F09AAB5AEBF1}" destId="{7F186943-1A7B-6F45-A11C-2D191D920169}" srcOrd="15" destOrd="0" presId="urn:microsoft.com/office/officeart/2005/8/layout/list1"/>
    <dgm:cxn modelId="{4A24BD48-F764-164A-89E9-56AF597D671C}" type="presParOf" srcId="{2848E0E7-62DB-6E4C-93E9-F09AAB5AEBF1}" destId="{25592807-6303-8948-843B-94D69E77743A}" srcOrd="16" destOrd="0" presId="urn:microsoft.com/office/officeart/2005/8/layout/list1"/>
    <dgm:cxn modelId="{265D010E-24CC-8E4B-AF77-A5198E8D2A2D}" type="presParOf" srcId="{25592807-6303-8948-843B-94D69E77743A}" destId="{363498D3-7622-504F-ADA4-3804C3985B2E}" srcOrd="0" destOrd="0" presId="urn:microsoft.com/office/officeart/2005/8/layout/list1"/>
    <dgm:cxn modelId="{8231F748-7C05-8F46-81CE-3E2C4D455B3F}" type="presParOf" srcId="{25592807-6303-8948-843B-94D69E77743A}" destId="{95540E42-DA3C-8E46-ABFA-71CDBE6F959A}" srcOrd="1" destOrd="0" presId="urn:microsoft.com/office/officeart/2005/8/layout/list1"/>
    <dgm:cxn modelId="{A1FCA727-587A-7949-A046-0F3B90224AEC}" type="presParOf" srcId="{2848E0E7-62DB-6E4C-93E9-F09AAB5AEBF1}" destId="{43DC9EA5-E30B-8441-9307-29C80762A363}" srcOrd="17" destOrd="0" presId="urn:microsoft.com/office/officeart/2005/8/layout/list1"/>
    <dgm:cxn modelId="{1B92F844-E9C1-4C44-8482-BCF64DF9C5F6}" type="presParOf" srcId="{2848E0E7-62DB-6E4C-93E9-F09AAB5AEBF1}" destId="{8D6B21E6-42A7-6244-9CD8-6A51383BED57}" srcOrd="18" destOrd="0" presId="urn:microsoft.com/office/officeart/2005/8/layout/list1"/>
    <dgm:cxn modelId="{700FA14E-173F-2042-A76B-028916F5206B}" type="presParOf" srcId="{2848E0E7-62DB-6E4C-93E9-F09AAB5AEBF1}" destId="{9F3737C4-1139-374A-B94A-8F022DA8B0AD}" srcOrd="19" destOrd="0" presId="urn:microsoft.com/office/officeart/2005/8/layout/list1"/>
    <dgm:cxn modelId="{7BF19ED2-EBB4-4B4A-9CC6-B8C1DED0FF6D}" type="presParOf" srcId="{2848E0E7-62DB-6E4C-93E9-F09AAB5AEBF1}" destId="{184ABFC5-C4A2-574D-BADB-530E8DB1F281}" srcOrd="20" destOrd="0" presId="urn:microsoft.com/office/officeart/2005/8/layout/list1"/>
    <dgm:cxn modelId="{2FB06657-0138-5C42-8632-2281E2D24170}" type="presParOf" srcId="{184ABFC5-C4A2-574D-BADB-530E8DB1F281}" destId="{AC23594A-3968-3B49-B072-95E5F51B757B}" srcOrd="0" destOrd="0" presId="urn:microsoft.com/office/officeart/2005/8/layout/list1"/>
    <dgm:cxn modelId="{9F96E9DF-4585-4B42-A015-8E1B3EB27185}" type="presParOf" srcId="{184ABFC5-C4A2-574D-BADB-530E8DB1F281}" destId="{CA47D172-528B-B54A-9291-21BF4B0949B5}" srcOrd="1" destOrd="0" presId="urn:microsoft.com/office/officeart/2005/8/layout/list1"/>
    <dgm:cxn modelId="{0E042740-0C43-5C4C-814F-E0BCBC1D8D95}" type="presParOf" srcId="{2848E0E7-62DB-6E4C-93E9-F09AAB5AEBF1}" destId="{B9FF5C0C-ADF7-6147-ADC7-8A3BDF3EA61A}" srcOrd="21" destOrd="0" presId="urn:microsoft.com/office/officeart/2005/8/layout/list1"/>
    <dgm:cxn modelId="{6E6AF748-4B66-8B41-8BE0-EBC57A8980B2}" type="presParOf" srcId="{2848E0E7-62DB-6E4C-93E9-F09AAB5AEBF1}" destId="{BAC7CC52-4AAD-6B4E-8184-E28A60AE4447}" srcOrd="22" destOrd="0" presId="urn:microsoft.com/office/officeart/2005/8/layout/list1"/>
    <dgm:cxn modelId="{629E97FD-948B-3643-B8B7-D4B0E33C6CF2}" type="presParOf" srcId="{2848E0E7-62DB-6E4C-93E9-F09AAB5AEBF1}" destId="{085C3B0E-AEFB-754D-89DF-BF3154BFDB09}" srcOrd="23" destOrd="0" presId="urn:microsoft.com/office/officeart/2005/8/layout/list1"/>
    <dgm:cxn modelId="{10A41C63-E47F-CA4D-BDB3-26EC18052594}" type="presParOf" srcId="{2848E0E7-62DB-6E4C-93E9-F09AAB5AEBF1}" destId="{42E85CDE-D4B1-9842-950D-5F6D7659DAC2}" srcOrd="24" destOrd="0" presId="urn:microsoft.com/office/officeart/2005/8/layout/list1"/>
    <dgm:cxn modelId="{08F91489-5B5D-1C4B-BB22-EE6AABC25084}" type="presParOf" srcId="{42E85CDE-D4B1-9842-950D-5F6D7659DAC2}" destId="{CB53E513-E268-EF46-9B64-643711C662A4}" srcOrd="0" destOrd="0" presId="urn:microsoft.com/office/officeart/2005/8/layout/list1"/>
    <dgm:cxn modelId="{24D2354D-85C2-6140-A545-7388B61E8BEC}" type="presParOf" srcId="{42E85CDE-D4B1-9842-950D-5F6D7659DAC2}" destId="{61668070-AA47-7841-9431-3B2221EF62EB}" srcOrd="1" destOrd="0" presId="urn:microsoft.com/office/officeart/2005/8/layout/list1"/>
    <dgm:cxn modelId="{E152EDC0-851B-7344-87E0-C74AE2E77AAD}" type="presParOf" srcId="{2848E0E7-62DB-6E4C-93E9-F09AAB5AEBF1}" destId="{10DDA242-2248-0543-9EB1-73683F66402D}" srcOrd="25" destOrd="0" presId="urn:microsoft.com/office/officeart/2005/8/layout/list1"/>
    <dgm:cxn modelId="{4E422D3B-5D76-D648-9A98-A1A3EEFDF1C0}" type="presParOf" srcId="{2848E0E7-62DB-6E4C-93E9-F09AAB5AEBF1}" destId="{4F6DB5B5-FE3F-1147-8BEF-0333DA438FC0}"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655C80-EF23-46E5-88AF-BB0F048A735F}"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5B72E306-E032-40A5-9AFE-F23D6489B5E8}">
      <dgm:prSet/>
      <dgm:spPr/>
      <dgm:t>
        <a:bodyPr/>
        <a:lstStyle/>
        <a:p>
          <a:r>
            <a:rPr lang="en-US"/>
            <a:t>San Francisco has one of the highest crime rates in the United States of America compared to all communities of all sizes - from the smallest towns to the very largest cities. </a:t>
          </a:r>
        </a:p>
      </dgm:t>
    </dgm:pt>
    <dgm:pt modelId="{773AA717-201A-4196-950D-60E77076B196}" type="parTrans" cxnId="{69669F6C-1392-442D-9371-5ABFC499F3CB}">
      <dgm:prSet/>
      <dgm:spPr/>
      <dgm:t>
        <a:bodyPr/>
        <a:lstStyle/>
        <a:p>
          <a:endParaRPr lang="en-US"/>
        </a:p>
      </dgm:t>
    </dgm:pt>
    <dgm:pt modelId="{74FAD2D8-FE24-4D34-8141-E2F3B37B5434}" type="sibTrans" cxnId="{69669F6C-1392-442D-9371-5ABFC499F3CB}">
      <dgm:prSet/>
      <dgm:spPr/>
      <dgm:t>
        <a:bodyPr/>
        <a:lstStyle/>
        <a:p>
          <a:endParaRPr lang="en-US"/>
        </a:p>
      </dgm:t>
    </dgm:pt>
    <dgm:pt modelId="{EB41D6AB-11CD-4EB3-97D2-1AEA5307964F}">
      <dgm:prSet/>
      <dgm:spPr/>
      <dgm:t>
        <a:bodyPr/>
        <a:lstStyle/>
        <a:p>
          <a:r>
            <a:rPr lang="en-US"/>
            <a:t>For every 100,000 people, there are 18.86 daily crimes that occur in San Francisco.</a:t>
          </a:r>
        </a:p>
      </dgm:t>
    </dgm:pt>
    <dgm:pt modelId="{BDB8B4D2-F3F5-432D-9C7A-4A867E0BFACB}" type="parTrans" cxnId="{863B6A4C-A6DA-4E48-B557-44AE610106EB}">
      <dgm:prSet/>
      <dgm:spPr/>
      <dgm:t>
        <a:bodyPr/>
        <a:lstStyle/>
        <a:p>
          <a:endParaRPr lang="en-US"/>
        </a:p>
      </dgm:t>
    </dgm:pt>
    <dgm:pt modelId="{618793E2-49CC-4DF8-8661-85F689645DB1}" type="sibTrans" cxnId="{863B6A4C-A6DA-4E48-B557-44AE610106EB}">
      <dgm:prSet/>
      <dgm:spPr/>
      <dgm:t>
        <a:bodyPr/>
        <a:lstStyle/>
        <a:p>
          <a:endParaRPr lang="en-US"/>
        </a:p>
      </dgm:t>
    </dgm:pt>
    <dgm:pt modelId="{1C343DE8-354D-4EE0-BB12-62835B061FFC}">
      <dgm:prSet/>
      <dgm:spPr/>
      <dgm:t>
        <a:bodyPr/>
        <a:lstStyle/>
        <a:p>
          <a:r>
            <a:rPr lang="en-US"/>
            <a:t>San Francisco is safer than 5% of the cities in the United States.</a:t>
          </a:r>
        </a:p>
      </dgm:t>
    </dgm:pt>
    <dgm:pt modelId="{FBB96363-FC4B-4501-935E-C7E06E3102BD}" type="parTrans" cxnId="{7443614B-B9CE-45F3-A4DD-959C2E164ACD}">
      <dgm:prSet/>
      <dgm:spPr/>
      <dgm:t>
        <a:bodyPr/>
        <a:lstStyle/>
        <a:p>
          <a:endParaRPr lang="en-US"/>
        </a:p>
      </dgm:t>
    </dgm:pt>
    <dgm:pt modelId="{3C3DD26A-52BE-4C1E-A783-F6F51FA03E9D}" type="sibTrans" cxnId="{7443614B-B9CE-45F3-A4DD-959C2E164ACD}">
      <dgm:prSet/>
      <dgm:spPr/>
      <dgm:t>
        <a:bodyPr/>
        <a:lstStyle/>
        <a:p>
          <a:endParaRPr lang="en-US"/>
        </a:p>
      </dgm:t>
    </dgm:pt>
    <dgm:pt modelId="{2913A3B5-917D-4A5A-8A20-F5DFCBCFCFA9}">
      <dgm:prSet/>
      <dgm:spPr/>
      <dgm:t>
        <a:bodyPr/>
        <a:lstStyle/>
        <a:p>
          <a:r>
            <a:rPr lang="en-US"/>
            <a:t>In San Francisco you have a 1 in 15 chance of becoming a victim of any crime.</a:t>
          </a:r>
        </a:p>
      </dgm:t>
    </dgm:pt>
    <dgm:pt modelId="{FADB35DE-C97A-4EF2-A852-A554E1BE313B}" type="parTrans" cxnId="{7B3A064A-C9EF-4ECB-A71A-7169ED2F647B}">
      <dgm:prSet/>
      <dgm:spPr/>
      <dgm:t>
        <a:bodyPr/>
        <a:lstStyle/>
        <a:p>
          <a:endParaRPr lang="en-US"/>
        </a:p>
      </dgm:t>
    </dgm:pt>
    <dgm:pt modelId="{6F980EF8-99A5-499A-9359-C622DFC78E09}" type="sibTrans" cxnId="{7B3A064A-C9EF-4ECB-A71A-7169ED2F647B}">
      <dgm:prSet/>
      <dgm:spPr/>
      <dgm:t>
        <a:bodyPr/>
        <a:lstStyle/>
        <a:p>
          <a:endParaRPr lang="en-US"/>
        </a:p>
      </dgm:t>
    </dgm:pt>
    <dgm:pt modelId="{C13476AD-85B5-4478-B328-B5B79540A4BC}">
      <dgm:prSet/>
      <dgm:spPr/>
      <dgm:t>
        <a:bodyPr/>
        <a:lstStyle/>
        <a:p>
          <a:r>
            <a:rPr lang="en-US"/>
            <a:t>The number of total year over year crimes in San Francisco has not changed.</a:t>
          </a:r>
        </a:p>
      </dgm:t>
    </dgm:pt>
    <dgm:pt modelId="{7D5DA22E-F12B-499A-8CAB-BFDF5ADADE5B}" type="parTrans" cxnId="{91B3ED33-C9A2-4E3D-B280-9E2B0C8853B7}">
      <dgm:prSet/>
      <dgm:spPr/>
      <dgm:t>
        <a:bodyPr/>
        <a:lstStyle/>
        <a:p>
          <a:endParaRPr lang="en-US"/>
        </a:p>
      </dgm:t>
    </dgm:pt>
    <dgm:pt modelId="{D23F013B-B086-42CC-B37A-E7BB465FFCED}" type="sibTrans" cxnId="{91B3ED33-C9A2-4E3D-B280-9E2B0C8853B7}">
      <dgm:prSet/>
      <dgm:spPr/>
      <dgm:t>
        <a:bodyPr/>
        <a:lstStyle/>
        <a:p>
          <a:endParaRPr lang="en-US"/>
        </a:p>
      </dgm:t>
    </dgm:pt>
    <dgm:pt modelId="{FEC60DEC-1E45-3A4C-AFBD-A2531FCA19CA}" type="pres">
      <dgm:prSet presAssocID="{2B655C80-EF23-46E5-88AF-BB0F048A735F}" presName="vert0" presStyleCnt="0">
        <dgm:presLayoutVars>
          <dgm:dir/>
          <dgm:animOne val="branch"/>
          <dgm:animLvl val="lvl"/>
        </dgm:presLayoutVars>
      </dgm:prSet>
      <dgm:spPr/>
    </dgm:pt>
    <dgm:pt modelId="{98540EEC-0CEC-3245-815D-A42D283AAC83}" type="pres">
      <dgm:prSet presAssocID="{5B72E306-E032-40A5-9AFE-F23D6489B5E8}" presName="thickLine" presStyleLbl="alignNode1" presStyleIdx="0" presStyleCnt="5"/>
      <dgm:spPr/>
    </dgm:pt>
    <dgm:pt modelId="{D0098D2A-AC3B-1141-9132-A0D8C9959AE3}" type="pres">
      <dgm:prSet presAssocID="{5B72E306-E032-40A5-9AFE-F23D6489B5E8}" presName="horz1" presStyleCnt="0"/>
      <dgm:spPr/>
    </dgm:pt>
    <dgm:pt modelId="{5B33B700-9DBA-3247-BFC2-5106148309E8}" type="pres">
      <dgm:prSet presAssocID="{5B72E306-E032-40A5-9AFE-F23D6489B5E8}" presName="tx1" presStyleLbl="revTx" presStyleIdx="0" presStyleCnt="5"/>
      <dgm:spPr/>
    </dgm:pt>
    <dgm:pt modelId="{E7A0F46B-A137-8548-AC9F-BA50A0034D10}" type="pres">
      <dgm:prSet presAssocID="{5B72E306-E032-40A5-9AFE-F23D6489B5E8}" presName="vert1" presStyleCnt="0"/>
      <dgm:spPr/>
    </dgm:pt>
    <dgm:pt modelId="{20023B67-1374-F846-BBFA-21D17845FB1B}" type="pres">
      <dgm:prSet presAssocID="{EB41D6AB-11CD-4EB3-97D2-1AEA5307964F}" presName="thickLine" presStyleLbl="alignNode1" presStyleIdx="1" presStyleCnt="5"/>
      <dgm:spPr/>
    </dgm:pt>
    <dgm:pt modelId="{3C9016A7-1D54-B941-B561-8DA57EFCBE73}" type="pres">
      <dgm:prSet presAssocID="{EB41D6AB-11CD-4EB3-97D2-1AEA5307964F}" presName="horz1" presStyleCnt="0"/>
      <dgm:spPr/>
    </dgm:pt>
    <dgm:pt modelId="{CE62F51B-3E79-9240-A546-EAE2C2E0DC30}" type="pres">
      <dgm:prSet presAssocID="{EB41D6AB-11CD-4EB3-97D2-1AEA5307964F}" presName="tx1" presStyleLbl="revTx" presStyleIdx="1" presStyleCnt="5"/>
      <dgm:spPr/>
    </dgm:pt>
    <dgm:pt modelId="{DAAC16DB-E631-B147-8FCE-3D30522A172C}" type="pres">
      <dgm:prSet presAssocID="{EB41D6AB-11CD-4EB3-97D2-1AEA5307964F}" presName="vert1" presStyleCnt="0"/>
      <dgm:spPr/>
    </dgm:pt>
    <dgm:pt modelId="{D5B43669-F299-E444-842B-11E23A790386}" type="pres">
      <dgm:prSet presAssocID="{1C343DE8-354D-4EE0-BB12-62835B061FFC}" presName="thickLine" presStyleLbl="alignNode1" presStyleIdx="2" presStyleCnt="5"/>
      <dgm:spPr/>
    </dgm:pt>
    <dgm:pt modelId="{BE9E2B3E-EDEE-4D49-8A0D-DA7E095DD846}" type="pres">
      <dgm:prSet presAssocID="{1C343DE8-354D-4EE0-BB12-62835B061FFC}" presName="horz1" presStyleCnt="0"/>
      <dgm:spPr/>
    </dgm:pt>
    <dgm:pt modelId="{2214B631-BD2A-9E47-A8DC-550F0C9A6545}" type="pres">
      <dgm:prSet presAssocID="{1C343DE8-354D-4EE0-BB12-62835B061FFC}" presName="tx1" presStyleLbl="revTx" presStyleIdx="2" presStyleCnt="5"/>
      <dgm:spPr/>
    </dgm:pt>
    <dgm:pt modelId="{4D36FE3F-CAD6-E04D-A758-50363974E531}" type="pres">
      <dgm:prSet presAssocID="{1C343DE8-354D-4EE0-BB12-62835B061FFC}" presName="vert1" presStyleCnt="0"/>
      <dgm:spPr/>
    </dgm:pt>
    <dgm:pt modelId="{5F113CE0-3CCE-4444-85B5-545C417D2577}" type="pres">
      <dgm:prSet presAssocID="{2913A3B5-917D-4A5A-8A20-F5DFCBCFCFA9}" presName="thickLine" presStyleLbl="alignNode1" presStyleIdx="3" presStyleCnt="5"/>
      <dgm:spPr/>
    </dgm:pt>
    <dgm:pt modelId="{B02F0FD7-5B3A-BB47-952A-5EA90F3124D0}" type="pres">
      <dgm:prSet presAssocID="{2913A3B5-917D-4A5A-8A20-F5DFCBCFCFA9}" presName="horz1" presStyleCnt="0"/>
      <dgm:spPr/>
    </dgm:pt>
    <dgm:pt modelId="{86C77A8B-E1EE-0E45-B406-B6324B42D1FE}" type="pres">
      <dgm:prSet presAssocID="{2913A3B5-917D-4A5A-8A20-F5DFCBCFCFA9}" presName="tx1" presStyleLbl="revTx" presStyleIdx="3" presStyleCnt="5"/>
      <dgm:spPr/>
    </dgm:pt>
    <dgm:pt modelId="{BBA5D351-2EA5-1B43-9DCB-1793D9329EEA}" type="pres">
      <dgm:prSet presAssocID="{2913A3B5-917D-4A5A-8A20-F5DFCBCFCFA9}" presName="vert1" presStyleCnt="0"/>
      <dgm:spPr/>
    </dgm:pt>
    <dgm:pt modelId="{9A0DC294-A6A9-8D41-8835-D6A029BBC665}" type="pres">
      <dgm:prSet presAssocID="{C13476AD-85B5-4478-B328-B5B79540A4BC}" presName="thickLine" presStyleLbl="alignNode1" presStyleIdx="4" presStyleCnt="5"/>
      <dgm:spPr/>
    </dgm:pt>
    <dgm:pt modelId="{31853194-867D-AC48-ADC1-837B45B64A3B}" type="pres">
      <dgm:prSet presAssocID="{C13476AD-85B5-4478-B328-B5B79540A4BC}" presName="horz1" presStyleCnt="0"/>
      <dgm:spPr/>
    </dgm:pt>
    <dgm:pt modelId="{1EF5A03D-7F1A-314B-92AD-CCCD358DE02A}" type="pres">
      <dgm:prSet presAssocID="{C13476AD-85B5-4478-B328-B5B79540A4BC}" presName="tx1" presStyleLbl="revTx" presStyleIdx="4" presStyleCnt="5"/>
      <dgm:spPr/>
    </dgm:pt>
    <dgm:pt modelId="{70587D93-2B3B-864A-9EDC-C678EEC51701}" type="pres">
      <dgm:prSet presAssocID="{C13476AD-85B5-4478-B328-B5B79540A4BC}" presName="vert1" presStyleCnt="0"/>
      <dgm:spPr/>
    </dgm:pt>
  </dgm:ptLst>
  <dgm:cxnLst>
    <dgm:cxn modelId="{76542D0B-D213-8B48-B31C-B340564B7799}" type="presOf" srcId="{2913A3B5-917D-4A5A-8A20-F5DFCBCFCFA9}" destId="{86C77A8B-E1EE-0E45-B406-B6324B42D1FE}" srcOrd="0" destOrd="0" presId="urn:microsoft.com/office/officeart/2008/layout/LinedList"/>
    <dgm:cxn modelId="{ADD59B0E-4139-874F-9833-9E7A63EEDE32}" type="presOf" srcId="{C13476AD-85B5-4478-B328-B5B79540A4BC}" destId="{1EF5A03D-7F1A-314B-92AD-CCCD358DE02A}" srcOrd="0" destOrd="0" presId="urn:microsoft.com/office/officeart/2008/layout/LinedList"/>
    <dgm:cxn modelId="{1FB1971B-73BD-534E-B998-B4933A216161}" type="presOf" srcId="{EB41D6AB-11CD-4EB3-97D2-1AEA5307964F}" destId="{CE62F51B-3E79-9240-A546-EAE2C2E0DC30}" srcOrd="0" destOrd="0" presId="urn:microsoft.com/office/officeart/2008/layout/LinedList"/>
    <dgm:cxn modelId="{91B3ED33-C9A2-4E3D-B280-9E2B0C8853B7}" srcId="{2B655C80-EF23-46E5-88AF-BB0F048A735F}" destId="{C13476AD-85B5-4478-B328-B5B79540A4BC}" srcOrd="4" destOrd="0" parTransId="{7D5DA22E-F12B-499A-8CAB-BFDF5ADADE5B}" sibTransId="{D23F013B-B086-42CC-B37A-E7BB465FFCED}"/>
    <dgm:cxn modelId="{7B3A064A-C9EF-4ECB-A71A-7169ED2F647B}" srcId="{2B655C80-EF23-46E5-88AF-BB0F048A735F}" destId="{2913A3B5-917D-4A5A-8A20-F5DFCBCFCFA9}" srcOrd="3" destOrd="0" parTransId="{FADB35DE-C97A-4EF2-A852-A554E1BE313B}" sibTransId="{6F980EF8-99A5-499A-9359-C622DFC78E09}"/>
    <dgm:cxn modelId="{7443614B-B9CE-45F3-A4DD-959C2E164ACD}" srcId="{2B655C80-EF23-46E5-88AF-BB0F048A735F}" destId="{1C343DE8-354D-4EE0-BB12-62835B061FFC}" srcOrd="2" destOrd="0" parTransId="{FBB96363-FC4B-4501-935E-C7E06E3102BD}" sibTransId="{3C3DD26A-52BE-4C1E-A783-F6F51FA03E9D}"/>
    <dgm:cxn modelId="{863B6A4C-A6DA-4E48-B557-44AE610106EB}" srcId="{2B655C80-EF23-46E5-88AF-BB0F048A735F}" destId="{EB41D6AB-11CD-4EB3-97D2-1AEA5307964F}" srcOrd="1" destOrd="0" parTransId="{BDB8B4D2-F3F5-432D-9C7A-4A867E0BFACB}" sibTransId="{618793E2-49CC-4DF8-8661-85F689645DB1}"/>
    <dgm:cxn modelId="{69669F6C-1392-442D-9371-5ABFC499F3CB}" srcId="{2B655C80-EF23-46E5-88AF-BB0F048A735F}" destId="{5B72E306-E032-40A5-9AFE-F23D6489B5E8}" srcOrd="0" destOrd="0" parTransId="{773AA717-201A-4196-950D-60E77076B196}" sibTransId="{74FAD2D8-FE24-4D34-8141-E2F3B37B5434}"/>
    <dgm:cxn modelId="{0BC7A1C0-5A04-C64D-B059-88FD37CCAB9D}" type="presOf" srcId="{5B72E306-E032-40A5-9AFE-F23D6489B5E8}" destId="{5B33B700-9DBA-3247-BFC2-5106148309E8}" srcOrd="0" destOrd="0" presId="urn:microsoft.com/office/officeart/2008/layout/LinedList"/>
    <dgm:cxn modelId="{C4C9D6C1-4F36-7644-97FC-7A07B257164E}" type="presOf" srcId="{1C343DE8-354D-4EE0-BB12-62835B061FFC}" destId="{2214B631-BD2A-9E47-A8DC-550F0C9A6545}" srcOrd="0" destOrd="0" presId="urn:microsoft.com/office/officeart/2008/layout/LinedList"/>
    <dgm:cxn modelId="{B8CFF0FD-02D9-2843-98E1-8128E1C5EC9D}" type="presOf" srcId="{2B655C80-EF23-46E5-88AF-BB0F048A735F}" destId="{FEC60DEC-1E45-3A4C-AFBD-A2531FCA19CA}" srcOrd="0" destOrd="0" presId="urn:microsoft.com/office/officeart/2008/layout/LinedList"/>
    <dgm:cxn modelId="{5AD66703-BCE2-C241-B15C-F564A9AD03FD}" type="presParOf" srcId="{FEC60DEC-1E45-3A4C-AFBD-A2531FCA19CA}" destId="{98540EEC-0CEC-3245-815D-A42D283AAC83}" srcOrd="0" destOrd="0" presId="urn:microsoft.com/office/officeart/2008/layout/LinedList"/>
    <dgm:cxn modelId="{CF40746E-D927-B94A-A784-843269345EF1}" type="presParOf" srcId="{FEC60DEC-1E45-3A4C-AFBD-A2531FCA19CA}" destId="{D0098D2A-AC3B-1141-9132-A0D8C9959AE3}" srcOrd="1" destOrd="0" presId="urn:microsoft.com/office/officeart/2008/layout/LinedList"/>
    <dgm:cxn modelId="{C28F625C-DD57-1349-9297-DBD9116A9798}" type="presParOf" srcId="{D0098D2A-AC3B-1141-9132-A0D8C9959AE3}" destId="{5B33B700-9DBA-3247-BFC2-5106148309E8}" srcOrd="0" destOrd="0" presId="urn:microsoft.com/office/officeart/2008/layout/LinedList"/>
    <dgm:cxn modelId="{2A5012E8-C81E-5040-B0ED-59C9DB292755}" type="presParOf" srcId="{D0098D2A-AC3B-1141-9132-A0D8C9959AE3}" destId="{E7A0F46B-A137-8548-AC9F-BA50A0034D10}" srcOrd="1" destOrd="0" presId="urn:microsoft.com/office/officeart/2008/layout/LinedList"/>
    <dgm:cxn modelId="{92F62E43-4653-264D-9A7A-1C4D8206124A}" type="presParOf" srcId="{FEC60DEC-1E45-3A4C-AFBD-A2531FCA19CA}" destId="{20023B67-1374-F846-BBFA-21D17845FB1B}" srcOrd="2" destOrd="0" presId="urn:microsoft.com/office/officeart/2008/layout/LinedList"/>
    <dgm:cxn modelId="{911725AA-6961-C445-B975-F7D1141FAABA}" type="presParOf" srcId="{FEC60DEC-1E45-3A4C-AFBD-A2531FCA19CA}" destId="{3C9016A7-1D54-B941-B561-8DA57EFCBE73}" srcOrd="3" destOrd="0" presId="urn:microsoft.com/office/officeart/2008/layout/LinedList"/>
    <dgm:cxn modelId="{833F0029-D94F-4B44-B538-EF3D02AF5910}" type="presParOf" srcId="{3C9016A7-1D54-B941-B561-8DA57EFCBE73}" destId="{CE62F51B-3E79-9240-A546-EAE2C2E0DC30}" srcOrd="0" destOrd="0" presId="urn:microsoft.com/office/officeart/2008/layout/LinedList"/>
    <dgm:cxn modelId="{D59A34D1-29BC-6448-AD84-3401D89B4B06}" type="presParOf" srcId="{3C9016A7-1D54-B941-B561-8DA57EFCBE73}" destId="{DAAC16DB-E631-B147-8FCE-3D30522A172C}" srcOrd="1" destOrd="0" presId="urn:microsoft.com/office/officeart/2008/layout/LinedList"/>
    <dgm:cxn modelId="{6FF404E8-B816-804B-A142-025A57895129}" type="presParOf" srcId="{FEC60DEC-1E45-3A4C-AFBD-A2531FCA19CA}" destId="{D5B43669-F299-E444-842B-11E23A790386}" srcOrd="4" destOrd="0" presId="urn:microsoft.com/office/officeart/2008/layout/LinedList"/>
    <dgm:cxn modelId="{796C6E43-50EE-0844-95AF-4DE48D347138}" type="presParOf" srcId="{FEC60DEC-1E45-3A4C-AFBD-A2531FCA19CA}" destId="{BE9E2B3E-EDEE-4D49-8A0D-DA7E095DD846}" srcOrd="5" destOrd="0" presId="urn:microsoft.com/office/officeart/2008/layout/LinedList"/>
    <dgm:cxn modelId="{01262329-E2FD-544D-A26D-C06B6836B8A7}" type="presParOf" srcId="{BE9E2B3E-EDEE-4D49-8A0D-DA7E095DD846}" destId="{2214B631-BD2A-9E47-A8DC-550F0C9A6545}" srcOrd="0" destOrd="0" presId="urn:microsoft.com/office/officeart/2008/layout/LinedList"/>
    <dgm:cxn modelId="{009514F5-BE75-D04C-8367-A5BD37CE52D2}" type="presParOf" srcId="{BE9E2B3E-EDEE-4D49-8A0D-DA7E095DD846}" destId="{4D36FE3F-CAD6-E04D-A758-50363974E531}" srcOrd="1" destOrd="0" presId="urn:microsoft.com/office/officeart/2008/layout/LinedList"/>
    <dgm:cxn modelId="{B33621DF-64DE-914E-8E5E-B4191331F022}" type="presParOf" srcId="{FEC60DEC-1E45-3A4C-AFBD-A2531FCA19CA}" destId="{5F113CE0-3CCE-4444-85B5-545C417D2577}" srcOrd="6" destOrd="0" presId="urn:microsoft.com/office/officeart/2008/layout/LinedList"/>
    <dgm:cxn modelId="{EBB36977-FA2F-A442-9608-7A20D940669E}" type="presParOf" srcId="{FEC60DEC-1E45-3A4C-AFBD-A2531FCA19CA}" destId="{B02F0FD7-5B3A-BB47-952A-5EA90F3124D0}" srcOrd="7" destOrd="0" presId="urn:microsoft.com/office/officeart/2008/layout/LinedList"/>
    <dgm:cxn modelId="{6442E482-2DF8-F74C-80A7-8129BB3DDFEA}" type="presParOf" srcId="{B02F0FD7-5B3A-BB47-952A-5EA90F3124D0}" destId="{86C77A8B-E1EE-0E45-B406-B6324B42D1FE}" srcOrd="0" destOrd="0" presId="urn:microsoft.com/office/officeart/2008/layout/LinedList"/>
    <dgm:cxn modelId="{D60D5A46-519B-3742-B6E1-AC54F985E5DE}" type="presParOf" srcId="{B02F0FD7-5B3A-BB47-952A-5EA90F3124D0}" destId="{BBA5D351-2EA5-1B43-9DCB-1793D9329EEA}" srcOrd="1" destOrd="0" presId="urn:microsoft.com/office/officeart/2008/layout/LinedList"/>
    <dgm:cxn modelId="{A6F2BA9C-A4B8-844E-8A4D-36B3FC4F99C5}" type="presParOf" srcId="{FEC60DEC-1E45-3A4C-AFBD-A2531FCA19CA}" destId="{9A0DC294-A6A9-8D41-8835-D6A029BBC665}" srcOrd="8" destOrd="0" presId="urn:microsoft.com/office/officeart/2008/layout/LinedList"/>
    <dgm:cxn modelId="{66B527F1-4287-0D45-A046-0FD01148B4EC}" type="presParOf" srcId="{FEC60DEC-1E45-3A4C-AFBD-A2531FCA19CA}" destId="{31853194-867D-AC48-ADC1-837B45B64A3B}" srcOrd="9" destOrd="0" presId="urn:microsoft.com/office/officeart/2008/layout/LinedList"/>
    <dgm:cxn modelId="{D71E4D18-ADC2-6945-B8ED-FC31D0B706B2}" type="presParOf" srcId="{31853194-867D-AC48-ADC1-837B45B64A3B}" destId="{1EF5A03D-7F1A-314B-92AD-CCCD358DE02A}" srcOrd="0" destOrd="0" presId="urn:microsoft.com/office/officeart/2008/layout/LinedList"/>
    <dgm:cxn modelId="{C427077D-2766-A546-A202-060CD83A692D}" type="presParOf" srcId="{31853194-867D-AC48-ADC1-837B45B64A3B}" destId="{70587D93-2B3B-864A-9EDC-C678EEC517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1F557-27B3-8947-A8E0-60369C6C9CFB}">
      <dsp:nvSpPr>
        <dsp:cNvPr id="0" name=""/>
        <dsp:cNvSpPr/>
      </dsp:nvSpPr>
      <dsp:spPr>
        <a:xfrm>
          <a:off x="0" y="376806"/>
          <a:ext cx="63679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E4E71F-683F-E34B-B3B9-392B7AC4CE7D}">
      <dsp:nvSpPr>
        <dsp:cNvPr id="0" name=""/>
        <dsp:cNvSpPr/>
      </dsp:nvSpPr>
      <dsp:spPr>
        <a:xfrm>
          <a:off x="318395" y="81606"/>
          <a:ext cx="445753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Introduction</a:t>
          </a:r>
        </a:p>
      </dsp:txBody>
      <dsp:txXfrm>
        <a:off x="347216" y="110427"/>
        <a:ext cx="4399897" cy="532758"/>
      </dsp:txXfrm>
    </dsp:sp>
    <dsp:sp modelId="{1942214D-B7B6-5D4B-A2A3-238955B75BE3}">
      <dsp:nvSpPr>
        <dsp:cNvPr id="0" name=""/>
        <dsp:cNvSpPr/>
      </dsp:nvSpPr>
      <dsp:spPr>
        <a:xfrm>
          <a:off x="0" y="1284006"/>
          <a:ext cx="6367912" cy="504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511949-656C-C047-BA82-3D77D35AC2D8}">
      <dsp:nvSpPr>
        <dsp:cNvPr id="0" name=""/>
        <dsp:cNvSpPr/>
      </dsp:nvSpPr>
      <dsp:spPr>
        <a:xfrm>
          <a:off x="318395" y="988806"/>
          <a:ext cx="4457539"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Problem Statement</a:t>
          </a:r>
        </a:p>
      </dsp:txBody>
      <dsp:txXfrm>
        <a:off x="347216" y="1017627"/>
        <a:ext cx="4399897" cy="532758"/>
      </dsp:txXfrm>
    </dsp:sp>
    <dsp:sp modelId="{6539C357-CFB6-0A4D-89FB-A8CE424457A5}">
      <dsp:nvSpPr>
        <dsp:cNvPr id="0" name=""/>
        <dsp:cNvSpPr/>
      </dsp:nvSpPr>
      <dsp:spPr>
        <a:xfrm>
          <a:off x="0" y="2191206"/>
          <a:ext cx="6367912" cy="504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6DEB69-9B24-644C-A262-A1D1EDAB774B}">
      <dsp:nvSpPr>
        <dsp:cNvPr id="0" name=""/>
        <dsp:cNvSpPr/>
      </dsp:nvSpPr>
      <dsp:spPr>
        <a:xfrm>
          <a:off x="318395" y="1896006"/>
          <a:ext cx="4457539"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Feature Selection</a:t>
          </a:r>
        </a:p>
      </dsp:txBody>
      <dsp:txXfrm>
        <a:off x="347216" y="1924827"/>
        <a:ext cx="4399897" cy="532758"/>
      </dsp:txXfrm>
    </dsp:sp>
    <dsp:sp modelId="{795C98CC-E813-0E45-BF29-CF82DB2E307C}">
      <dsp:nvSpPr>
        <dsp:cNvPr id="0" name=""/>
        <dsp:cNvSpPr/>
      </dsp:nvSpPr>
      <dsp:spPr>
        <a:xfrm>
          <a:off x="0" y="3098406"/>
          <a:ext cx="6367912" cy="504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2EECEB-F65E-5441-968D-FBAD1FD22D8E}">
      <dsp:nvSpPr>
        <dsp:cNvPr id="0" name=""/>
        <dsp:cNvSpPr/>
      </dsp:nvSpPr>
      <dsp:spPr>
        <a:xfrm>
          <a:off x="318395" y="2803206"/>
          <a:ext cx="4457539"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Data Preprocessing and Description</a:t>
          </a:r>
        </a:p>
      </dsp:txBody>
      <dsp:txXfrm>
        <a:off x="347216" y="2832027"/>
        <a:ext cx="4399897" cy="532758"/>
      </dsp:txXfrm>
    </dsp:sp>
    <dsp:sp modelId="{8D6B21E6-42A7-6244-9CD8-6A51383BED57}">
      <dsp:nvSpPr>
        <dsp:cNvPr id="0" name=""/>
        <dsp:cNvSpPr/>
      </dsp:nvSpPr>
      <dsp:spPr>
        <a:xfrm>
          <a:off x="0" y="4005606"/>
          <a:ext cx="6367912" cy="504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540E42-DA3C-8E46-ABFA-71CDBE6F959A}">
      <dsp:nvSpPr>
        <dsp:cNvPr id="0" name=""/>
        <dsp:cNvSpPr/>
      </dsp:nvSpPr>
      <dsp:spPr>
        <a:xfrm>
          <a:off x="318395" y="3710406"/>
          <a:ext cx="4457539" cy="5904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Exploratory Data Analysis</a:t>
          </a:r>
        </a:p>
      </dsp:txBody>
      <dsp:txXfrm>
        <a:off x="347216" y="3739227"/>
        <a:ext cx="4399897" cy="532758"/>
      </dsp:txXfrm>
    </dsp:sp>
    <dsp:sp modelId="{BAC7CC52-4AAD-6B4E-8184-E28A60AE4447}">
      <dsp:nvSpPr>
        <dsp:cNvPr id="0" name=""/>
        <dsp:cNvSpPr/>
      </dsp:nvSpPr>
      <dsp:spPr>
        <a:xfrm>
          <a:off x="0" y="4912806"/>
          <a:ext cx="63679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47D172-528B-B54A-9291-21BF4B0949B5}">
      <dsp:nvSpPr>
        <dsp:cNvPr id="0" name=""/>
        <dsp:cNvSpPr/>
      </dsp:nvSpPr>
      <dsp:spPr>
        <a:xfrm>
          <a:off x="318395" y="4617606"/>
          <a:ext cx="445753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Methodology and Implementation</a:t>
          </a:r>
        </a:p>
      </dsp:txBody>
      <dsp:txXfrm>
        <a:off x="347216" y="4646427"/>
        <a:ext cx="4399897" cy="532758"/>
      </dsp:txXfrm>
    </dsp:sp>
    <dsp:sp modelId="{4F6DB5B5-FE3F-1147-8BEF-0333DA438FC0}">
      <dsp:nvSpPr>
        <dsp:cNvPr id="0" name=""/>
        <dsp:cNvSpPr/>
      </dsp:nvSpPr>
      <dsp:spPr>
        <a:xfrm>
          <a:off x="0" y="5820006"/>
          <a:ext cx="6367912" cy="504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668070-AA47-7841-9431-3B2221EF62EB}">
      <dsp:nvSpPr>
        <dsp:cNvPr id="0" name=""/>
        <dsp:cNvSpPr/>
      </dsp:nvSpPr>
      <dsp:spPr>
        <a:xfrm>
          <a:off x="318395" y="5524806"/>
          <a:ext cx="4457539"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Conclusion</a:t>
          </a:r>
        </a:p>
      </dsp:txBody>
      <dsp:txXfrm>
        <a:off x="347216" y="5553627"/>
        <a:ext cx="4399897"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40EEC-0CEC-3245-815D-A42D283AAC83}">
      <dsp:nvSpPr>
        <dsp:cNvPr id="0" name=""/>
        <dsp:cNvSpPr/>
      </dsp:nvSpPr>
      <dsp:spPr>
        <a:xfrm>
          <a:off x="0" y="671"/>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33B700-9DBA-3247-BFC2-5106148309E8}">
      <dsp:nvSpPr>
        <dsp:cNvPr id="0" name=""/>
        <dsp:cNvSpPr/>
      </dsp:nvSpPr>
      <dsp:spPr>
        <a:xfrm>
          <a:off x="0" y="671"/>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San Francisco has one of the highest crime rates in the United States of America compared to all communities of all sizes - from the smallest towns to the very largest cities. </a:t>
          </a:r>
        </a:p>
      </dsp:txBody>
      <dsp:txXfrm>
        <a:off x="0" y="671"/>
        <a:ext cx="6263640" cy="1100668"/>
      </dsp:txXfrm>
    </dsp:sp>
    <dsp:sp modelId="{20023B67-1374-F846-BBFA-21D17845FB1B}">
      <dsp:nvSpPr>
        <dsp:cNvPr id="0" name=""/>
        <dsp:cNvSpPr/>
      </dsp:nvSpPr>
      <dsp:spPr>
        <a:xfrm>
          <a:off x="0" y="110134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2F51B-3E79-9240-A546-EAE2C2E0DC30}">
      <dsp:nvSpPr>
        <dsp:cNvPr id="0" name=""/>
        <dsp:cNvSpPr/>
      </dsp:nvSpPr>
      <dsp:spPr>
        <a:xfrm>
          <a:off x="0" y="1101340"/>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For every 100,000 people, there are 18.86 daily crimes that occur in San Francisco.</a:t>
          </a:r>
        </a:p>
      </dsp:txBody>
      <dsp:txXfrm>
        <a:off x="0" y="1101340"/>
        <a:ext cx="6263640" cy="1100668"/>
      </dsp:txXfrm>
    </dsp:sp>
    <dsp:sp modelId="{D5B43669-F299-E444-842B-11E23A790386}">
      <dsp:nvSpPr>
        <dsp:cNvPr id="0" name=""/>
        <dsp:cNvSpPr/>
      </dsp:nvSpPr>
      <dsp:spPr>
        <a:xfrm>
          <a:off x="0" y="2202009"/>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4B631-BD2A-9E47-A8DC-550F0C9A6545}">
      <dsp:nvSpPr>
        <dsp:cNvPr id="0" name=""/>
        <dsp:cNvSpPr/>
      </dsp:nvSpPr>
      <dsp:spPr>
        <a:xfrm>
          <a:off x="0" y="2202009"/>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San Francisco is safer than 5% of the cities in the United States.</a:t>
          </a:r>
        </a:p>
      </dsp:txBody>
      <dsp:txXfrm>
        <a:off x="0" y="2202009"/>
        <a:ext cx="6263640" cy="1100668"/>
      </dsp:txXfrm>
    </dsp:sp>
    <dsp:sp modelId="{5F113CE0-3CCE-4444-85B5-545C417D2577}">
      <dsp:nvSpPr>
        <dsp:cNvPr id="0" name=""/>
        <dsp:cNvSpPr/>
      </dsp:nvSpPr>
      <dsp:spPr>
        <a:xfrm>
          <a:off x="0" y="3302678"/>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C77A8B-E1EE-0E45-B406-B6324B42D1FE}">
      <dsp:nvSpPr>
        <dsp:cNvPr id="0" name=""/>
        <dsp:cNvSpPr/>
      </dsp:nvSpPr>
      <dsp:spPr>
        <a:xfrm>
          <a:off x="0" y="3302678"/>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 San Francisco you have a 1 in 15 chance of becoming a victim of any crime.</a:t>
          </a:r>
        </a:p>
      </dsp:txBody>
      <dsp:txXfrm>
        <a:off x="0" y="3302678"/>
        <a:ext cx="6263640" cy="1100668"/>
      </dsp:txXfrm>
    </dsp:sp>
    <dsp:sp modelId="{9A0DC294-A6A9-8D41-8835-D6A029BBC665}">
      <dsp:nvSpPr>
        <dsp:cNvPr id="0" name=""/>
        <dsp:cNvSpPr/>
      </dsp:nvSpPr>
      <dsp:spPr>
        <a:xfrm>
          <a:off x="0" y="4403347"/>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F5A03D-7F1A-314B-92AD-CCCD358DE02A}">
      <dsp:nvSpPr>
        <dsp:cNvPr id="0" name=""/>
        <dsp:cNvSpPr/>
      </dsp:nvSpPr>
      <dsp:spPr>
        <a:xfrm>
          <a:off x="0" y="4403347"/>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 number of total year over year crimes in San Francisco has not changed.</a:t>
          </a:r>
        </a:p>
      </dsp:txBody>
      <dsp:txXfrm>
        <a:off x="0" y="4403347"/>
        <a:ext cx="6263640" cy="11006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2373AF-25A5-7F4D-BE76-0D04B06EC3AC}"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789998552"/>
      </p:ext>
    </p:extLst>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850060419"/>
      </p:ext>
    </p:extLst>
  </p:cSld>
  <p:clrMapOvr>
    <a:masterClrMapping/>
  </p:clrMapOvr>
  <p:transition spd="slow">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904242289"/>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373AF-25A5-7F4D-BE76-0D04B06EC3AC}"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315554792"/>
      </p:ext>
    </p:extLst>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373AF-25A5-7F4D-BE76-0D04B06EC3AC}" type="datetimeFigureOut">
              <a:rPr lang="en-US" smtClean="0"/>
              <a:t>5/6/21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37759632"/>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2373AF-25A5-7F4D-BE76-0D04B06EC3AC}"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118459159"/>
      </p:ext>
    </p:extLst>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2373AF-25A5-7F4D-BE76-0D04B06EC3AC}" type="datetimeFigureOut">
              <a:rPr lang="en-US" smtClean="0"/>
              <a:t>5/6/21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018723122"/>
      </p:ext>
    </p:extLst>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2373AF-25A5-7F4D-BE76-0D04B06EC3AC}" type="datetimeFigureOut">
              <a:rPr lang="en-US" smtClean="0"/>
              <a:t>5/6/21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939877570"/>
      </p:ext>
    </p:extLst>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373AF-25A5-7F4D-BE76-0D04B06EC3AC}" type="datetimeFigureOut">
              <a:rPr lang="en-US" smtClean="0"/>
              <a:t>5/6/21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42559023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373AF-25A5-7F4D-BE76-0D04B06EC3AC}"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1774551942"/>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2373AF-25A5-7F4D-BE76-0D04B06EC3AC}" type="datetimeFigureOut">
              <a:rPr lang="en-US" smtClean="0"/>
              <a:t>5/6/21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F9C1F-DB74-1E4B-8839-30A600129FD3}" type="slidenum">
              <a:rPr lang="en-US" smtClean="0"/>
              <a:t>‹#›</a:t>
            </a:fld>
            <a:endParaRPr lang="en-US"/>
          </a:p>
        </p:txBody>
      </p:sp>
    </p:spTree>
    <p:extLst>
      <p:ext uri="{BB962C8B-B14F-4D97-AF65-F5344CB8AC3E}">
        <p14:creationId xmlns:p14="http://schemas.microsoft.com/office/powerpoint/2010/main" val="641599658"/>
      </p:ext>
    </p:extLst>
  </p:cSld>
  <p:clrMapOvr>
    <a:masterClrMapping/>
  </p:clrMapOvr>
  <p:transition spd="slow">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373AF-25A5-7F4D-BE76-0D04B06EC3AC}" type="datetimeFigureOut">
              <a:rPr lang="en-US" smtClean="0"/>
              <a:t>5/6/21</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F9C1F-DB74-1E4B-8839-30A600129FD3}" type="slidenum">
              <a:rPr lang="en-US" smtClean="0"/>
              <a:t>‹#›</a:t>
            </a:fld>
            <a:endParaRPr lang="en-US"/>
          </a:p>
        </p:txBody>
      </p:sp>
    </p:spTree>
    <p:extLst>
      <p:ext uri="{BB962C8B-B14F-4D97-AF65-F5344CB8AC3E}">
        <p14:creationId xmlns:p14="http://schemas.microsoft.com/office/powerpoint/2010/main" val="133648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sf-crim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Map&#10;&#10;Description automatically generated">
            <a:extLst>
              <a:ext uri="{FF2B5EF4-FFF2-40B4-BE49-F238E27FC236}">
                <a16:creationId xmlns:a16="http://schemas.microsoft.com/office/drawing/2014/main" id="{9BAAE16D-5091-A041-9D56-60B5638CAE57}"/>
              </a:ext>
            </a:extLst>
          </p:cNvPr>
          <p:cNvPicPr>
            <a:picLocks noChangeAspect="1"/>
          </p:cNvPicPr>
          <p:nvPr/>
        </p:nvPicPr>
        <p:blipFill rotWithShape="1">
          <a:blip r:embed="rId2"/>
          <a:srcRect l="10739" r="653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5" name="TextBox 4">
            <a:extLst>
              <a:ext uri="{FF2B5EF4-FFF2-40B4-BE49-F238E27FC236}">
                <a16:creationId xmlns:a16="http://schemas.microsoft.com/office/drawing/2014/main" id="{9FE1FBB9-E0A1-415E-9C25-11DD01E113D2}"/>
              </a:ext>
            </a:extLst>
          </p:cNvPr>
          <p:cNvSpPr txBox="1"/>
          <p:nvPr/>
        </p:nvSpPr>
        <p:spPr>
          <a:xfrm>
            <a:off x="6513788" y="2333297"/>
            <a:ext cx="4840010" cy="3843666"/>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endParaRPr lang="en-US" sz="2000" b="1" dirty="0"/>
          </a:p>
          <a:p>
            <a:pPr>
              <a:lnSpc>
                <a:spcPct val="90000"/>
              </a:lnSpc>
              <a:spcBef>
                <a:spcPct val="0"/>
              </a:spcBef>
              <a:spcAft>
                <a:spcPts val="600"/>
              </a:spcAft>
            </a:pPr>
            <a:r>
              <a:rPr lang="en-US" sz="3200" b="1" dirty="0"/>
              <a:t>San Francisco Crime</a:t>
            </a:r>
          </a:p>
          <a:p>
            <a:pPr>
              <a:lnSpc>
                <a:spcPct val="90000"/>
              </a:lnSpc>
              <a:spcBef>
                <a:spcPct val="0"/>
              </a:spcBef>
              <a:spcAft>
                <a:spcPts val="600"/>
              </a:spcAft>
            </a:pPr>
            <a:r>
              <a:rPr lang="en-US" sz="3200" b="1" dirty="0"/>
              <a:t>Analysis</a:t>
            </a:r>
          </a:p>
        </p:txBody>
      </p:sp>
      <p:sp>
        <p:nvSpPr>
          <p:cNvPr id="7" name="TextBox 6">
            <a:extLst>
              <a:ext uri="{FF2B5EF4-FFF2-40B4-BE49-F238E27FC236}">
                <a16:creationId xmlns:a16="http://schemas.microsoft.com/office/drawing/2014/main" id="{AC889CBF-34AF-484D-BCD8-B17A5AA733F9}"/>
              </a:ext>
            </a:extLst>
          </p:cNvPr>
          <p:cNvSpPr txBox="1"/>
          <p:nvPr/>
        </p:nvSpPr>
        <p:spPr>
          <a:xfrm>
            <a:off x="6548107" y="3009584"/>
            <a:ext cx="4805691" cy="838831"/>
          </a:xfrm>
          <a:prstGeom prst="rect">
            <a:avLst/>
          </a:prstGeom>
        </p:spPr>
        <p:txBody>
          <a:bodyPr vert="horz" lIns="91440" tIns="45720" rIns="91440" bIns="45720" rtlCol="0" anchor="b">
            <a:normAutofit/>
          </a:bodyPr>
          <a:lstStyle/>
          <a:p>
            <a:pPr>
              <a:lnSpc>
                <a:spcPct val="90000"/>
              </a:lnSpc>
              <a:spcBef>
                <a:spcPts val="1000"/>
              </a:spcBef>
            </a:pPr>
            <a:r>
              <a:rPr lang="en-US" sz="1100" kern="1200" dirty="0" err="1">
                <a:solidFill>
                  <a:srgbClr val="000000"/>
                </a:solidFill>
                <a:latin typeface="+mn-lt"/>
                <a:ea typeface="+mn-ea"/>
                <a:cs typeface="+mn-cs"/>
              </a:rPr>
              <a:t>Akashdeep</a:t>
            </a:r>
            <a:r>
              <a:rPr lang="en-US" sz="1100" kern="1200" dirty="0">
                <a:solidFill>
                  <a:srgbClr val="000000"/>
                </a:solidFill>
                <a:latin typeface="+mn-lt"/>
                <a:ea typeface="+mn-ea"/>
                <a:cs typeface="+mn-cs"/>
              </a:rPr>
              <a:t> </a:t>
            </a:r>
            <a:r>
              <a:rPr lang="en-US" sz="1100" kern="1200" dirty="0" err="1">
                <a:solidFill>
                  <a:srgbClr val="000000"/>
                </a:solidFill>
                <a:latin typeface="+mn-lt"/>
                <a:ea typeface="+mn-ea"/>
                <a:cs typeface="+mn-cs"/>
              </a:rPr>
              <a:t>balu</a:t>
            </a:r>
            <a:r>
              <a:rPr lang="en-US" sz="1100" kern="1200" dirty="0">
                <a:solidFill>
                  <a:srgbClr val="000000"/>
                </a:solidFill>
                <a:latin typeface="+mn-lt"/>
                <a:ea typeface="+mn-ea"/>
                <a:cs typeface="+mn-cs"/>
              </a:rPr>
              <a:t> (hc6943)</a:t>
            </a:r>
          </a:p>
        </p:txBody>
      </p:sp>
    </p:spTree>
    <p:extLst>
      <p:ext uri="{BB962C8B-B14F-4D97-AF65-F5344CB8AC3E}">
        <p14:creationId xmlns:p14="http://schemas.microsoft.com/office/powerpoint/2010/main" val="4293501308"/>
      </p:ext>
    </p:extLst>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FF94D-0048-4591-8C08-D47BB043A335}"/>
              </a:ext>
            </a:extLst>
          </p:cNvPr>
          <p:cNvSpPr txBox="1"/>
          <p:nvPr/>
        </p:nvSpPr>
        <p:spPr>
          <a:xfrm>
            <a:off x="630936" y="640080"/>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u="sng" kern="1200" dirty="0">
                <a:solidFill>
                  <a:schemeClr val="tx1"/>
                </a:solidFill>
                <a:latin typeface="+mj-lt"/>
                <a:ea typeface="+mj-ea"/>
                <a:cs typeface="+mj-cs"/>
              </a:rPr>
              <a:t>Exploratory Data Analysis</a:t>
            </a:r>
            <a:endParaRPr lang="en-US" sz="50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D4871BE-22A7-4593-A013-18635FAEF92B}"/>
              </a:ext>
            </a:extLst>
          </p:cNvPr>
          <p:cNvSpPr/>
          <p:nvPr/>
        </p:nvSpPr>
        <p:spPr>
          <a:xfrm>
            <a:off x="630936" y="2660904"/>
            <a:ext cx="4818888" cy="354787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r>
              <a:rPr lang="en-GB" sz="2400" b="1" dirty="0" err="1">
                <a:cs typeface="Calibri"/>
              </a:rPr>
              <a:t>PdDistrict</a:t>
            </a:r>
            <a:endParaRPr lang="en-GB" sz="2400" b="1" dirty="0">
              <a:cs typeface="Calibri"/>
            </a:endParaRPr>
          </a:p>
          <a:p>
            <a:endParaRPr lang="en-GB" sz="2400" b="1" dirty="0">
              <a:cs typeface="Calibri"/>
            </a:endParaRPr>
          </a:p>
          <a:p>
            <a:r>
              <a:rPr lang="en-GB" sz="2400" dirty="0">
                <a:cs typeface="Calibri"/>
              </a:rPr>
              <a:t>Number </a:t>
            </a:r>
            <a:r>
              <a:rPr lang="en-GB" sz="2400">
                <a:cs typeface="Calibri"/>
              </a:rPr>
              <a:t>of Crimes reported </a:t>
            </a:r>
            <a:r>
              <a:rPr lang="en-GB" sz="2400" dirty="0">
                <a:cs typeface="Calibri"/>
              </a:rPr>
              <a:t>for Each Police Department District.</a:t>
            </a:r>
          </a:p>
          <a:p>
            <a:r>
              <a:rPr lang="en-GB" sz="2400" dirty="0">
                <a:cs typeface="Calibri"/>
              </a:rPr>
              <a:t>There are 10 districts in San Francisco. Some of them are more endowed with crimes than others.</a:t>
            </a:r>
          </a:p>
        </p:txBody>
      </p:sp>
      <p:pic>
        <p:nvPicPr>
          <p:cNvPr id="7" name="Picture 6">
            <a:extLst>
              <a:ext uri="{FF2B5EF4-FFF2-40B4-BE49-F238E27FC236}">
                <a16:creationId xmlns:a16="http://schemas.microsoft.com/office/drawing/2014/main" id="{826B20E8-3043-5344-A6DE-4B05AE9F6D7C}"/>
              </a:ext>
            </a:extLst>
          </p:cNvPr>
          <p:cNvPicPr/>
          <p:nvPr/>
        </p:nvPicPr>
        <p:blipFill>
          <a:blip r:embed="rId2">
            <a:extLst>
              <a:ext uri="{28A0092B-C50C-407E-A947-70E740481C1C}">
                <a14:useLocalDpi xmlns:a14="http://schemas.microsoft.com/office/drawing/2010/main" val="0"/>
              </a:ext>
            </a:extLst>
          </a:blip>
          <a:stretch>
            <a:fillRect/>
          </a:stretch>
        </p:blipFill>
        <p:spPr>
          <a:xfrm>
            <a:off x="6227021" y="1762949"/>
            <a:ext cx="5187782" cy="4445827"/>
          </a:xfrm>
          <a:prstGeom prst="rect">
            <a:avLst/>
          </a:prstGeom>
          <a:ln w="28575">
            <a:solidFill>
              <a:srgbClr val="006600"/>
            </a:solidFill>
          </a:ln>
        </p:spPr>
      </p:pic>
    </p:spTree>
    <p:extLst>
      <p:ext uri="{BB962C8B-B14F-4D97-AF65-F5344CB8AC3E}">
        <p14:creationId xmlns:p14="http://schemas.microsoft.com/office/powerpoint/2010/main" val="1012802387"/>
      </p:ext>
    </p:extLst>
  </p:cSld>
  <p:clrMapOvr>
    <a:masterClrMapping/>
  </p:clrMapOvr>
  <p:transition spd="slow">
    <p:cover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FF94D-0048-4591-8C08-D47BB043A335}"/>
              </a:ext>
            </a:extLst>
          </p:cNvPr>
          <p:cNvSpPr txBox="1"/>
          <p:nvPr/>
        </p:nvSpPr>
        <p:spPr>
          <a:xfrm>
            <a:off x="630936" y="640080"/>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10000"/>
          </a:bodyPr>
          <a:lstStyle/>
          <a:p>
            <a:r>
              <a:rPr lang="en-US" sz="5400" dirty="0"/>
              <a:t>Methodology and Implementation</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792E9B-BB46-3B44-AE89-1FC9A7DDCDB3}"/>
              </a:ext>
            </a:extLst>
          </p:cNvPr>
          <p:cNvSpPr txBox="1"/>
          <p:nvPr/>
        </p:nvSpPr>
        <p:spPr>
          <a:xfrm>
            <a:off x="643278" y="2457950"/>
            <a:ext cx="1457450" cy="369332"/>
          </a:xfrm>
          <a:prstGeom prst="rect">
            <a:avLst/>
          </a:prstGeom>
          <a:noFill/>
        </p:spPr>
        <p:txBody>
          <a:bodyPr wrap="none" rtlCol="0">
            <a:spAutoFit/>
          </a:bodyPr>
          <a:lstStyle/>
          <a:p>
            <a:r>
              <a:rPr lang="en-US" b="1" u="sng" dirty="0"/>
              <a:t>Decision Tree</a:t>
            </a:r>
            <a:endParaRPr lang="en-US" u="sng" dirty="0"/>
          </a:p>
        </p:txBody>
      </p:sp>
      <p:sp>
        <p:nvSpPr>
          <p:cNvPr id="5" name="TextBox 4">
            <a:extLst>
              <a:ext uri="{FF2B5EF4-FFF2-40B4-BE49-F238E27FC236}">
                <a16:creationId xmlns:a16="http://schemas.microsoft.com/office/drawing/2014/main" id="{D3E41018-479C-1346-AC31-4260084E942F}"/>
              </a:ext>
            </a:extLst>
          </p:cNvPr>
          <p:cNvSpPr txBox="1"/>
          <p:nvPr/>
        </p:nvSpPr>
        <p:spPr>
          <a:xfrm>
            <a:off x="1387366" y="371015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B8432353-B7E6-794B-A520-D00E11A86277}"/>
              </a:ext>
            </a:extLst>
          </p:cNvPr>
          <p:cNvSpPr txBox="1"/>
          <p:nvPr/>
        </p:nvSpPr>
        <p:spPr>
          <a:xfrm>
            <a:off x="643278" y="3247198"/>
            <a:ext cx="3016469" cy="1477328"/>
          </a:xfrm>
          <a:prstGeom prst="rect">
            <a:avLst/>
          </a:prstGeom>
          <a:noFill/>
        </p:spPr>
        <p:txBody>
          <a:bodyPr wrap="square" rtlCol="0">
            <a:spAutoFit/>
          </a:bodyPr>
          <a:lstStyle/>
          <a:p>
            <a:r>
              <a:rPr lang="en-US" dirty="0"/>
              <a:t>I have built classification models using various features to predict the category of crime</a:t>
            </a:r>
          </a:p>
          <a:p>
            <a:endParaRPr lang="en-US" dirty="0"/>
          </a:p>
        </p:txBody>
      </p:sp>
      <p:pic>
        <p:nvPicPr>
          <p:cNvPr id="12" name="Picture 4">
            <a:extLst>
              <a:ext uri="{FF2B5EF4-FFF2-40B4-BE49-F238E27FC236}">
                <a16:creationId xmlns:a16="http://schemas.microsoft.com/office/drawing/2014/main" id="{D31E84F4-4AD7-0044-886A-6AEA4C1BF3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7901" y="2364799"/>
            <a:ext cx="7854571" cy="4211586"/>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048287"/>
      </p:ext>
    </p:extLst>
  </p:cSld>
  <p:clrMapOvr>
    <a:masterClrMapping/>
  </p:clrMapOvr>
  <p:transition spd="slow">
    <p:cover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FF94D-0048-4591-8C08-D47BB043A335}"/>
              </a:ext>
            </a:extLst>
          </p:cNvPr>
          <p:cNvSpPr txBox="1"/>
          <p:nvPr/>
        </p:nvSpPr>
        <p:spPr>
          <a:xfrm>
            <a:off x="630936" y="640080"/>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r>
              <a:rPr lang="en-US" sz="5400" dirty="0"/>
              <a:t>Random Forest</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E41018-479C-1346-AC31-4260084E942F}"/>
              </a:ext>
            </a:extLst>
          </p:cNvPr>
          <p:cNvSpPr txBox="1"/>
          <p:nvPr/>
        </p:nvSpPr>
        <p:spPr>
          <a:xfrm>
            <a:off x="1387366" y="371015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B8432353-B7E6-794B-A520-D00E11A86277}"/>
              </a:ext>
            </a:extLst>
          </p:cNvPr>
          <p:cNvSpPr txBox="1"/>
          <p:nvPr/>
        </p:nvSpPr>
        <p:spPr>
          <a:xfrm>
            <a:off x="643278" y="3247198"/>
            <a:ext cx="3016469" cy="1200329"/>
          </a:xfrm>
          <a:prstGeom prst="rect">
            <a:avLst/>
          </a:prstGeom>
          <a:noFill/>
        </p:spPr>
        <p:txBody>
          <a:bodyPr wrap="square" rtlCol="0">
            <a:spAutoFit/>
          </a:bodyPr>
          <a:lstStyle/>
          <a:p>
            <a:r>
              <a:rPr lang="en-US" dirty="0"/>
              <a:t>Error Rate observed applying random forest with number of trees as 25 is 63.84%</a:t>
            </a:r>
          </a:p>
          <a:p>
            <a:endParaRPr lang="en-US" dirty="0"/>
          </a:p>
        </p:txBody>
      </p:sp>
      <p:pic>
        <p:nvPicPr>
          <p:cNvPr id="10" name="Picture 2">
            <a:extLst>
              <a:ext uri="{FF2B5EF4-FFF2-40B4-BE49-F238E27FC236}">
                <a16:creationId xmlns:a16="http://schemas.microsoft.com/office/drawing/2014/main" id="{BF01C8BA-552E-F94C-88B5-BAD281E8B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651" y="2345966"/>
            <a:ext cx="7410450" cy="4287475"/>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185735"/>
      </p:ext>
    </p:extLst>
  </p:cSld>
  <p:clrMapOvr>
    <a:masterClrMapping/>
  </p:clrMapOvr>
  <p:transition spd="slow">
    <p:cover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FF94D-0048-4591-8C08-D47BB043A335}"/>
              </a:ext>
            </a:extLst>
          </p:cNvPr>
          <p:cNvSpPr txBox="1"/>
          <p:nvPr/>
        </p:nvSpPr>
        <p:spPr>
          <a:xfrm>
            <a:off x="630936" y="640080"/>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10000"/>
          </a:bodyPr>
          <a:lstStyle/>
          <a:p>
            <a:r>
              <a:rPr lang="en-US" sz="5400" dirty="0"/>
              <a:t>K- Nearest Neighbor:</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E41018-479C-1346-AC31-4260084E942F}"/>
              </a:ext>
            </a:extLst>
          </p:cNvPr>
          <p:cNvSpPr txBox="1"/>
          <p:nvPr/>
        </p:nvSpPr>
        <p:spPr>
          <a:xfrm>
            <a:off x="1387366" y="371015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B8432353-B7E6-794B-A520-D00E11A86277}"/>
              </a:ext>
            </a:extLst>
          </p:cNvPr>
          <p:cNvSpPr txBox="1"/>
          <p:nvPr/>
        </p:nvSpPr>
        <p:spPr>
          <a:xfrm>
            <a:off x="762590" y="3235962"/>
            <a:ext cx="3016469" cy="2308324"/>
          </a:xfrm>
          <a:prstGeom prst="rect">
            <a:avLst/>
          </a:prstGeom>
          <a:noFill/>
        </p:spPr>
        <p:txBody>
          <a:bodyPr wrap="square" rtlCol="0">
            <a:spAutoFit/>
          </a:bodyPr>
          <a:lstStyle/>
          <a:p>
            <a:r>
              <a:rPr lang="en-US" dirty="0"/>
              <a:t>I have scaled the predictors “Lat”,“</a:t>
            </a:r>
            <a:r>
              <a:rPr lang="en-US" dirty="0" err="1"/>
              <a:t>Lng</a:t>
            </a:r>
            <a:r>
              <a:rPr lang="en-US" dirty="0"/>
              <a:t>” and "hour". </a:t>
            </a:r>
          </a:p>
          <a:p>
            <a:r>
              <a:rPr lang="en-US" dirty="0"/>
              <a:t>Further, added the variables to </a:t>
            </a:r>
            <a:r>
              <a:rPr lang="en-US"/>
              <a:t>build a </a:t>
            </a:r>
            <a:r>
              <a:rPr lang="en-US" dirty="0"/>
              <a:t>model for better classification.</a:t>
            </a:r>
            <a:endParaRPr lang="en-US" dirty="0">
              <a:cs typeface="Calibri"/>
            </a:endParaRPr>
          </a:p>
          <a:p>
            <a:endParaRPr lang="en-US" dirty="0">
              <a:cs typeface="Calibri"/>
            </a:endParaRPr>
          </a:p>
          <a:p>
            <a:endParaRPr lang="en-US" dirty="0"/>
          </a:p>
          <a:p>
            <a:endParaRPr lang="en-US" dirty="0"/>
          </a:p>
        </p:txBody>
      </p:sp>
      <p:pic>
        <p:nvPicPr>
          <p:cNvPr id="8" name="Picture 2">
            <a:extLst>
              <a:ext uri="{FF2B5EF4-FFF2-40B4-BE49-F238E27FC236}">
                <a16:creationId xmlns:a16="http://schemas.microsoft.com/office/drawing/2014/main" id="{09FE4AF0-5B78-1F43-9A9E-0E61385F3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1649" y="2409444"/>
            <a:ext cx="6984463" cy="3769062"/>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740846"/>
      </p:ext>
    </p:extLst>
  </p:cSld>
  <p:clrMapOvr>
    <a:masterClrMapping/>
  </p:clrMapOvr>
  <p:transition spd="slow">
    <p:cover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FF94D-0048-4591-8C08-D47BB043A335}"/>
              </a:ext>
            </a:extLst>
          </p:cNvPr>
          <p:cNvSpPr txBox="1"/>
          <p:nvPr/>
        </p:nvSpPr>
        <p:spPr>
          <a:xfrm>
            <a:off x="630936" y="640080"/>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r>
              <a:rPr lang="en-US" sz="5400" dirty="0"/>
              <a:t>Cross validation</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E41018-479C-1346-AC31-4260084E942F}"/>
              </a:ext>
            </a:extLst>
          </p:cNvPr>
          <p:cNvSpPr txBox="1"/>
          <p:nvPr/>
        </p:nvSpPr>
        <p:spPr>
          <a:xfrm>
            <a:off x="1387366" y="371015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B8432353-B7E6-794B-A520-D00E11A86277}"/>
              </a:ext>
            </a:extLst>
          </p:cNvPr>
          <p:cNvSpPr txBox="1"/>
          <p:nvPr/>
        </p:nvSpPr>
        <p:spPr>
          <a:xfrm>
            <a:off x="762590" y="3235962"/>
            <a:ext cx="3016469" cy="923330"/>
          </a:xfrm>
          <a:prstGeom prst="rect">
            <a:avLst/>
          </a:prstGeom>
          <a:noFill/>
        </p:spPr>
        <p:txBody>
          <a:bodyPr wrap="square" rtlCol="0">
            <a:spAutoFit/>
          </a:bodyPr>
          <a:lstStyle/>
          <a:p>
            <a:endParaRPr lang="en-US" dirty="0">
              <a:cs typeface="Calibri"/>
            </a:endParaRPr>
          </a:p>
          <a:p>
            <a:endParaRPr lang="en-US" dirty="0"/>
          </a:p>
          <a:p>
            <a:endParaRPr lang="en-US" dirty="0"/>
          </a:p>
        </p:txBody>
      </p:sp>
      <p:pic>
        <p:nvPicPr>
          <p:cNvPr id="8" name="Picture 2">
            <a:extLst>
              <a:ext uri="{FF2B5EF4-FFF2-40B4-BE49-F238E27FC236}">
                <a16:creationId xmlns:a16="http://schemas.microsoft.com/office/drawing/2014/main" id="{356155D6-A1F9-8542-9A65-19BF6A680E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235" b="1"/>
          <a:stretch/>
        </p:blipFill>
        <p:spPr bwMode="auto">
          <a:xfrm>
            <a:off x="394758" y="2761488"/>
            <a:ext cx="5291244" cy="3246097"/>
          </a:xfrm>
          <a:prstGeom prst="rect">
            <a:avLst/>
          </a:prstGeom>
          <a:noFill/>
          <a:ln w="28575">
            <a:solidFill>
              <a:srgbClr val="006600"/>
            </a:solidFill>
            <a:prstDash val="solid"/>
          </a:ln>
          <a:extLst>
            <a:ext uri="{909E8E84-426E-40DD-AFC4-6F175D3DCCD1}">
              <a14:hiddenFill xmlns:a14="http://schemas.microsoft.com/office/drawing/2010/main">
                <a:solidFill>
                  <a:srgbClr val="FFFFFF"/>
                </a:solidFill>
              </a14:hiddenFill>
            </a:ext>
          </a:extLst>
        </p:spPr>
      </p:pic>
      <p:pic>
        <p:nvPicPr>
          <p:cNvPr id="12" name="Picture 2" descr="A screenshot of a cell phone&#10;&#10;Description generated with high confidence">
            <a:extLst>
              <a:ext uri="{FF2B5EF4-FFF2-40B4-BE49-F238E27FC236}">
                <a16:creationId xmlns:a16="http://schemas.microsoft.com/office/drawing/2014/main" id="{E9104C02-D1EF-8B41-80AF-881E1D34CD59}"/>
              </a:ext>
            </a:extLst>
          </p:cNvPr>
          <p:cNvPicPr>
            <a:picLocks noChangeAspect="1"/>
          </p:cNvPicPr>
          <p:nvPr/>
        </p:nvPicPr>
        <p:blipFill>
          <a:blip r:embed="rId3"/>
          <a:stretch>
            <a:fillRect/>
          </a:stretch>
        </p:blipFill>
        <p:spPr>
          <a:xfrm>
            <a:off x="6239882" y="2750012"/>
            <a:ext cx="5621866" cy="3257573"/>
          </a:xfrm>
          <a:prstGeom prst="rect">
            <a:avLst/>
          </a:prstGeom>
          <a:ln>
            <a:solidFill>
              <a:srgbClr val="006600"/>
            </a:solidFill>
          </a:ln>
        </p:spPr>
      </p:pic>
    </p:spTree>
    <p:extLst>
      <p:ext uri="{BB962C8B-B14F-4D97-AF65-F5344CB8AC3E}">
        <p14:creationId xmlns:p14="http://schemas.microsoft.com/office/powerpoint/2010/main" val="725575996"/>
      </p:ext>
    </p:extLst>
  </p:cSld>
  <p:clrMapOvr>
    <a:masterClrMapping/>
  </p:clrMapOvr>
  <p:transition spd="slow">
    <p:cover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FF94D-0048-4591-8C08-D47BB043A335}"/>
              </a:ext>
            </a:extLst>
          </p:cNvPr>
          <p:cNvSpPr txBox="1"/>
          <p:nvPr/>
        </p:nvSpPr>
        <p:spPr>
          <a:xfrm>
            <a:off x="630936" y="640080"/>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r>
              <a:rPr lang="en-US" sz="5400" dirty="0"/>
              <a:t>Conclusion</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E41018-479C-1346-AC31-4260084E942F}"/>
              </a:ext>
            </a:extLst>
          </p:cNvPr>
          <p:cNvSpPr txBox="1"/>
          <p:nvPr/>
        </p:nvSpPr>
        <p:spPr>
          <a:xfrm>
            <a:off x="1387366" y="371015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B8432353-B7E6-794B-A520-D00E11A86277}"/>
              </a:ext>
            </a:extLst>
          </p:cNvPr>
          <p:cNvSpPr txBox="1"/>
          <p:nvPr/>
        </p:nvSpPr>
        <p:spPr>
          <a:xfrm>
            <a:off x="653789" y="2870252"/>
            <a:ext cx="8833355" cy="2585323"/>
          </a:xfrm>
          <a:prstGeom prst="rect">
            <a:avLst/>
          </a:prstGeom>
          <a:noFill/>
        </p:spPr>
        <p:txBody>
          <a:bodyPr wrap="square" rtlCol="0">
            <a:spAutoFit/>
          </a:bodyPr>
          <a:lstStyle/>
          <a:p>
            <a:pPr marL="285750" indent="-285750">
              <a:buFont typeface="Arial" panose="020B0604020202020204" pitchFamily="34" charset="0"/>
              <a:buChar char="•"/>
            </a:pPr>
            <a:r>
              <a:rPr lang="en-US" dirty="0">
                <a:ea typeface="+mn-lt"/>
                <a:cs typeface="+mn-lt"/>
              </a:rPr>
              <a:t>The dataset is highly random, and the predictors were less likely related to the type of crime. However, categorizing the predictors and crime improved the performance of the model slightly.</a:t>
            </a:r>
          </a:p>
          <a:p>
            <a:pPr marL="285750" indent="-285750">
              <a:buFont typeface="Arial" panose="020B0604020202020204" pitchFamily="34" charset="0"/>
              <a:buChar char="•"/>
            </a:pPr>
            <a:r>
              <a:rPr lang="en-US" dirty="0">
                <a:ea typeface="+mn-lt"/>
                <a:cs typeface="+mn-lt"/>
              </a:rPr>
              <a:t>The reason for low accuracy of models can be collinearity of the type crime happening in same geographical area which made it difficult to classify the type of crime for model.</a:t>
            </a:r>
          </a:p>
          <a:p>
            <a:pPr marL="285750" indent="-285750">
              <a:buFont typeface="Arial" panose="020B0604020202020204" pitchFamily="34" charset="0"/>
              <a:buChar char="•"/>
            </a:pPr>
            <a:r>
              <a:rPr lang="en-US" dirty="0">
                <a:ea typeface="+mn-lt"/>
                <a:cs typeface="+mn-lt"/>
              </a:rPr>
              <a:t>In other words a different crimes can happen in same geo location making it difficult for model to differentiate between the </a:t>
            </a:r>
            <a:r>
              <a:rPr lang="en-US">
                <a:ea typeface="+mn-lt"/>
                <a:cs typeface="+mn-lt"/>
              </a:rPr>
              <a:t>type.</a:t>
            </a:r>
            <a:endParaRPr lang="en-US" dirty="0">
              <a:ea typeface="+mn-lt"/>
              <a:cs typeface="+mn-lt"/>
            </a:endParaRPr>
          </a:p>
          <a:p>
            <a:pPr marL="285750" indent="-285750">
              <a:buFont typeface="Arial" panose="020B0604020202020204" pitchFamily="34" charset="0"/>
              <a:buChar char="•"/>
            </a:pPr>
            <a:r>
              <a:rPr lang="en-US">
                <a:ea typeface="+mn-lt"/>
                <a:cs typeface="+mn-lt"/>
              </a:rPr>
              <a:t>Thus</a:t>
            </a:r>
            <a:r>
              <a:rPr lang="en-US" dirty="0">
                <a:ea typeface="+mn-lt"/>
                <a:cs typeface="+mn-lt"/>
              </a:rPr>
              <a:t>, we can conclude from the above results and plots, that the type of the crime is less likely dependent of the external factors such as day, time and location.</a:t>
            </a:r>
            <a:endParaRPr lang="en-US" dirty="0">
              <a:cs typeface="Calibri"/>
            </a:endParaRPr>
          </a:p>
        </p:txBody>
      </p:sp>
    </p:spTree>
    <p:extLst>
      <p:ext uri="{BB962C8B-B14F-4D97-AF65-F5344CB8AC3E}">
        <p14:creationId xmlns:p14="http://schemas.microsoft.com/office/powerpoint/2010/main" val="931487001"/>
      </p:ext>
    </p:extLst>
  </p:cSld>
  <p:clrMapOvr>
    <a:masterClrMapping/>
  </p:clrMapOvr>
  <p:transition spd="slow">
    <p:cover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4" name="TextBox 3">
            <a:extLst>
              <a:ext uri="{FF2B5EF4-FFF2-40B4-BE49-F238E27FC236}">
                <a16:creationId xmlns:a16="http://schemas.microsoft.com/office/drawing/2014/main" id="{2A494C1D-8FEE-497E-B414-95D0020C96B9}"/>
              </a:ext>
            </a:extLst>
          </p:cNvPr>
          <p:cNvSpPr txBox="1"/>
          <p:nvPr/>
        </p:nvSpPr>
        <p:spPr>
          <a:xfrm>
            <a:off x="753925" y="2076450"/>
            <a:ext cx="10684151" cy="134513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600" b="1" kern="1200">
                <a:solidFill>
                  <a:srgbClr val="FFFFFF"/>
                </a:solidFill>
                <a:latin typeface="+mj-lt"/>
                <a:ea typeface="+mj-ea"/>
                <a:cs typeface="+mj-cs"/>
              </a:rPr>
              <a:t>Thank You</a:t>
            </a:r>
          </a:p>
        </p:txBody>
      </p:sp>
    </p:spTree>
    <p:extLst>
      <p:ext uri="{BB962C8B-B14F-4D97-AF65-F5344CB8AC3E}">
        <p14:creationId xmlns:p14="http://schemas.microsoft.com/office/powerpoint/2010/main" val="1843944156"/>
      </p:ext>
    </p:extLst>
  </p:cSld>
  <p:clrMapOvr>
    <a:masterClrMapping/>
  </p:clrMapOvr>
  <p:transition spd="slow">
    <p:cover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44EE3A9-60A9-40A4-954E-FE84F73544C2}"/>
              </a:ext>
            </a:extLst>
          </p:cNvPr>
          <p:cNvSpPr>
            <a:spLocks noGrp="1"/>
          </p:cNvSpPr>
          <p:nvPr>
            <p:ph type="title"/>
          </p:nvPr>
        </p:nvSpPr>
        <p:spPr>
          <a:xfrm>
            <a:off x="786385" y="841248"/>
            <a:ext cx="3515244" cy="5340097"/>
          </a:xfrm>
        </p:spPr>
        <p:txBody>
          <a:bodyPr anchor="ctr">
            <a:normAutofit/>
          </a:bodyPr>
          <a:lstStyle/>
          <a:p>
            <a:r>
              <a:rPr lang="en-US" sz="4800" b="1" u="sng">
                <a:solidFill>
                  <a:schemeClr val="bg1"/>
                </a:solidFill>
              </a:rPr>
              <a:t>Agenda</a:t>
            </a:r>
          </a:p>
        </p:txBody>
      </p:sp>
      <p:graphicFrame>
        <p:nvGraphicFramePr>
          <p:cNvPr id="5" name="Content Placeholder 2">
            <a:extLst>
              <a:ext uri="{FF2B5EF4-FFF2-40B4-BE49-F238E27FC236}">
                <a16:creationId xmlns:a16="http://schemas.microsoft.com/office/drawing/2014/main" id="{463F4509-FA85-4F09-8CDF-1E695DFE7F83}"/>
              </a:ext>
            </a:extLst>
          </p:cNvPr>
          <p:cNvGraphicFramePr>
            <a:graphicFrameLocks noGrp="1"/>
          </p:cNvGraphicFramePr>
          <p:nvPr>
            <p:ph idx="1"/>
            <p:extLst>
              <p:ext uri="{D42A27DB-BD31-4B8C-83A1-F6EECF244321}">
                <p14:modId xmlns:p14="http://schemas.microsoft.com/office/powerpoint/2010/main" val="687329652"/>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450665"/>
      </p:ext>
    </p:extLst>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C3B28-B357-4FE4-BBC4-B11924385DDF}"/>
              </a:ext>
            </a:extLst>
          </p:cNvPr>
          <p:cNvSpPr>
            <a:spLocks noGrp="1"/>
          </p:cNvSpPr>
          <p:nvPr>
            <p:ph type="title"/>
          </p:nvPr>
        </p:nvSpPr>
        <p:spPr>
          <a:xfrm>
            <a:off x="838200" y="557189"/>
            <a:ext cx="3374136" cy="5567891"/>
          </a:xfrm>
        </p:spPr>
        <p:txBody>
          <a:bodyPr vert="horz" lIns="91440" tIns="45720" rIns="91440" bIns="45720" rtlCol="0">
            <a:normAutofit/>
          </a:bodyPr>
          <a:lstStyle/>
          <a:p>
            <a:r>
              <a:rPr lang="en-US" sz="4800" b="1" u="sng"/>
              <a:t>Introduction</a:t>
            </a:r>
          </a:p>
        </p:txBody>
      </p:sp>
      <p:graphicFrame>
        <p:nvGraphicFramePr>
          <p:cNvPr id="5" name="Content Placeholder 2">
            <a:extLst>
              <a:ext uri="{FF2B5EF4-FFF2-40B4-BE49-F238E27FC236}">
                <a16:creationId xmlns:a16="http://schemas.microsoft.com/office/drawing/2014/main" id="{E28DB66B-1D02-4144-BE7E-8F6786E17F98}"/>
              </a:ext>
            </a:extLst>
          </p:cNvPr>
          <p:cNvGraphicFramePr>
            <a:graphicFrameLocks noGrp="1"/>
          </p:cNvGraphicFramePr>
          <p:nvPr>
            <p:ph idx="1"/>
            <p:extLst>
              <p:ext uri="{D42A27DB-BD31-4B8C-83A1-F6EECF244321}">
                <p14:modId xmlns:p14="http://schemas.microsoft.com/office/powerpoint/2010/main" val="219130721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8510082"/>
      </p:ext>
    </p:extLst>
  </p:cSld>
  <p:clrMapOvr>
    <a:masterClrMapping/>
  </p:clrMapOvr>
  <p:transition spd="slow">
    <p:cover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0297CE-1EBB-44F9-88BC-49FBBE1AEB91}"/>
              </a:ext>
            </a:extLst>
          </p:cNvPr>
          <p:cNvSpPr txBox="1"/>
          <p:nvPr/>
        </p:nvSpPr>
        <p:spPr>
          <a:xfrm>
            <a:off x="841248" y="548640"/>
            <a:ext cx="3600860" cy="5431536"/>
          </a:xfrm>
          <a:prstGeom prst="rect">
            <a:avLst/>
          </a:prstGeom>
        </p:spPr>
        <p:txBody>
          <a:bodyPr vert="horz" lIns="91440" tIns="45720" rIns="91440" bIns="45720" rtlCol="0" anchor="ctr">
            <a:normAutofit/>
          </a:bodyPr>
          <a:lstStyle>
            <a:lvl1pPr>
              <a:lnSpc>
                <a:spcPct val="90000"/>
              </a:lnSpc>
              <a:spcBef>
                <a:spcPct val="0"/>
              </a:spcBef>
              <a:buNone/>
              <a:defRPr sz="6000" b="1" u="sng">
                <a:latin typeface="+mj-lt"/>
                <a:ea typeface="+mj-ea"/>
                <a:cs typeface="+mj-cs"/>
              </a:defRPr>
            </a:lvl1pPr>
          </a:lstStyle>
          <a:p>
            <a:pPr>
              <a:spcAft>
                <a:spcPts val="600"/>
              </a:spcAft>
            </a:pPr>
            <a:r>
              <a:rPr lang="en-US" sz="5400" kern="1200">
                <a:solidFill>
                  <a:schemeClr val="tx1"/>
                </a:solidFill>
                <a:latin typeface="+mj-lt"/>
                <a:ea typeface="+mj-ea"/>
                <a:cs typeface="+mj-cs"/>
              </a:rPr>
              <a:t>Problem Statement</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7AFFDC6-E5D0-48B2-97AB-55C87AB5C134}"/>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a:t>To categorize the different types of crime in San Francisco crime data set.</a:t>
            </a:r>
          </a:p>
          <a:p>
            <a:pPr indent="-228600">
              <a:lnSpc>
                <a:spcPct val="90000"/>
              </a:lnSpc>
              <a:spcAft>
                <a:spcPts val="600"/>
              </a:spcAft>
              <a:buFont typeface="Arial" panose="020B0604020202020204" pitchFamily="34" charset="0"/>
              <a:buChar char="•"/>
            </a:pPr>
            <a:r>
              <a:rPr lang="en-US" sz="2200"/>
              <a:t>               Source-   </a:t>
            </a:r>
            <a:r>
              <a:rPr lang="en-US" sz="2200">
                <a:hlinkClick r:id="rId2">
                  <a:extLst>
                    <a:ext uri="{A12FA001-AC4F-418D-AE19-62706E023703}">
                      <ahyp:hlinkClr xmlns:ahyp="http://schemas.microsoft.com/office/drawing/2018/hyperlinkcolor" val="tx"/>
                    </a:ext>
                  </a:extLst>
                </a:hlinkClick>
              </a:rPr>
              <a:t>https://www.kaggle.com/c/sf-crime</a:t>
            </a:r>
            <a:endParaRPr lang="en-US" sz="2200"/>
          </a:p>
          <a:p>
            <a:pPr indent="-228600">
              <a:lnSpc>
                <a:spcPct val="90000"/>
              </a:lnSpc>
              <a:spcAft>
                <a:spcPts val="600"/>
              </a:spcAft>
              <a:buFont typeface="Arial" panose="020B0604020202020204" pitchFamily="34" charset="0"/>
              <a:buChar char="•"/>
            </a:pPr>
            <a:endParaRPr lang="en-US" sz="2200" b="1"/>
          </a:p>
          <a:p>
            <a:pPr marL="514350" indent="-228600">
              <a:lnSpc>
                <a:spcPct val="90000"/>
              </a:lnSpc>
              <a:spcAft>
                <a:spcPts val="600"/>
              </a:spcAft>
              <a:buFont typeface="Arial" panose="020B0604020202020204" pitchFamily="34" charset="0"/>
              <a:buChar char="•"/>
            </a:pPr>
            <a:r>
              <a:rPr lang="en-US" sz="2200"/>
              <a:t>Build a classifier to predict the crime category.</a:t>
            </a:r>
          </a:p>
          <a:p>
            <a:pPr marL="514350" indent="-228600">
              <a:lnSpc>
                <a:spcPct val="90000"/>
              </a:lnSpc>
              <a:spcAft>
                <a:spcPts val="600"/>
              </a:spcAft>
              <a:buFont typeface="Arial" panose="020B0604020202020204" pitchFamily="34" charset="0"/>
              <a:buChar char="•"/>
            </a:pPr>
            <a:r>
              <a:rPr lang="en-US" sz="2200"/>
              <a:t>Build a clustering model using various features to predict the category of the crime.</a:t>
            </a:r>
          </a:p>
        </p:txBody>
      </p:sp>
    </p:spTree>
    <p:extLst>
      <p:ext uri="{BB962C8B-B14F-4D97-AF65-F5344CB8AC3E}">
        <p14:creationId xmlns:p14="http://schemas.microsoft.com/office/powerpoint/2010/main" val="3462706865"/>
      </p:ext>
    </p:extLst>
  </p:cSld>
  <p:clrMapOvr>
    <a:masterClrMapping/>
  </p:clrMapOvr>
  <p:transition spd="slow">
    <p:cover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B68C6-FF80-4FE6-A9EC-52D7C0437A13}"/>
              </a:ext>
            </a:extLst>
          </p:cNvPr>
          <p:cNvSpPr>
            <a:spLocks noGrp="1"/>
          </p:cNvSpPr>
          <p:nvPr>
            <p:ph type="title"/>
          </p:nvPr>
        </p:nvSpPr>
        <p:spPr>
          <a:xfrm>
            <a:off x="841248" y="548640"/>
            <a:ext cx="3600860" cy="5431536"/>
          </a:xfrm>
        </p:spPr>
        <p:txBody>
          <a:bodyPr vert="horz" lIns="91440" tIns="45720" rIns="91440" bIns="45720" rtlCol="0">
            <a:normAutofit/>
          </a:bodyPr>
          <a:lstStyle/>
          <a:p>
            <a:r>
              <a:rPr lang="en-US" sz="5400" b="1" u="sng">
                <a:cs typeface="Calibri Light"/>
              </a:rPr>
              <a:t>Feature Selection</a:t>
            </a:r>
          </a:p>
        </p:txBody>
      </p:sp>
      <p:sp>
        <p:nvSpPr>
          <p:cNvPr id="58"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2">
            <a:extLst>
              <a:ext uri="{FF2B5EF4-FFF2-40B4-BE49-F238E27FC236}">
                <a16:creationId xmlns:a16="http://schemas.microsoft.com/office/drawing/2014/main" id="{9A76A231-81AA-4694-B889-98BEFFAECA18}"/>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en-US" sz="2200"/>
              <a:t>The values in the dataset are detailed and does not contain any null values. However it’s hard to determine the relationship between crime classes, hence additional information regarding the location is taken from Zip data set.</a:t>
            </a:r>
          </a:p>
          <a:p>
            <a:r>
              <a:rPr lang="en-US" sz="2200"/>
              <a:t>Few variables like geohash and population were considered from Zip-data set.</a:t>
            </a:r>
          </a:p>
          <a:p>
            <a:r>
              <a:rPr lang="en-US" sz="2200"/>
              <a:t>The category had 39 crime classes were reduced to 10 for better performance of the models.</a:t>
            </a:r>
          </a:p>
          <a:p>
            <a:r>
              <a:rPr lang="en-US" sz="2200"/>
              <a:t>I have added new columns such as season and hour by extracting from column 'Dates'.</a:t>
            </a:r>
            <a:endParaRPr lang="en-US" sz="2200">
              <a:cs typeface="Calibri"/>
            </a:endParaRPr>
          </a:p>
          <a:p>
            <a:endParaRPr lang="en-US" sz="2200"/>
          </a:p>
          <a:p>
            <a:pPr marL="0" indent="0">
              <a:buNone/>
            </a:pPr>
            <a:endParaRPr lang="en-US" sz="2200"/>
          </a:p>
        </p:txBody>
      </p:sp>
    </p:spTree>
    <p:extLst>
      <p:ext uri="{BB962C8B-B14F-4D97-AF65-F5344CB8AC3E}">
        <p14:creationId xmlns:p14="http://schemas.microsoft.com/office/powerpoint/2010/main" val="2519949432"/>
      </p:ext>
    </p:extLst>
  </p:cSld>
  <p:clrMapOvr>
    <a:masterClrMapping/>
  </p:clrMapOvr>
  <p:transition spd="slow">
    <p:cover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FF94D-0048-4591-8C08-D47BB043A335}"/>
              </a:ext>
            </a:extLst>
          </p:cNvPr>
          <p:cNvSpPr txBox="1"/>
          <p:nvPr/>
        </p:nvSpPr>
        <p:spPr>
          <a:xfrm>
            <a:off x="630936" y="685800"/>
            <a:ext cx="4818888" cy="143560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20000"/>
          </a:bodyPr>
          <a:lstStyle/>
          <a:p>
            <a:r>
              <a:rPr lang="en-US" sz="5400" dirty="0"/>
              <a:t>Data Preprocessing</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D4871BE-22A7-4593-A013-18635FAEF92B}"/>
              </a:ext>
            </a:extLst>
          </p:cNvPr>
          <p:cNvSpPr/>
          <p:nvPr/>
        </p:nvSpPr>
        <p:spPr>
          <a:xfrm>
            <a:off x="630936" y="2660904"/>
            <a:ext cx="4818888" cy="354787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solidFill>
                <a:schemeClr val="tx1"/>
              </a:solidFill>
            </a:endParaRPr>
          </a:p>
        </p:txBody>
      </p:sp>
      <p:sp>
        <p:nvSpPr>
          <p:cNvPr id="8" name="Rectangle 7">
            <a:extLst>
              <a:ext uri="{FF2B5EF4-FFF2-40B4-BE49-F238E27FC236}">
                <a16:creationId xmlns:a16="http://schemas.microsoft.com/office/drawing/2014/main" id="{20C610B0-3EF5-674B-AE8A-0195275859E6}"/>
              </a:ext>
            </a:extLst>
          </p:cNvPr>
          <p:cNvSpPr/>
          <p:nvPr/>
        </p:nvSpPr>
        <p:spPr>
          <a:xfrm>
            <a:off x="6742176" y="2660904"/>
            <a:ext cx="4818888" cy="354787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solidFill>
                <a:schemeClr val="tx1"/>
              </a:solidFill>
            </a:endParaRPr>
          </a:p>
        </p:txBody>
      </p:sp>
      <p:pic>
        <p:nvPicPr>
          <p:cNvPr id="10" name="Picture 2">
            <a:extLst>
              <a:ext uri="{FF2B5EF4-FFF2-40B4-BE49-F238E27FC236}">
                <a16:creationId xmlns:a16="http://schemas.microsoft.com/office/drawing/2014/main" id="{F5691C2E-76B0-6A41-AB79-7D270E247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78" y="2668042"/>
            <a:ext cx="4818888" cy="3540734"/>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40A7D70F-3D1D-E144-8C2E-BC8EEBA97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518" y="2668042"/>
            <a:ext cx="4794204" cy="3518242"/>
          </a:xfrm>
          <a:prstGeom prst="rect">
            <a:avLst/>
          </a:prstGeom>
          <a:noFill/>
          <a:ln w="28575">
            <a:solidFill>
              <a:srgbClr val="006600"/>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5A6DAF-B26D-2E40-8D17-656C9B99D4A1}"/>
              </a:ext>
            </a:extLst>
          </p:cNvPr>
          <p:cNvSpPr txBox="1"/>
          <p:nvPr/>
        </p:nvSpPr>
        <p:spPr>
          <a:xfrm>
            <a:off x="4287795" y="2121408"/>
            <a:ext cx="4492064" cy="646331"/>
          </a:xfrm>
          <a:prstGeom prst="rect">
            <a:avLst/>
          </a:prstGeom>
          <a:noFill/>
        </p:spPr>
        <p:txBody>
          <a:bodyPr wrap="none" rtlCol="0">
            <a:spAutoFit/>
          </a:bodyPr>
          <a:lstStyle/>
          <a:p>
            <a:r>
              <a:rPr lang="en-US" dirty="0">
                <a:cs typeface="Calibri"/>
              </a:rPr>
              <a:t>Removal of outliers from the SF Crime dataset</a:t>
            </a:r>
          </a:p>
          <a:p>
            <a:endParaRPr lang="en-US" dirty="0"/>
          </a:p>
        </p:txBody>
      </p:sp>
    </p:spTree>
    <p:extLst>
      <p:ext uri="{BB962C8B-B14F-4D97-AF65-F5344CB8AC3E}">
        <p14:creationId xmlns:p14="http://schemas.microsoft.com/office/powerpoint/2010/main" val="2736596408"/>
      </p:ext>
    </p:extLst>
  </p:cSld>
  <p:clrMapOvr>
    <a:masterClrMapping/>
  </p:clrMapOvr>
  <p:transition spd="slow">
    <p:cover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FF94D-0048-4591-8C08-D47BB043A335}"/>
              </a:ext>
            </a:extLst>
          </p:cNvPr>
          <p:cNvSpPr txBox="1"/>
          <p:nvPr/>
        </p:nvSpPr>
        <p:spPr>
          <a:xfrm>
            <a:off x="630936" y="685800"/>
            <a:ext cx="4818888" cy="143560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20000"/>
          </a:bodyPr>
          <a:lstStyle/>
          <a:p>
            <a:r>
              <a:rPr lang="en-US" sz="5400" dirty="0"/>
              <a:t>Data Set Description</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D4871BE-22A7-4593-A013-18635FAEF92B}"/>
              </a:ext>
            </a:extLst>
          </p:cNvPr>
          <p:cNvSpPr/>
          <p:nvPr/>
        </p:nvSpPr>
        <p:spPr>
          <a:xfrm>
            <a:off x="630936" y="2660904"/>
            <a:ext cx="4818888" cy="354787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fontScale="70000" lnSpcReduction="20000"/>
          </a:bodyPr>
          <a:lstStyle/>
          <a:p>
            <a:r>
              <a:rPr lang="en-GB" sz="2400" b="1" dirty="0">
                <a:cs typeface="Arial"/>
              </a:rPr>
              <a:t>Date​​s:</a:t>
            </a:r>
            <a:r>
              <a:rPr lang="en-GB" sz="2400" dirty="0">
                <a:cs typeface="Arial"/>
              </a:rPr>
              <a:t> The timestamp of the crime recorded.</a:t>
            </a:r>
            <a:r>
              <a:rPr lang="en-US" sz="2400" dirty="0">
                <a:cs typeface="Arial"/>
              </a:rPr>
              <a:t>​​</a:t>
            </a:r>
          </a:p>
          <a:p>
            <a:endParaRPr lang="en-US" sz="2400" dirty="0">
              <a:cs typeface="Arial"/>
            </a:endParaRPr>
          </a:p>
          <a:p>
            <a:r>
              <a:rPr lang="en-GB" sz="2400" b="1" dirty="0">
                <a:cs typeface="Arial"/>
              </a:rPr>
              <a:t>Category​​:</a:t>
            </a:r>
            <a:r>
              <a:rPr lang="en-GB" sz="2400" dirty="0">
                <a:cs typeface="Arial"/>
              </a:rPr>
              <a:t> The category of the crime records</a:t>
            </a:r>
            <a:r>
              <a:rPr lang="en-US" sz="2400" dirty="0">
                <a:cs typeface="Arial"/>
              </a:rPr>
              <a:t>​​</a:t>
            </a:r>
          </a:p>
          <a:p>
            <a:endParaRPr lang="en-US" sz="2400" dirty="0">
              <a:cs typeface="Arial"/>
            </a:endParaRPr>
          </a:p>
          <a:p>
            <a:r>
              <a:rPr lang="en-GB" sz="2400" b="1" dirty="0">
                <a:cs typeface="Arial"/>
              </a:rPr>
              <a:t>Descript​​:</a:t>
            </a:r>
            <a:r>
              <a:rPr lang="en-GB" sz="2400" dirty="0">
                <a:cs typeface="Arial"/>
              </a:rPr>
              <a:t> A short note on the crime.</a:t>
            </a:r>
            <a:r>
              <a:rPr lang="en-US" sz="2400" dirty="0">
                <a:cs typeface="Arial"/>
              </a:rPr>
              <a:t>​​</a:t>
            </a:r>
          </a:p>
          <a:p>
            <a:endParaRPr lang="en-US" sz="2400" dirty="0">
              <a:cs typeface="Arial"/>
            </a:endParaRPr>
          </a:p>
          <a:p>
            <a:r>
              <a:rPr lang="en-GB" sz="2400" b="1" dirty="0" err="1">
                <a:cs typeface="Arial"/>
              </a:rPr>
              <a:t>DayOfWeek</a:t>
            </a:r>
            <a:r>
              <a:rPr lang="en-GB" sz="2400" b="1" dirty="0">
                <a:cs typeface="Arial"/>
              </a:rPr>
              <a:t>​​:</a:t>
            </a:r>
            <a:r>
              <a:rPr lang="en-GB" sz="2400" dirty="0">
                <a:cs typeface="Arial"/>
              </a:rPr>
              <a:t> The day on which the crime took place.</a:t>
            </a:r>
            <a:r>
              <a:rPr lang="en-US" sz="2400" dirty="0">
                <a:cs typeface="Arial"/>
              </a:rPr>
              <a:t>​​</a:t>
            </a:r>
          </a:p>
          <a:p>
            <a:endParaRPr lang="en-US" sz="2400" dirty="0">
              <a:cs typeface="Arial"/>
            </a:endParaRPr>
          </a:p>
          <a:p>
            <a:r>
              <a:rPr lang="en-GB" sz="2400" b="1" dirty="0" err="1">
                <a:cs typeface="Arial"/>
              </a:rPr>
              <a:t>PdDistrict</a:t>
            </a:r>
            <a:r>
              <a:rPr lang="en-GB" sz="2400" b="1" dirty="0">
                <a:cs typeface="Arial"/>
              </a:rPr>
              <a:t>​​:</a:t>
            </a:r>
            <a:r>
              <a:rPr lang="en-GB" sz="2400" dirty="0">
                <a:cs typeface="Arial"/>
              </a:rPr>
              <a:t> The police department, under which the crime is reported.</a:t>
            </a:r>
            <a:r>
              <a:rPr lang="en-US" sz="2400" dirty="0">
                <a:cs typeface="Arial"/>
              </a:rPr>
              <a:t>​​</a:t>
            </a:r>
          </a:p>
          <a:p>
            <a:endParaRPr lang="en-US" sz="2400" dirty="0">
              <a:cs typeface="Arial"/>
            </a:endParaRPr>
          </a:p>
          <a:p>
            <a:r>
              <a:rPr lang="en-GB" sz="2400" b="1" dirty="0">
                <a:cs typeface="Arial"/>
              </a:rPr>
              <a:t>Resolution​​:</a:t>
            </a:r>
            <a:r>
              <a:rPr lang="en-GB" sz="2400" dirty="0">
                <a:cs typeface="Arial"/>
              </a:rPr>
              <a:t> The status of the crime, resolved or unresolved.</a:t>
            </a:r>
            <a:r>
              <a:rPr lang="en-US" sz="2400" dirty="0">
                <a:cs typeface="Arial"/>
              </a:rPr>
              <a:t>​​</a:t>
            </a:r>
          </a:p>
          <a:p>
            <a:endParaRPr lang="en-US" sz="2400" dirty="0">
              <a:cs typeface="Arial"/>
            </a:endParaRPr>
          </a:p>
          <a:p>
            <a:r>
              <a:rPr lang="en-GB" sz="2400" b="1" dirty="0">
                <a:cs typeface="Arial"/>
              </a:rPr>
              <a:t>Address​​:</a:t>
            </a:r>
            <a:r>
              <a:rPr lang="en-GB" sz="2400" dirty="0">
                <a:cs typeface="Arial"/>
              </a:rPr>
              <a:t> The address of the crime scene.</a:t>
            </a:r>
            <a:endParaRPr lang="en-US" sz="2400" dirty="0">
              <a:cs typeface="Arial"/>
            </a:endParaRPr>
          </a:p>
          <a:p>
            <a:pPr indent="-228600">
              <a:lnSpc>
                <a:spcPct val="90000"/>
              </a:lnSpc>
              <a:spcAft>
                <a:spcPts val="600"/>
              </a:spcAft>
              <a:buFont typeface="Arial" panose="020B0604020202020204" pitchFamily="34" charset="0"/>
              <a:buChar char="•"/>
            </a:pPr>
            <a:endParaRPr lang="en-US" sz="2200" dirty="0">
              <a:solidFill>
                <a:schemeClr val="tx1"/>
              </a:solidFill>
            </a:endParaRPr>
          </a:p>
        </p:txBody>
      </p:sp>
      <p:sp>
        <p:nvSpPr>
          <p:cNvPr id="8" name="Rectangle 7">
            <a:extLst>
              <a:ext uri="{FF2B5EF4-FFF2-40B4-BE49-F238E27FC236}">
                <a16:creationId xmlns:a16="http://schemas.microsoft.com/office/drawing/2014/main" id="{20C610B0-3EF5-674B-AE8A-0195275859E6}"/>
              </a:ext>
            </a:extLst>
          </p:cNvPr>
          <p:cNvSpPr/>
          <p:nvPr/>
        </p:nvSpPr>
        <p:spPr>
          <a:xfrm>
            <a:off x="6742176" y="2660904"/>
            <a:ext cx="4818888" cy="354787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fontScale="70000" lnSpcReduction="20000"/>
          </a:bodyPr>
          <a:lstStyle/>
          <a:p>
            <a:r>
              <a:rPr lang="en-GB" sz="2400" b="1" dirty="0">
                <a:cs typeface="Arial"/>
              </a:rPr>
              <a:t>Season:</a:t>
            </a:r>
            <a:r>
              <a:rPr lang="en-GB" sz="2400" dirty="0">
                <a:cs typeface="Arial"/>
              </a:rPr>
              <a:t> Seasons information of the month.</a:t>
            </a:r>
            <a:endParaRPr lang="en-US" sz="2400" dirty="0">
              <a:cs typeface="Calibri"/>
            </a:endParaRPr>
          </a:p>
          <a:p>
            <a:pPr marL="285750" indent="-285750">
              <a:buFont typeface="Arial"/>
              <a:buChar char="•"/>
            </a:pPr>
            <a:endParaRPr lang="en-US" sz="2400" dirty="0">
              <a:ea typeface="+mn-lt"/>
              <a:cs typeface="+mn-lt"/>
            </a:endParaRPr>
          </a:p>
          <a:p>
            <a:r>
              <a:rPr lang="en-GB" sz="2400" b="1" dirty="0">
                <a:cs typeface="Arial"/>
              </a:rPr>
              <a:t>Geohash</a:t>
            </a:r>
            <a:r>
              <a:rPr lang="en-GB" sz="2400" dirty="0">
                <a:cs typeface="Arial"/>
              </a:rPr>
              <a:t>:</a:t>
            </a:r>
            <a:r>
              <a:rPr lang="en-US" sz="2400" dirty="0">
                <a:cs typeface="Arial"/>
              </a:rPr>
              <a:t> To encode latitude ,longitude &amp; grouping nearby points on the globe.</a:t>
            </a:r>
            <a:endParaRPr lang="en-US" sz="2400" dirty="0">
              <a:ea typeface="+mn-lt"/>
              <a:cs typeface="+mn-lt"/>
            </a:endParaRPr>
          </a:p>
          <a:p>
            <a:endParaRPr lang="en-US" sz="2400" dirty="0">
              <a:cs typeface="Arial"/>
            </a:endParaRPr>
          </a:p>
          <a:p>
            <a:r>
              <a:rPr lang="en-GB" sz="2400" b="1" dirty="0">
                <a:cs typeface="Arial"/>
              </a:rPr>
              <a:t>Zip</a:t>
            </a:r>
            <a:r>
              <a:rPr lang="en-GB" sz="2400" dirty="0">
                <a:cs typeface="Arial"/>
              </a:rPr>
              <a:t> : Zip-code of the area where the crime was reported.</a:t>
            </a:r>
            <a:r>
              <a:rPr lang="en-US" sz="2400" dirty="0">
                <a:cs typeface="Arial"/>
              </a:rPr>
              <a:t> </a:t>
            </a:r>
            <a:endParaRPr lang="en-US" sz="2400" dirty="0">
              <a:ea typeface="+mn-lt"/>
              <a:cs typeface="+mn-lt"/>
            </a:endParaRPr>
          </a:p>
          <a:p>
            <a:pPr marL="285750" indent="-285750">
              <a:buFont typeface="Arial"/>
              <a:buChar char="•"/>
            </a:pPr>
            <a:endParaRPr lang="en-US" sz="2400" dirty="0">
              <a:cs typeface="Arial"/>
            </a:endParaRPr>
          </a:p>
          <a:p>
            <a:r>
              <a:rPr lang="en-GB" sz="2400" b="1" dirty="0">
                <a:cs typeface="Arial"/>
              </a:rPr>
              <a:t>Lat</a:t>
            </a:r>
            <a:r>
              <a:rPr lang="en-GB" sz="2400" dirty="0">
                <a:cs typeface="Arial"/>
              </a:rPr>
              <a:t>: The latitude of the crime scene.</a:t>
            </a:r>
            <a:r>
              <a:rPr lang="en-US" sz="2400" dirty="0">
                <a:cs typeface="Arial"/>
              </a:rPr>
              <a:t> </a:t>
            </a:r>
            <a:endParaRPr lang="en-US" sz="2400" dirty="0">
              <a:ea typeface="+mn-lt"/>
              <a:cs typeface="+mn-lt"/>
            </a:endParaRPr>
          </a:p>
          <a:p>
            <a:pPr marL="285750" indent="-285750">
              <a:buFont typeface="Arial"/>
              <a:buChar char="•"/>
            </a:pPr>
            <a:endParaRPr lang="en-US" sz="2400" dirty="0">
              <a:cs typeface="Arial"/>
            </a:endParaRPr>
          </a:p>
          <a:p>
            <a:r>
              <a:rPr lang="en-GB" sz="2400" b="1" dirty="0" err="1">
                <a:cs typeface="Arial"/>
              </a:rPr>
              <a:t>Lng</a:t>
            </a:r>
            <a:r>
              <a:rPr lang="en-GB" sz="2400" b="1" dirty="0">
                <a:cs typeface="Arial"/>
              </a:rPr>
              <a:t>: </a:t>
            </a:r>
            <a:r>
              <a:rPr lang="en-GB" sz="2400" dirty="0">
                <a:cs typeface="Arial"/>
              </a:rPr>
              <a:t>The longitude of the crime scene.</a:t>
            </a:r>
            <a:r>
              <a:rPr lang="en-US" sz="2400" dirty="0">
                <a:cs typeface="Arial"/>
              </a:rPr>
              <a:t> </a:t>
            </a:r>
            <a:endParaRPr lang="en-US" sz="2400" dirty="0">
              <a:ea typeface="+mn-lt"/>
              <a:cs typeface="+mn-lt"/>
            </a:endParaRPr>
          </a:p>
          <a:p>
            <a:pPr marL="285750" indent="-285750">
              <a:buFont typeface="Arial"/>
              <a:buChar char="•"/>
            </a:pPr>
            <a:endParaRPr lang="en-US" sz="2400" dirty="0">
              <a:cs typeface="Arial"/>
            </a:endParaRPr>
          </a:p>
          <a:p>
            <a:r>
              <a:rPr lang="en-GB" sz="2400" b="1" dirty="0">
                <a:cs typeface="Arial"/>
              </a:rPr>
              <a:t>Population:</a:t>
            </a:r>
            <a:r>
              <a:rPr lang="en-GB" sz="2400" dirty="0">
                <a:cs typeface="Arial"/>
              </a:rPr>
              <a:t> The total population of area </a:t>
            </a:r>
            <a:r>
              <a:rPr lang="en-GB" sz="2400" dirty="0" err="1">
                <a:cs typeface="Arial"/>
              </a:rPr>
              <a:t>zipcode</a:t>
            </a:r>
            <a:r>
              <a:rPr lang="en-GB" sz="2400" dirty="0">
                <a:cs typeface="Arial"/>
              </a:rPr>
              <a:t> covers.</a:t>
            </a:r>
            <a:endParaRPr lang="en-US" sz="2400" dirty="0">
              <a:ea typeface="+mn-lt"/>
              <a:cs typeface="+mn-lt"/>
            </a:endParaRPr>
          </a:p>
          <a:p>
            <a:pPr marL="285750" indent="-285750">
              <a:buFont typeface="Arial"/>
              <a:buChar char="•"/>
            </a:pPr>
            <a:endParaRPr lang="en-GB" sz="2400" dirty="0">
              <a:cs typeface="Arial"/>
            </a:endParaRPr>
          </a:p>
          <a:p>
            <a:r>
              <a:rPr lang="en-GB" sz="2400" b="1" dirty="0">
                <a:cs typeface="Arial"/>
              </a:rPr>
              <a:t>Hour:  </a:t>
            </a:r>
            <a:r>
              <a:rPr lang="en-GB" sz="2400" dirty="0">
                <a:cs typeface="Arial"/>
              </a:rPr>
              <a:t>The hour at which the crime took place.</a:t>
            </a:r>
          </a:p>
          <a:p>
            <a:endParaRPr lang="en-GB" sz="2400" dirty="0">
              <a:cs typeface="Arial"/>
            </a:endParaRPr>
          </a:p>
          <a:p>
            <a:pPr indent="-228600">
              <a:lnSpc>
                <a:spcPct val="90000"/>
              </a:lnSpc>
              <a:spcAft>
                <a:spcPts val="600"/>
              </a:spcAft>
              <a:buFont typeface="Arial" panose="020B0604020202020204" pitchFamily="34" charset="0"/>
              <a:buChar char="•"/>
            </a:pPr>
            <a:endParaRPr lang="en-US" sz="2200" dirty="0">
              <a:solidFill>
                <a:schemeClr val="tx1"/>
              </a:solidFill>
            </a:endParaRPr>
          </a:p>
        </p:txBody>
      </p:sp>
    </p:spTree>
    <p:extLst>
      <p:ext uri="{BB962C8B-B14F-4D97-AF65-F5344CB8AC3E}">
        <p14:creationId xmlns:p14="http://schemas.microsoft.com/office/powerpoint/2010/main" val="3872490847"/>
      </p:ext>
    </p:extLst>
  </p:cSld>
  <p:clrMapOvr>
    <a:masterClrMapping/>
  </p:clrMapOvr>
  <p:transition spd="slow">
    <p:cover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FF94D-0048-4591-8C08-D47BB043A335}"/>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600" u="sng" kern="1200">
                <a:solidFill>
                  <a:schemeClr val="tx1"/>
                </a:solidFill>
                <a:latin typeface="+mj-lt"/>
                <a:ea typeface="+mj-ea"/>
                <a:cs typeface="+mj-cs"/>
              </a:rPr>
              <a:t>Exploratory Data Analysis</a:t>
            </a:r>
            <a:endParaRPr lang="en-US" sz="4600" kern="1200">
              <a:solidFill>
                <a:schemeClr val="tx1"/>
              </a:solidFill>
              <a:latin typeface="+mj-lt"/>
              <a:ea typeface="+mj-ea"/>
              <a:cs typeface="+mj-cs"/>
            </a:endParaRP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D4871BE-22A7-4593-A013-18635FAEF92B}"/>
              </a:ext>
            </a:extLst>
          </p:cNvPr>
          <p:cNvSpPr/>
          <p:nvPr/>
        </p:nvSpPr>
        <p:spPr>
          <a:xfrm>
            <a:off x="630936" y="2807208"/>
            <a:ext cx="3429000" cy="341071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fontScale="92500" lnSpcReduction="10000"/>
          </a:bodyPr>
          <a:lstStyle/>
          <a:p>
            <a:r>
              <a:rPr lang="en-GB" sz="3000" b="1" dirty="0">
                <a:ea typeface="+mn-lt"/>
                <a:cs typeface="+mn-lt"/>
              </a:rPr>
              <a:t>Category</a:t>
            </a:r>
            <a:r>
              <a:rPr lang="en-GB" sz="3000" b="1" i="1" dirty="0">
                <a:ea typeface="+mn-lt"/>
                <a:cs typeface="+mn-lt"/>
              </a:rPr>
              <a:t>:</a:t>
            </a:r>
            <a:r>
              <a:rPr lang="en-US" sz="3000" dirty="0">
                <a:ea typeface="+mn-lt"/>
                <a:cs typeface="+mn-lt"/>
              </a:rPr>
              <a:t> </a:t>
            </a:r>
            <a:endParaRPr lang="en-US" sz="3000" dirty="0"/>
          </a:p>
          <a:p>
            <a:endParaRPr lang="en-US" sz="3000" dirty="0">
              <a:ea typeface="+mn-lt"/>
              <a:cs typeface="+mn-lt"/>
            </a:endParaRPr>
          </a:p>
          <a:p>
            <a:r>
              <a:rPr lang="en-GB" sz="3000" dirty="0">
                <a:ea typeface="+mn-lt"/>
                <a:cs typeface="+mn-lt"/>
              </a:rPr>
              <a:t>These are the target label/crime we want to predict. I observed 39 crime categories which I have further scaled them to 10</a:t>
            </a:r>
            <a:r>
              <a:rPr lang="en-US" sz="2200" dirty="0">
                <a:solidFill>
                  <a:schemeClr val="tx1"/>
                </a:solidFill>
              </a:rPr>
              <a:t>. </a:t>
            </a:r>
          </a:p>
        </p:txBody>
      </p:sp>
      <p:pic>
        <p:nvPicPr>
          <p:cNvPr id="14" name="Picture 13">
            <a:extLst>
              <a:ext uri="{FF2B5EF4-FFF2-40B4-BE49-F238E27FC236}">
                <a16:creationId xmlns:a16="http://schemas.microsoft.com/office/drawing/2014/main" id="{350694FB-D419-DC40-BEE1-3720752FCF42}"/>
              </a:ext>
            </a:extLst>
          </p:cNvPr>
          <p:cNvPicPr/>
          <p:nvPr/>
        </p:nvPicPr>
        <p:blipFill>
          <a:blip r:embed="rId2">
            <a:extLst>
              <a:ext uri="{28A0092B-C50C-407E-A947-70E740481C1C}">
                <a14:useLocalDpi xmlns:a14="http://schemas.microsoft.com/office/drawing/2010/main" val="0"/>
              </a:ext>
            </a:extLst>
          </a:blip>
          <a:stretch>
            <a:fillRect/>
          </a:stretch>
        </p:blipFill>
        <p:spPr>
          <a:xfrm>
            <a:off x="5486904" y="1704567"/>
            <a:ext cx="5866068" cy="4513353"/>
          </a:xfrm>
          <a:prstGeom prst="rect">
            <a:avLst/>
          </a:prstGeom>
          <a:ln w="28575">
            <a:solidFill>
              <a:srgbClr val="006600"/>
            </a:solidFill>
          </a:ln>
        </p:spPr>
      </p:pic>
    </p:spTree>
    <p:extLst>
      <p:ext uri="{BB962C8B-B14F-4D97-AF65-F5344CB8AC3E}">
        <p14:creationId xmlns:p14="http://schemas.microsoft.com/office/powerpoint/2010/main" val="2716987639"/>
      </p:ext>
    </p:extLst>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0FF94D-0048-4591-8C08-D47BB043A335}"/>
              </a:ext>
            </a:extLst>
          </p:cNvPr>
          <p:cNvSpPr txBox="1"/>
          <p:nvPr/>
        </p:nvSpPr>
        <p:spPr>
          <a:xfrm>
            <a:off x="630936" y="640080"/>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u="sng" kern="1200" dirty="0">
                <a:solidFill>
                  <a:schemeClr val="tx1"/>
                </a:solidFill>
                <a:latin typeface="+mj-lt"/>
                <a:ea typeface="+mj-ea"/>
                <a:cs typeface="+mj-cs"/>
              </a:rPr>
              <a:t>Exploratory Data Analysis</a:t>
            </a:r>
            <a:endParaRPr lang="en-US" sz="5000" kern="1200" dirty="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D4871BE-22A7-4593-A013-18635FAEF92B}"/>
              </a:ext>
            </a:extLst>
          </p:cNvPr>
          <p:cNvSpPr/>
          <p:nvPr/>
        </p:nvSpPr>
        <p:spPr>
          <a:xfrm>
            <a:off x="630936" y="2660904"/>
            <a:ext cx="4818888" cy="354787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p>
            <a:pPr>
              <a:lnSpc>
                <a:spcPct val="90000"/>
              </a:lnSpc>
              <a:spcAft>
                <a:spcPts val="600"/>
              </a:spcAft>
            </a:pPr>
            <a:r>
              <a:rPr lang="en-US" sz="2200" b="1" dirty="0">
                <a:solidFill>
                  <a:schemeClr val="tx1"/>
                </a:solidFill>
              </a:rPr>
              <a:t>Day Of Week</a:t>
            </a:r>
            <a:endParaRPr lang="en-US" sz="2200" dirty="0">
              <a:solidFill>
                <a:schemeClr val="tx1"/>
              </a:solidFill>
            </a:endParaRPr>
          </a:p>
          <a:p>
            <a:pPr indent="-228600">
              <a:lnSpc>
                <a:spcPct val="90000"/>
              </a:lnSpc>
              <a:spcAft>
                <a:spcPts val="600"/>
              </a:spcAft>
              <a:buFont typeface="Arial" panose="020B0604020202020204" pitchFamily="34" charset="0"/>
              <a:buChar char="•"/>
            </a:pPr>
            <a:endParaRPr lang="en-US" sz="2200" dirty="0">
              <a:solidFill>
                <a:schemeClr val="tx1"/>
              </a:solidFill>
            </a:endParaRPr>
          </a:p>
          <a:p>
            <a:pPr indent="-228600">
              <a:lnSpc>
                <a:spcPct val="90000"/>
              </a:lnSpc>
              <a:spcAft>
                <a:spcPts val="600"/>
              </a:spcAft>
              <a:buFont typeface="Arial" panose="020B0604020202020204" pitchFamily="34" charset="0"/>
              <a:buChar char="•"/>
            </a:pPr>
            <a:r>
              <a:rPr lang="en-US" sz="2200" dirty="0">
                <a:solidFill>
                  <a:schemeClr val="tx1"/>
                </a:solidFill>
              </a:rPr>
              <a:t>Crimes seem to be almost evenly distributed across days of the week. </a:t>
            </a:r>
          </a:p>
          <a:p>
            <a:pPr indent="-228600">
              <a:lnSpc>
                <a:spcPct val="90000"/>
              </a:lnSpc>
              <a:spcAft>
                <a:spcPts val="600"/>
              </a:spcAft>
              <a:buFont typeface="Arial" panose="020B0604020202020204" pitchFamily="34" charset="0"/>
              <a:buChar char="•"/>
            </a:pPr>
            <a:r>
              <a:rPr lang="en-US" sz="2200" dirty="0">
                <a:solidFill>
                  <a:schemeClr val="tx1"/>
                </a:solidFill>
              </a:rPr>
              <a:t>Although, there is a slight increase on Fridays. </a:t>
            </a:r>
          </a:p>
        </p:txBody>
      </p:sp>
      <p:pic>
        <p:nvPicPr>
          <p:cNvPr id="4" name="Picture 3">
            <a:extLst>
              <a:ext uri="{FF2B5EF4-FFF2-40B4-BE49-F238E27FC236}">
                <a16:creationId xmlns:a16="http://schemas.microsoft.com/office/drawing/2014/main" id="{CF75E436-0282-4E34-9F80-5AA75C024E9D}"/>
              </a:ext>
            </a:extLst>
          </p:cNvPr>
          <p:cNvPicPr/>
          <p:nvPr/>
        </p:nvPicPr>
        <p:blipFill>
          <a:blip r:embed="rId2">
            <a:extLst>
              <a:ext uri="{28A0092B-C50C-407E-A947-70E740481C1C}">
                <a14:useLocalDpi xmlns:a14="http://schemas.microsoft.com/office/drawing/2010/main" val="0"/>
              </a:ext>
            </a:extLst>
          </a:blip>
          <a:stretch>
            <a:fillRect/>
          </a:stretch>
        </p:blipFill>
        <p:spPr>
          <a:xfrm>
            <a:off x="6089754" y="1797220"/>
            <a:ext cx="5458968" cy="4411556"/>
          </a:xfrm>
          <a:prstGeom prst="rect">
            <a:avLst/>
          </a:prstGeom>
        </p:spPr>
      </p:pic>
    </p:spTree>
    <p:extLst>
      <p:ext uri="{BB962C8B-B14F-4D97-AF65-F5344CB8AC3E}">
        <p14:creationId xmlns:p14="http://schemas.microsoft.com/office/powerpoint/2010/main" val="464395007"/>
      </p:ext>
    </p:extLst>
  </p:cSld>
  <p:clrMapOvr>
    <a:masterClrMapping/>
  </p:clrMapOvr>
  <p:transition spd="slow">
    <p:cover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724</Words>
  <Application>Microsoft Macintosh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Agenda</vt:lpstr>
      <vt:lpstr>Introduction</vt:lpstr>
      <vt:lpstr>PowerPoint Presentation</vt:lpstr>
      <vt:lpstr>Feature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Akashdeep Balu</dc:creator>
  <cp:lastModifiedBy>Akashdeep Balu</cp:lastModifiedBy>
  <cp:revision>6</cp:revision>
  <dcterms:created xsi:type="dcterms:W3CDTF">2021-04-26T19:42:42Z</dcterms:created>
  <dcterms:modified xsi:type="dcterms:W3CDTF">2021-05-07T00:55:07Z</dcterms:modified>
</cp:coreProperties>
</file>