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6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15750-8A94-457E-9675-B5BC2A7B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FC4C6-CF7F-4D6A-902B-237922444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4E701-CBC6-427B-8C0B-5195909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98332-4175-44D9-806F-435BF275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DB915-18E2-469C-B81B-78D54B2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BEF65-10EC-47C7-9AF9-69BBF8EC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B7AA0-836E-4D55-9DCD-B89E6D2E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7EEDD-4099-4236-A6A4-FD1B203F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2C593-2D25-44C0-9249-25DD492B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46AB5-7490-4141-9E73-D5A81AE5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905466-C53A-4553-9D31-3B1F15AA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26C98-2035-4BA0-B383-63274671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93CEC-70EB-4AFD-9882-BC0D17C6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11258-DF11-4A13-8A40-86385F71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15A63-EEFC-41F5-833B-16A9C62E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5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3CE9A-58F6-427F-A8FA-54BA2EE1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AEBC5-575A-4658-B095-FC12B744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63D00-8FDC-4EDC-BA95-2196F22B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CE09-72EA-42C5-8264-FC9B7B66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51EDA-3272-4A51-9117-B337AFEE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A02CC-1F71-4E48-A7C3-E1185126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17C69-AEDC-49FE-A96A-3666279B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E91B4-12DA-444F-93B1-09F06A1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7FDFC-5573-4DF8-9B4C-C8649833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3E74AB-1134-40D1-9F2B-B7E54461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42081-9BB3-408D-94F9-C29351B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AAA2D-C61B-4BFC-8F03-EE803584B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36C40-86E7-452E-8126-A7B40930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BB7A6D-483E-46A2-872C-C976CA42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220D2-BF90-4552-8A93-E86F0514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BF41A-A5D1-4534-9817-129021B2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F94E0-5F1B-4BD9-8546-2312B78D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774A4-9A2C-4D2A-A823-8833DE87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0C7ED0-AD9D-400D-9D23-8055035DF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4350E5-9992-4F5D-92C8-BE0403AE5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8D89D0-9FA4-4A74-A5D2-3F54B47A0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0420CD-2FBA-4100-AA7A-BB7E83B8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6EA45-3675-42C5-93DC-DBFCF834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CE29A-529C-4FC7-8FA3-4EA896B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8A45B-2353-4C15-AC04-F0F79110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8440F-3871-42A9-9A78-7A47FACE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EF0421-B11D-4691-B7B3-93A33198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43196B-A453-4D93-8335-BD5244B9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1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A93302-1674-4093-B540-0365F577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E5257D-EB72-4859-B332-12A00F47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A648E-35D4-49BC-87BD-DC4F0234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56852-0027-4DC5-BA01-D1AC0408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9FC9D-A63F-4887-89D6-0FFFCD30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A59716-59DA-4071-86C3-9612D6B66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D960A-9321-4C45-8EF1-163E7E9D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CAF0D-4B00-4175-86E9-50E0FA45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10A3A-22AD-41A5-89D1-D951FB9C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D6EDF-1598-4CD8-8C81-BC2C5DA4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BC4452-36DE-48B8-98D6-DB5DBD021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80B93-2439-4F93-B853-C59716CF5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AFB5C-A3B2-4B32-A159-6C832BBB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398B2-C36D-40C8-A85D-031E7631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43C54-F7CE-42B5-A880-0A832B1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9FA0B6-E3C0-4320-85CC-290EEAA6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4321E-7C8F-4CA9-9D9F-404A8D41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9861A-4AB7-4595-8FF6-29C6E00D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B329-26FC-4DCA-B2E8-E1BEE9A82F9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3818E-3DBD-4672-9928-375C25CA1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B138-0BA9-42CE-98ED-0A1F81BD5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9902-4412-422D-97DC-8F8F6468F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BDEF2D0-AC30-421A-88B4-8023C8498A88}"/>
              </a:ext>
            </a:extLst>
          </p:cNvPr>
          <p:cNvSpPr/>
          <p:nvPr/>
        </p:nvSpPr>
        <p:spPr>
          <a:xfrm>
            <a:off x="2409831" y="234314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D39623-DF00-495E-B494-DC580BCA0C9E}"/>
              </a:ext>
            </a:extLst>
          </p:cNvPr>
          <p:cNvSpPr/>
          <p:nvPr/>
        </p:nvSpPr>
        <p:spPr>
          <a:xfrm>
            <a:off x="3200408" y="234314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0DC540-B99C-45EE-B893-E52564E023D8}"/>
              </a:ext>
            </a:extLst>
          </p:cNvPr>
          <p:cNvSpPr/>
          <p:nvPr/>
        </p:nvSpPr>
        <p:spPr>
          <a:xfrm>
            <a:off x="3986748" y="234314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BEB32E-1793-48C7-A8A5-B5E794ECCD51}"/>
              </a:ext>
            </a:extLst>
          </p:cNvPr>
          <p:cNvSpPr/>
          <p:nvPr/>
        </p:nvSpPr>
        <p:spPr>
          <a:xfrm>
            <a:off x="4777326" y="234314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365F7-6267-4CAE-A228-1867FD56C490}"/>
              </a:ext>
            </a:extLst>
          </p:cNvPr>
          <p:cNvSpPr/>
          <p:nvPr/>
        </p:nvSpPr>
        <p:spPr>
          <a:xfrm>
            <a:off x="5574774" y="234314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734949-2505-4013-A16B-C858D7B3B49D}"/>
              </a:ext>
            </a:extLst>
          </p:cNvPr>
          <p:cNvSpPr/>
          <p:nvPr/>
        </p:nvSpPr>
        <p:spPr>
          <a:xfrm>
            <a:off x="6360593" y="2343141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A3DD87-1E1E-438F-ACFB-0CB1141B6EF2}"/>
              </a:ext>
            </a:extLst>
          </p:cNvPr>
          <p:cNvSpPr/>
          <p:nvPr/>
        </p:nvSpPr>
        <p:spPr>
          <a:xfrm>
            <a:off x="7144820" y="2343140"/>
            <a:ext cx="1581154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E6F94C-287D-4DFC-B8B9-268C0DC29F12}"/>
              </a:ext>
            </a:extLst>
          </p:cNvPr>
          <p:cNvSpPr/>
          <p:nvPr/>
        </p:nvSpPr>
        <p:spPr>
          <a:xfrm>
            <a:off x="1619253" y="234314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83A465-4D22-4AB0-B658-774F093A90E0}"/>
              </a:ext>
            </a:extLst>
          </p:cNvPr>
          <p:cNvSpPr/>
          <p:nvPr/>
        </p:nvSpPr>
        <p:spPr>
          <a:xfrm>
            <a:off x="828676" y="234314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91503D3-8AFF-4C72-B89C-C5D379D0D919}"/>
              </a:ext>
            </a:extLst>
          </p:cNvPr>
          <p:cNvSpPr/>
          <p:nvPr/>
        </p:nvSpPr>
        <p:spPr>
          <a:xfrm>
            <a:off x="718079" y="1840438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A4185D-B3E0-41F5-83AB-2846F3AA40FA}"/>
              </a:ext>
            </a:extLst>
          </p:cNvPr>
          <p:cNvSpPr txBox="1"/>
          <p:nvPr/>
        </p:nvSpPr>
        <p:spPr>
          <a:xfrm>
            <a:off x="517532" y="13208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10F7459-AB1C-44D4-95EB-7D1A1B74A545}"/>
              </a:ext>
            </a:extLst>
          </p:cNvPr>
          <p:cNvSpPr/>
          <p:nvPr/>
        </p:nvSpPr>
        <p:spPr>
          <a:xfrm>
            <a:off x="2299235" y="1840438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6C9D74-EDA4-4EDE-8059-66F380CE8E93}"/>
              </a:ext>
            </a:extLst>
          </p:cNvPr>
          <p:cNvSpPr txBox="1"/>
          <p:nvPr/>
        </p:nvSpPr>
        <p:spPr>
          <a:xfrm>
            <a:off x="2129946" y="13208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E2C4A-A3AC-44C9-8DA5-66C1F2B9E1DA}"/>
              </a:ext>
            </a:extLst>
          </p:cNvPr>
          <p:cNvSpPr/>
          <p:nvPr/>
        </p:nvSpPr>
        <p:spPr>
          <a:xfrm>
            <a:off x="8714864" y="2343139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A1A4D6-697B-4538-990E-94540AF6E6A7}"/>
              </a:ext>
            </a:extLst>
          </p:cNvPr>
          <p:cNvSpPr/>
          <p:nvPr/>
        </p:nvSpPr>
        <p:spPr>
          <a:xfrm>
            <a:off x="2824698" y="164887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90636B-0D27-4155-8417-6257B9930C50}"/>
              </a:ext>
            </a:extLst>
          </p:cNvPr>
          <p:cNvSpPr/>
          <p:nvPr/>
        </p:nvSpPr>
        <p:spPr>
          <a:xfrm>
            <a:off x="3615275" y="164887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50F045-AA15-4EC3-A4BA-735B6158701A}"/>
              </a:ext>
            </a:extLst>
          </p:cNvPr>
          <p:cNvSpPr/>
          <p:nvPr/>
        </p:nvSpPr>
        <p:spPr>
          <a:xfrm>
            <a:off x="4401615" y="164887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88CD07-DF63-463A-B091-151B59AECECB}"/>
              </a:ext>
            </a:extLst>
          </p:cNvPr>
          <p:cNvSpPr/>
          <p:nvPr/>
        </p:nvSpPr>
        <p:spPr>
          <a:xfrm>
            <a:off x="5192193" y="164887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0EB3B0-89EC-4877-8611-D10EC6468B0E}"/>
              </a:ext>
            </a:extLst>
          </p:cNvPr>
          <p:cNvSpPr/>
          <p:nvPr/>
        </p:nvSpPr>
        <p:spPr>
          <a:xfrm>
            <a:off x="5989641" y="164887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A33C3F-F7D1-47EA-B4AA-C39819987AAA}"/>
              </a:ext>
            </a:extLst>
          </p:cNvPr>
          <p:cNvSpPr/>
          <p:nvPr/>
        </p:nvSpPr>
        <p:spPr>
          <a:xfrm>
            <a:off x="6775460" y="1648875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D04218-9168-40C1-8F0B-6CED67B17023}"/>
              </a:ext>
            </a:extLst>
          </p:cNvPr>
          <p:cNvSpPr/>
          <p:nvPr/>
        </p:nvSpPr>
        <p:spPr>
          <a:xfrm>
            <a:off x="7559687" y="1648874"/>
            <a:ext cx="1581154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4E37DC-9689-4E22-B17E-D91D72B67F68}"/>
              </a:ext>
            </a:extLst>
          </p:cNvPr>
          <p:cNvSpPr/>
          <p:nvPr/>
        </p:nvSpPr>
        <p:spPr>
          <a:xfrm>
            <a:off x="2034120" y="164887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18D73D-CC4D-4FC6-A43D-4B0BACC775DE}"/>
              </a:ext>
            </a:extLst>
          </p:cNvPr>
          <p:cNvSpPr/>
          <p:nvPr/>
        </p:nvSpPr>
        <p:spPr>
          <a:xfrm>
            <a:off x="1243543" y="164887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317974EA-4C46-44C2-B707-097AB089103D}"/>
              </a:ext>
            </a:extLst>
          </p:cNvPr>
          <p:cNvSpPr/>
          <p:nvPr/>
        </p:nvSpPr>
        <p:spPr>
          <a:xfrm>
            <a:off x="1132946" y="1146172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D9D0AF-EC6E-484D-8AFE-2A5CC54C9F67}"/>
              </a:ext>
            </a:extLst>
          </p:cNvPr>
          <p:cNvSpPr txBox="1"/>
          <p:nvPr/>
        </p:nvSpPr>
        <p:spPr>
          <a:xfrm>
            <a:off x="932399" y="6265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36DAAABC-BBCF-4755-ACA0-4531FE81C7A2}"/>
              </a:ext>
            </a:extLst>
          </p:cNvPr>
          <p:cNvSpPr/>
          <p:nvPr/>
        </p:nvSpPr>
        <p:spPr>
          <a:xfrm>
            <a:off x="2714102" y="1146172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D8D620-3FFE-406E-BDC0-423DF7AE43DB}"/>
              </a:ext>
            </a:extLst>
          </p:cNvPr>
          <p:cNvSpPr txBox="1"/>
          <p:nvPr/>
        </p:nvSpPr>
        <p:spPr>
          <a:xfrm>
            <a:off x="1945536" y="626534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storage, m_storage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6E7EAB-8FF3-4F56-B928-98C5F910745A}"/>
              </a:ext>
            </a:extLst>
          </p:cNvPr>
          <p:cNvSpPr/>
          <p:nvPr/>
        </p:nvSpPr>
        <p:spPr>
          <a:xfrm>
            <a:off x="9149828" y="1648874"/>
            <a:ext cx="158115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5E52269-AEAE-4354-AAE0-A48EC39113FB}"/>
              </a:ext>
            </a:extLst>
          </p:cNvPr>
          <p:cNvSpPr/>
          <p:nvPr/>
        </p:nvSpPr>
        <p:spPr>
          <a:xfrm>
            <a:off x="4620418" y="2373018"/>
            <a:ext cx="579431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5C94AC-D74E-4FA9-9489-EF96849CBD37}"/>
              </a:ext>
            </a:extLst>
          </p:cNvPr>
          <p:cNvSpPr txBox="1"/>
          <p:nvPr/>
        </p:nvSpPr>
        <p:spPr>
          <a:xfrm>
            <a:off x="5416631" y="2334661"/>
            <a:ext cx="114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Shiftcount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98578F-DC84-439C-8F71-D5CEA1667FBF}"/>
              </a:ext>
            </a:extLst>
          </p:cNvPr>
          <p:cNvSpPr/>
          <p:nvPr/>
        </p:nvSpPr>
        <p:spPr>
          <a:xfrm>
            <a:off x="4405854" y="3680174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7E620F-A8E3-4442-A3BD-A6A72DDF56B8}"/>
              </a:ext>
            </a:extLst>
          </p:cNvPr>
          <p:cNvSpPr/>
          <p:nvPr/>
        </p:nvSpPr>
        <p:spPr>
          <a:xfrm>
            <a:off x="5196431" y="3680174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7D8773-5A38-4A9C-9C9C-E4283D4947BA}"/>
              </a:ext>
            </a:extLst>
          </p:cNvPr>
          <p:cNvSpPr/>
          <p:nvPr/>
        </p:nvSpPr>
        <p:spPr>
          <a:xfrm>
            <a:off x="5982771" y="368017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AC086D-2D5C-4469-8D53-B474C46747A5}"/>
              </a:ext>
            </a:extLst>
          </p:cNvPr>
          <p:cNvSpPr/>
          <p:nvPr/>
        </p:nvSpPr>
        <p:spPr>
          <a:xfrm>
            <a:off x="6773349" y="368017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BC32FC-EC07-40F8-B8E6-B6BB15896514}"/>
              </a:ext>
            </a:extLst>
          </p:cNvPr>
          <p:cNvSpPr/>
          <p:nvPr/>
        </p:nvSpPr>
        <p:spPr>
          <a:xfrm>
            <a:off x="7570797" y="368017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A29CBC-8997-4F33-A541-4804B81F9C93}"/>
              </a:ext>
            </a:extLst>
          </p:cNvPr>
          <p:cNvSpPr/>
          <p:nvPr/>
        </p:nvSpPr>
        <p:spPr>
          <a:xfrm>
            <a:off x="8356616" y="368017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780DCD-F107-4842-BD48-2EF3542C5763}"/>
              </a:ext>
            </a:extLst>
          </p:cNvPr>
          <p:cNvSpPr/>
          <p:nvPr/>
        </p:nvSpPr>
        <p:spPr>
          <a:xfrm>
            <a:off x="9136408" y="3680170"/>
            <a:ext cx="158770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E2B48C-4714-44FB-A1DE-550EBCFB302D}"/>
              </a:ext>
            </a:extLst>
          </p:cNvPr>
          <p:cNvSpPr/>
          <p:nvPr/>
        </p:nvSpPr>
        <p:spPr>
          <a:xfrm>
            <a:off x="3615276" y="3680174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AE73D4F-99A1-4096-9E77-33F03FED6507}"/>
              </a:ext>
            </a:extLst>
          </p:cNvPr>
          <p:cNvSpPr/>
          <p:nvPr/>
        </p:nvSpPr>
        <p:spPr>
          <a:xfrm>
            <a:off x="2824699" y="3680174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0B247B3A-FED7-4C56-A753-724487B11423}"/>
              </a:ext>
            </a:extLst>
          </p:cNvPr>
          <p:cNvSpPr/>
          <p:nvPr/>
        </p:nvSpPr>
        <p:spPr>
          <a:xfrm>
            <a:off x="2714102" y="3177469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450E04A-FCB9-4C68-94D4-91EA08A8DD51}"/>
              </a:ext>
            </a:extLst>
          </p:cNvPr>
          <p:cNvSpPr txBox="1"/>
          <p:nvPr/>
        </p:nvSpPr>
        <p:spPr>
          <a:xfrm>
            <a:off x="1014757" y="28084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2871DEE-EF6A-4FAA-860C-B17C6E308D9F}"/>
              </a:ext>
            </a:extLst>
          </p:cNvPr>
          <p:cNvSpPr/>
          <p:nvPr/>
        </p:nvSpPr>
        <p:spPr>
          <a:xfrm>
            <a:off x="4295258" y="3177469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7E3368E-8E2E-4CDC-BEC6-E3D0C94426F2}"/>
              </a:ext>
            </a:extLst>
          </p:cNvPr>
          <p:cNvSpPr txBox="1"/>
          <p:nvPr/>
        </p:nvSpPr>
        <p:spPr>
          <a:xfrm>
            <a:off x="2495235" y="2808498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8343F17-04D2-4D94-AC02-6712DD1B3E5B}"/>
              </a:ext>
            </a:extLst>
          </p:cNvPr>
          <p:cNvSpPr/>
          <p:nvPr/>
        </p:nvSpPr>
        <p:spPr>
          <a:xfrm>
            <a:off x="2032331" y="3680170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60EB47F-EDDF-4F2B-81B0-CB50484D516D}"/>
              </a:ext>
            </a:extLst>
          </p:cNvPr>
          <p:cNvSpPr/>
          <p:nvPr/>
        </p:nvSpPr>
        <p:spPr>
          <a:xfrm>
            <a:off x="1241754" y="3680170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7C332FF7-133C-4236-8817-6D1CCEA99FB1}"/>
              </a:ext>
            </a:extLst>
          </p:cNvPr>
          <p:cNvSpPr/>
          <p:nvPr/>
        </p:nvSpPr>
        <p:spPr>
          <a:xfrm>
            <a:off x="1131158" y="3217333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2E2E408-3710-4925-9845-6A12B2BEC0D3}"/>
              </a:ext>
            </a:extLst>
          </p:cNvPr>
          <p:cNvSpPr txBox="1"/>
          <p:nvPr/>
        </p:nvSpPr>
        <p:spPr>
          <a:xfrm>
            <a:off x="3937060" y="2814259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m_storage</a:t>
            </a:r>
          </a:p>
        </p:txBody>
      </p:sp>
    </p:spTree>
    <p:extLst>
      <p:ext uri="{BB962C8B-B14F-4D97-AF65-F5344CB8AC3E}">
        <p14:creationId xmlns:p14="http://schemas.microsoft.com/office/powerpoint/2010/main" val="24567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7B2E66-CEDB-4D7E-AADF-B588C8492D3F}"/>
              </a:ext>
            </a:extLst>
          </p:cNvPr>
          <p:cNvSpPr/>
          <p:nvPr/>
        </p:nvSpPr>
        <p:spPr>
          <a:xfrm>
            <a:off x="5748873" y="174412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ACE100-D37A-41CC-9133-3A6BE0C3C239}"/>
              </a:ext>
            </a:extLst>
          </p:cNvPr>
          <p:cNvSpPr/>
          <p:nvPr/>
        </p:nvSpPr>
        <p:spPr>
          <a:xfrm>
            <a:off x="6539450" y="174412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5ED811-B9AF-4C91-A3C8-74817558F9CA}"/>
              </a:ext>
            </a:extLst>
          </p:cNvPr>
          <p:cNvSpPr/>
          <p:nvPr/>
        </p:nvSpPr>
        <p:spPr>
          <a:xfrm>
            <a:off x="7325790" y="1744125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F18C72-7368-4A4F-BD4F-1654665DD1B8}"/>
              </a:ext>
            </a:extLst>
          </p:cNvPr>
          <p:cNvSpPr/>
          <p:nvPr/>
        </p:nvSpPr>
        <p:spPr>
          <a:xfrm>
            <a:off x="8116368" y="1744125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3E0E90-9A5B-45AE-BC16-DFB4CD4192E8}"/>
              </a:ext>
            </a:extLst>
          </p:cNvPr>
          <p:cNvSpPr/>
          <p:nvPr/>
        </p:nvSpPr>
        <p:spPr>
          <a:xfrm>
            <a:off x="8913816" y="1744125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A88BE5-1681-40BF-83FD-37DE7C3D56D5}"/>
              </a:ext>
            </a:extLst>
          </p:cNvPr>
          <p:cNvSpPr/>
          <p:nvPr/>
        </p:nvSpPr>
        <p:spPr>
          <a:xfrm>
            <a:off x="9699635" y="1744124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BD668E5-8260-4137-B0F7-4BE575E4DD35}"/>
              </a:ext>
            </a:extLst>
          </p:cNvPr>
          <p:cNvSpPr/>
          <p:nvPr/>
        </p:nvSpPr>
        <p:spPr>
          <a:xfrm>
            <a:off x="5638277" y="1241421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B85FD0-95B2-44A3-ACE8-65EB5A0B3A77}"/>
              </a:ext>
            </a:extLst>
          </p:cNvPr>
          <p:cNvSpPr txBox="1"/>
          <p:nvPr/>
        </p:nvSpPr>
        <p:spPr>
          <a:xfrm>
            <a:off x="4822086" y="721784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storage, m_storage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B4FF91A-04A1-4E53-9D65-77AAA56C6563}"/>
              </a:ext>
            </a:extLst>
          </p:cNvPr>
          <p:cNvSpPr/>
          <p:nvPr/>
        </p:nvSpPr>
        <p:spPr>
          <a:xfrm>
            <a:off x="6553904" y="2700842"/>
            <a:ext cx="579431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96AA4F-A32B-4AB3-98D7-02A65AF8FCC4}"/>
              </a:ext>
            </a:extLst>
          </p:cNvPr>
          <p:cNvSpPr txBox="1"/>
          <p:nvPr/>
        </p:nvSpPr>
        <p:spPr>
          <a:xfrm>
            <a:off x="7100444" y="2668071"/>
            <a:ext cx="17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Unshiftcount * 3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9495DE5-9AB9-41F6-93B7-E521C6DE709D}"/>
              </a:ext>
            </a:extLst>
          </p:cNvPr>
          <p:cNvSpPr/>
          <p:nvPr/>
        </p:nvSpPr>
        <p:spPr>
          <a:xfrm>
            <a:off x="1007976" y="332844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69C6BB8-424C-4BD1-BEF9-6227A9DBAF8A}"/>
              </a:ext>
            </a:extLst>
          </p:cNvPr>
          <p:cNvSpPr/>
          <p:nvPr/>
        </p:nvSpPr>
        <p:spPr>
          <a:xfrm>
            <a:off x="1798553" y="332844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C5F4178-FC5A-4C15-882B-F667E60D317D}"/>
              </a:ext>
            </a:extLst>
          </p:cNvPr>
          <p:cNvSpPr/>
          <p:nvPr/>
        </p:nvSpPr>
        <p:spPr>
          <a:xfrm>
            <a:off x="2584893" y="3328441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35F1876-5642-4525-B51B-A3609AB3D456}"/>
              </a:ext>
            </a:extLst>
          </p:cNvPr>
          <p:cNvSpPr/>
          <p:nvPr/>
        </p:nvSpPr>
        <p:spPr>
          <a:xfrm>
            <a:off x="3375471" y="3328441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7A274E-8C8E-4A9A-A84F-94B1F0597A36}"/>
              </a:ext>
            </a:extLst>
          </p:cNvPr>
          <p:cNvSpPr/>
          <p:nvPr/>
        </p:nvSpPr>
        <p:spPr>
          <a:xfrm>
            <a:off x="4172919" y="3328441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F826A65-0342-4196-A997-974E0946D44C}"/>
              </a:ext>
            </a:extLst>
          </p:cNvPr>
          <p:cNvSpPr/>
          <p:nvPr/>
        </p:nvSpPr>
        <p:spPr>
          <a:xfrm>
            <a:off x="4958738" y="3328440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8E53698-BEE3-44FB-A11B-38A47964246A}"/>
              </a:ext>
            </a:extLst>
          </p:cNvPr>
          <p:cNvSpPr/>
          <p:nvPr/>
        </p:nvSpPr>
        <p:spPr>
          <a:xfrm>
            <a:off x="5742965" y="3328439"/>
            <a:ext cx="1581154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A4C9C5B-EBE2-4207-9C06-14D30592EE64}"/>
              </a:ext>
            </a:extLst>
          </p:cNvPr>
          <p:cNvSpPr/>
          <p:nvPr/>
        </p:nvSpPr>
        <p:spPr>
          <a:xfrm>
            <a:off x="897380" y="2825737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CD72D2-C036-40AD-A318-5EC1FCD1D36B}"/>
              </a:ext>
            </a:extLst>
          </p:cNvPr>
          <p:cNvSpPr txBox="1"/>
          <p:nvPr/>
        </p:nvSpPr>
        <p:spPr>
          <a:xfrm>
            <a:off x="419641" y="2306099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m_storage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764245E-2ECF-4866-B608-D7244E1523F9}"/>
              </a:ext>
            </a:extLst>
          </p:cNvPr>
          <p:cNvSpPr/>
          <p:nvPr/>
        </p:nvSpPr>
        <p:spPr>
          <a:xfrm>
            <a:off x="7333106" y="3328439"/>
            <a:ext cx="158115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C8F90070-A1E8-4B74-9AD6-21DA39228F18}"/>
              </a:ext>
            </a:extLst>
          </p:cNvPr>
          <p:cNvSpPr/>
          <p:nvPr/>
        </p:nvSpPr>
        <p:spPr>
          <a:xfrm>
            <a:off x="5631407" y="2825737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8D07860-6ADF-4CA2-9762-5AD640A65602}"/>
              </a:ext>
            </a:extLst>
          </p:cNvPr>
          <p:cNvSpPr txBox="1"/>
          <p:nvPr/>
        </p:nvSpPr>
        <p:spPr>
          <a:xfrm>
            <a:off x="5153668" y="2306099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A762EA79-7C37-4BB8-8FC2-B52A4B26AD8C}"/>
              </a:ext>
            </a:extLst>
          </p:cNvPr>
          <p:cNvSpPr/>
          <p:nvPr/>
        </p:nvSpPr>
        <p:spPr>
          <a:xfrm>
            <a:off x="6553904" y="4363977"/>
            <a:ext cx="579431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9095A2-B50E-494F-910B-EEE4B5B8792F}"/>
              </a:ext>
            </a:extLst>
          </p:cNvPr>
          <p:cNvSpPr txBox="1"/>
          <p:nvPr/>
        </p:nvSpPr>
        <p:spPr>
          <a:xfrm>
            <a:off x="7100444" y="4331206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Back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FFABA6D-30E2-491B-AEA7-5AFDE66B73C1}"/>
              </a:ext>
            </a:extLst>
          </p:cNvPr>
          <p:cNvSpPr/>
          <p:nvPr/>
        </p:nvSpPr>
        <p:spPr>
          <a:xfrm>
            <a:off x="1007976" y="499157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DF69886-D0FD-42E1-BBAB-4D01CE1D8070}"/>
              </a:ext>
            </a:extLst>
          </p:cNvPr>
          <p:cNvSpPr/>
          <p:nvPr/>
        </p:nvSpPr>
        <p:spPr>
          <a:xfrm>
            <a:off x="1798553" y="499157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E121D78-7CD9-449E-82C9-DD4E549D6AF0}"/>
              </a:ext>
            </a:extLst>
          </p:cNvPr>
          <p:cNvSpPr/>
          <p:nvPr/>
        </p:nvSpPr>
        <p:spPr>
          <a:xfrm>
            <a:off x="2584893" y="499157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84877D5-29B4-4104-8C6A-B668080CED6D}"/>
              </a:ext>
            </a:extLst>
          </p:cNvPr>
          <p:cNvSpPr/>
          <p:nvPr/>
        </p:nvSpPr>
        <p:spPr>
          <a:xfrm>
            <a:off x="3375471" y="499157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D23ED7D-860F-443F-AE39-45EDEF147E51}"/>
              </a:ext>
            </a:extLst>
          </p:cNvPr>
          <p:cNvSpPr/>
          <p:nvPr/>
        </p:nvSpPr>
        <p:spPr>
          <a:xfrm>
            <a:off x="4172919" y="499157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76B9D89-EB2B-4087-B565-F32E4A65FD2A}"/>
              </a:ext>
            </a:extLst>
          </p:cNvPr>
          <p:cNvSpPr/>
          <p:nvPr/>
        </p:nvSpPr>
        <p:spPr>
          <a:xfrm>
            <a:off x="4958738" y="4991575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68736736-F4A6-46B4-96EF-8D86AB4ABE7D}"/>
              </a:ext>
            </a:extLst>
          </p:cNvPr>
          <p:cNvSpPr/>
          <p:nvPr/>
        </p:nvSpPr>
        <p:spPr>
          <a:xfrm>
            <a:off x="897380" y="4488872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FE101C-3BAF-4FAB-8992-9A16B800EC7A}"/>
              </a:ext>
            </a:extLst>
          </p:cNvPr>
          <p:cNvSpPr txBox="1"/>
          <p:nvPr/>
        </p:nvSpPr>
        <p:spPr>
          <a:xfrm>
            <a:off x="419641" y="3969234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m_storage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7B16B8-6D62-4802-ADDE-853A9986D0FF}"/>
              </a:ext>
            </a:extLst>
          </p:cNvPr>
          <p:cNvSpPr/>
          <p:nvPr/>
        </p:nvSpPr>
        <p:spPr>
          <a:xfrm>
            <a:off x="7333106" y="4991574"/>
            <a:ext cx="158115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DBF201C2-F421-419D-8EC7-8ACCB8DC8958}"/>
              </a:ext>
            </a:extLst>
          </p:cNvPr>
          <p:cNvSpPr/>
          <p:nvPr/>
        </p:nvSpPr>
        <p:spPr>
          <a:xfrm>
            <a:off x="5631407" y="4488872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1861339-33E9-4DD3-BF07-64028324A138}"/>
              </a:ext>
            </a:extLst>
          </p:cNvPr>
          <p:cNvSpPr txBox="1"/>
          <p:nvPr/>
        </p:nvSpPr>
        <p:spPr>
          <a:xfrm>
            <a:off x="5153668" y="3969234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9B5799E-36F1-416D-B227-B54DCAA204DA}"/>
              </a:ext>
            </a:extLst>
          </p:cNvPr>
          <p:cNvSpPr/>
          <p:nvPr/>
        </p:nvSpPr>
        <p:spPr>
          <a:xfrm>
            <a:off x="5742964" y="4979885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3FD4769-FF5A-4F7E-B3C3-6D3B32CA77D3}"/>
              </a:ext>
            </a:extLst>
          </p:cNvPr>
          <p:cNvSpPr/>
          <p:nvPr/>
        </p:nvSpPr>
        <p:spPr>
          <a:xfrm>
            <a:off x="6533541" y="4979885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92D96DBE-8BC9-4B6D-89CB-F36418CE87A9}"/>
              </a:ext>
            </a:extLst>
          </p:cNvPr>
          <p:cNvSpPr/>
          <p:nvPr/>
        </p:nvSpPr>
        <p:spPr>
          <a:xfrm rot="16200000">
            <a:off x="6428850" y="5029090"/>
            <a:ext cx="224279" cy="1584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3CA75C3-79EA-4924-8939-B34657F9C168}"/>
              </a:ext>
            </a:extLst>
          </p:cNvPr>
          <p:cNvSpPr txBox="1"/>
          <p:nvPr/>
        </p:nvSpPr>
        <p:spPr>
          <a:xfrm>
            <a:off x="6138253" y="6156475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VSValue</a:t>
            </a:r>
          </a:p>
        </p:txBody>
      </p:sp>
    </p:spTree>
    <p:extLst>
      <p:ext uri="{BB962C8B-B14F-4D97-AF65-F5344CB8AC3E}">
        <p14:creationId xmlns:p14="http://schemas.microsoft.com/office/powerpoint/2010/main" val="97872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箭头: 下 15">
            <a:extLst>
              <a:ext uri="{FF2B5EF4-FFF2-40B4-BE49-F238E27FC236}">
                <a16:creationId xmlns:a16="http://schemas.microsoft.com/office/drawing/2014/main" id="{772BFAA4-8B91-41EA-BB1B-A5FEC3A3FD14}"/>
              </a:ext>
            </a:extLst>
          </p:cNvPr>
          <p:cNvSpPr/>
          <p:nvPr/>
        </p:nvSpPr>
        <p:spPr>
          <a:xfrm>
            <a:off x="3952074" y="309333"/>
            <a:ext cx="579431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B118F6-0E48-417B-88B9-7CDA99B7350E}"/>
              </a:ext>
            </a:extLst>
          </p:cNvPr>
          <p:cNvSpPr txBox="1"/>
          <p:nvPr/>
        </p:nvSpPr>
        <p:spPr>
          <a:xfrm>
            <a:off x="4677719" y="309333"/>
            <a:ext cx="333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unshift to make length zero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E14CC3-D6DA-43A5-8628-B17E420E3A16}"/>
              </a:ext>
            </a:extLst>
          </p:cNvPr>
          <p:cNvSpPr/>
          <p:nvPr/>
        </p:nvSpPr>
        <p:spPr>
          <a:xfrm>
            <a:off x="1117487" y="102970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67A004-F91B-431B-A20C-5FEC3E67FE57}"/>
              </a:ext>
            </a:extLst>
          </p:cNvPr>
          <p:cNvSpPr/>
          <p:nvPr/>
        </p:nvSpPr>
        <p:spPr>
          <a:xfrm>
            <a:off x="1908064" y="1029703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B22627-735D-461B-A2CD-D651F8F1D5D6}"/>
              </a:ext>
            </a:extLst>
          </p:cNvPr>
          <p:cNvSpPr/>
          <p:nvPr/>
        </p:nvSpPr>
        <p:spPr>
          <a:xfrm>
            <a:off x="2694404" y="102970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74E68D-3657-413A-BE59-E3A687FC66ED}"/>
              </a:ext>
            </a:extLst>
          </p:cNvPr>
          <p:cNvSpPr/>
          <p:nvPr/>
        </p:nvSpPr>
        <p:spPr>
          <a:xfrm>
            <a:off x="3484982" y="102970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D992C2-886D-4039-B6E3-887216FB55D0}"/>
              </a:ext>
            </a:extLst>
          </p:cNvPr>
          <p:cNvSpPr/>
          <p:nvPr/>
        </p:nvSpPr>
        <p:spPr>
          <a:xfrm>
            <a:off x="4282430" y="1029702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7697AD-85EC-4E0D-8461-186AC9E6FB31}"/>
              </a:ext>
            </a:extLst>
          </p:cNvPr>
          <p:cNvSpPr/>
          <p:nvPr/>
        </p:nvSpPr>
        <p:spPr>
          <a:xfrm>
            <a:off x="5068249" y="1029701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8452E-3DBA-43E9-9992-1C01E9979786}"/>
              </a:ext>
            </a:extLst>
          </p:cNvPr>
          <p:cNvSpPr/>
          <p:nvPr/>
        </p:nvSpPr>
        <p:spPr>
          <a:xfrm>
            <a:off x="5852476" y="1029700"/>
            <a:ext cx="1581154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8F08FB36-450A-45D6-AACB-F1C21B30086B}"/>
              </a:ext>
            </a:extLst>
          </p:cNvPr>
          <p:cNvSpPr/>
          <p:nvPr/>
        </p:nvSpPr>
        <p:spPr>
          <a:xfrm>
            <a:off x="1006891" y="526998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2DDCF36-2D2B-44F9-8165-E7D686500F7B}"/>
              </a:ext>
            </a:extLst>
          </p:cNvPr>
          <p:cNvSpPr/>
          <p:nvPr/>
        </p:nvSpPr>
        <p:spPr>
          <a:xfrm>
            <a:off x="7442617" y="1029700"/>
            <a:ext cx="158115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2CA691-8B43-4FAE-B87D-7DD0CA95208C}"/>
              </a:ext>
            </a:extLst>
          </p:cNvPr>
          <p:cNvSpPr txBox="1"/>
          <p:nvPr/>
        </p:nvSpPr>
        <p:spPr>
          <a:xfrm>
            <a:off x="127729" y="0"/>
            <a:ext cx="197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storage, m_storage</a:t>
            </a: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BBD76F7-CDF5-4009-9B66-CE430BEE9830}"/>
              </a:ext>
            </a:extLst>
          </p:cNvPr>
          <p:cNvSpPr/>
          <p:nvPr/>
        </p:nvSpPr>
        <p:spPr>
          <a:xfrm>
            <a:off x="5526877" y="2001598"/>
            <a:ext cx="579431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3040CD-A1D1-4EB3-8F11-54291838DD72}"/>
              </a:ext>
            </a:extLst>
          </p:cNvPr>
          <p:cNvSpPr txBox="1"/>
          <p:nvPr/>
        </p:nvSpPr>
        <p:spPr>
          <a:xfrm>
            <a:off x="6252522" y="2001598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array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B83F7-92F2-49EA-B775-F14644777A91}"/>
              </a:ext>
            </a:extLst>
          </p:cNvPr>
          <p:cNvSpPr/>
          <p:nvPr/>
        </p:nvSpPr>
        <p:spPr>
          <a:xfrm>
            <a:off x="2692290" y="2721968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B31913-B833-4B80-B025-42824E550341}"/>
              </a:ext>
            </a:extLst>
          </p:cNvPr>
          <p:cNvSpPr/>
          <p:nvPr/>
        </p:nvSpPr>
        <p:spPr>
          <a:xfrm>
            <a:off x="3482867" y="2721968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78B2579-3DA3-458E-ADF8-F2FA072CF3CD}"/>
              </a:ext>
            </a:extLst>
          </p:cNvPr>
          <p:cNvSpPr/>
          <p:nvPr/>
        </p:nvSpPr>
        <p:spPr>
          <a:xfrm>
            <a:off x="4269207" y="272196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4EF745-2D49-46F2-BB80-635D41EB0B1A}"/>
              </a:ext>
            </a:extLst>
          </p:cNvPr>
          <p:cNvSpPr/>
          <p:nvPr/>
        </p:nvSpPr>
        <p:spPr>
          <a:xfrm>
            <a:off x="5059785" y="272196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F42D527-0C98-471F-BB03-00F3007E7F8C}"/>
              </a:ext>
            </a:extLst>
          </p:cNvPr>
          <p:cNvSpPr/>
          <p:nvPr/>
        </p:nvSpPr>
        <p:spPr>
          <a:xfrm>
            <a:off x="5857233" y="2721967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7BF4CC-D8DD-40B4-943B-4AA1B3384D59}"/>
              </a:ext>
            </a:extLst>
          </p:cNvPr>
          <p:cNvSpPr/>
          <p:nvPr/>
        </p:nvSpPr>
        <p:spPr>
          <a:xfrm>
            <a:off x="6643052" y="2721966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44C9241-71B6-402C-B7E3-E4DD909974DD}"/>
              </a:ext>
            </a:extLst>
          </p:cNvPr>
          <p:cNvSpPr/>
          <p:nvPr/>
        </p:nvSpPr>
        <p:spPr>
          <a:xfrm>
            <a:off x="7427279" y="2721965"/>
            <a:ext cx="1581154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DA1C8695-7DE7-4249-8832-B75F60D5AF7F}"/>
              </a:ext>
            </a:extLst>
          </p:cNvPr>
          <p:cNvSpPr/>
          <p:nvPr/>
        </p:nvSpPr>
        <p:spPr>
          <a:xfrm>
            <a:off x="2581694" y="2219263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89C7FD8-AD4A-4C53-BAED-AFA331A37D63}"/>
              </a:ext>
            </a:extLst>
          </p:cNvPr>
          <p:cNvSpPr/>
          <p:nvPr/>
        </p:nvSpPr>
        <p:spPr>
          <a:xfrm>
            <a:off x="9017420" y="2721965"/>
            <a:ext cx="158115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00A370E-F114-4A95-813D-9CACA8D2F521}"/>
              </a:ext>
            </a:extLst>
          </p:cNvPr>
          <p:cNvSpPr txBox="1"/>
          <p:nvPr/>
        </p:nvSpPr>
        <p:spPr>
          <a:xfrm>
            <a:off x="1987981" y="1671047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m_storage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E935C033-6499-4561-AA9D-9D720F8A8906}"/>
              </a:ext>
            </a:extLst>
          </p:cNvPr>
          <p:cNvSpPr/>
          <p:nvPr/>
        </p:nvSpPr>
        <p:spPr>
          <a:xfrm>
            <a:off x="1000541" y="2213264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ADC025-3015-428C-B4B5-CCF345A549B8}"/>
              </a:ext>
            </a:extLst>
          </p:cNvPr>
          <p:cNvSpPr txBox="1"/>
          <p:nvPr/>
        </p:nvSpPr>
        <p:spPr>
          <a:xfrm>
            <a:off x="562087" y="1671047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EA4CE728-31DE-4F7D-B27F-345A0FAA4C8F}"/>
              </a:ext>
            </a:extLst>
          </p:cNvPr>
          <p:cNvSpPr/>
          <p:nvPr/>
        </p:nvSpPr>
        <p:spPr>
          <a:xfrm>
            <a:off x="5533750" y="3662351"/>
            <a:ext cx="579431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FEE629-7F57-4DA6-8F52-F225FEFF4DF5}"/>
              </a:ext>
            </a:extLst>
          </p:cNvPr>
          <p:cNvSpPr txBox="1"/>
          <p:nvPr/>
        </p:nvSpPr>
        <p:spPr>
          <a:xfrm>
            <a:off x="6259395" y="3662351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array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DA26A90-0B4A-460F-9079-0135B337F8D3}"/>
              </a:ext>
            </a:extLst>
          </p:cNvPr>
          <p:cNvSpPr/>
          <p:nvPr/>
        </p:nvSpPr>
        <p:spPr>
          <a:xfrm>
            <a:off x="2699163" y="4382721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1F1A3B2-5D7E-4C2E-A30D-0881C059EA54}"/>
              </a:ext>
            </a:extLst>
          </p:cNvPr>
          <p:cNvSpPr/>
          <p:nvPr/>
        </p:nvSpPr>
        <p:spPr>
          <a:xfrm>
            <a:off x="3489740" y="4382721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74E6BBC-4F89-40BF-93D2-17BE5B26E6DD}"/>
              </a:ext>
            </a:extLst>
          </p:cNvPr>
          <p:cNvSpPr/>
          <p:nvPr/>
        </p:nvSpPr>
        <p:spPr>
          <a:xfrm>
            <a:off x="4276080" y="4382720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D0B4A9C-5E27-4CD5-B42C-4DDDFA68FA3C}"/>
              </a:ext>
            </a:extLst>
          </p:cNvPr>
          <p:cNvSpPr/>
          <p:nvPr/>
        </p:nvSpPr>
        <p:spPr>
          <a:xfrm>
            <a:off x="5066658" y="4382720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FC986A4-2ABF-4465-BCEC-C3D2EBE8DB24}"/>
              </a:ext>
            </a:extLst>
          </p:cNvPr>
          <p:cNvSpPr/>
          <p:nvPr/>
        </p:nvSpPr>
        <p:spPr>
          <a:xfrm>
            <a:off x="5864106" y="4382720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13E9CD8-A2E0-4888-ADB2-A0FAFA3FDDEE}"/>
              </a:ext>
            </a:extLst>
          </p:cNvPr>
          <p:cNvSpPr/>
          <p:nvPr/>
        </p:nvSpPr>
        <p:spPr>
          <a:xfrm>
            <a:off x="6649925" y="4382719"/>
            <a:ext cx="790578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B3B7A6B-B963-4476-9A55-CA74D18E60CC}"/>
              </a:ext>
            </a:extLst>
          </p:cNvPr>
          <p:cNvSpPr/>
          <p:nvPr/>
        </p:nvSpPr>
        <p:spPr>
          <a:xfrm>
            <a:off x="7434152" y="4382718"/>
            <a:ext cx="1581154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0BC73E28-7C6A-467C-A6D0-1E434A7CC3E6}"/>
              </a:ext>
            </a:extLst>
          </p:cNvPr>
          <p:cNvSpPr/>
          <p:nvPr/>
        </p:nvSpPr>
        <p:spPr>
          <a:xfrm>
            <a:off x="2588567" y="3880016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701455-BDC6-4F5E-BE70-97F5D01D0830}"/>
              </a:ext>
            </a:extLst>
          </p:cNvPr>
          <p:cNvSpPr/>
          <p:nvPr/>
        </p:nvSpPr>
        <p:spPr>
          <a:xfrm>
            <a:off x="9024293" y="4382718"/>
            <a:ext cx="1581153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0591DDC-B635-4122-9768-46F22353AC0C}"/>
              </a:ext>
            </a:extLst>
          </p:cNvPr>
          <p:cNvSpPr txBox="1"/>
          <p:nvPr/>
        </p:nvSpPr>
        <p:spPr>
          <a:xfrm>
            <a:off x="1994854" y="3331800"/>
            <a:ext cx="117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m_storage</a:t>
            </a:r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74514538-7E53-4DE4-B49A-E37EA602365D}"/>
              </a:ext>
            </a:extLst>
          </p:cNvPr>
          <p:cNvSpPr/>
          <p:nvPr/>
        </p:nvSpPr>
        <p:spPr>
          <a:xfrm>
            <a:off x="1007414" y="3874017"/>
            <a:ext cx="221192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46F9309-4207-4B4A-9A87-3A15E4C3E9B0}"/>
              </a:ext>
            </a:extLst>
          </p:cNvPr>
          <p:cNvSpPr txBox="1"/>
          <p:nvPr/>
        </p:nvSpPr>
        <p:spPr>
          <a:xfrm>
            <a:off x="568960" y="3331800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A311B10F-83DF-407A-ABC1-452C954DA081}"/>
              </a:ext>
            </a:extLst>
          </p:cNvPr>
          <p:cNvSpPr/>
          <p:nvPr/>
        </p:nvSpPr>
        <p:spPr>
          <a:xfrm rot="16200000">
            <a:off x="6547294" y="4414207"/>
            <a:ext cx="224279" cy="1584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8C8A7D5-1812-41AA-BFD7-A9518B908A2C}"/>
              </a:ext>
            </a:extLst>
          </p:cNvPr>
          <p:cNvSpPr txBox="1"/>
          <p:nvPr/>
        </p:nvSpPr>
        <p:spPr>
          <a:xfrm>
            <a:off x="6256697" y="5541592"/>
            <a:ext cx="93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VSValue</a:t>
            </a:r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8396D4BA-9D76-425E-B8BB-74F6D84D6A84}"/>
              </a:ext>
            </a:extLst>
          </p:cNvPr>
          <p:cNvSpPr/>
          <p:nvPr/>
        </p:nvSpPr>
        <p:spPr>
          <a:xfrm>
            <a:off x="5525895" y="5831806"/>
            <a:ext cx="579431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61098E9-B60E-4C5E-BF5F-DB008780F296}"/>
              </a:ext>
            </a:extLst>
          </p:cNvPr>
          <p:cNvSpPr txBox="1"/>
          <p:nvPr/>
        </p:nvSpPr>
        <p:spPr>
          <a:xfrm>
            <a:off x="6242306" y="61889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Some unshift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3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128</Words>
  <Application>Microsoft Office PowerPoint</Application>
  <PresentationFormat>宽屏</PresentationFormat>
  <Paragraphs>95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MATSUNAGA TAKEHIRO</dc:creator>
  <cp:lastModifiedBy>MATSUNAGA TAKEHIRO</cp:lastModifiedBy>
  <cp:revision>8</cp:revision>
  <dcterms:created xsi:type="dcterms:W3CDTF">2021-02-02T03:27:24Z</dcterms:created>
  <dcterms:modified xsi:type="dcterms:W3CDTF">2021-02-02T11:54:04Z</dcterms:modified>
</cp:coreProperties>
</file>