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2"/>
  </p:notesMasterIdLst>
  <p:sldIdLst>
    <p:sldId id="256" r:id="rId2"/>
    <p:sldId id="257" r:id="rId3"/>
    <p:sldId id="279" r:id="rId4"/>
    <p:sldId id="258" r:id="rId5"/>
    <p:sldId id="259" r:id="rId6"/>
    <p:sldId id="260" r:id="rId7"/>
    <p:sldId id="261" r:id="rId8"/>
    <p:sldId id="262" r:id="rId9"/>
    <p:sldId id="280" r:id="rId10"/>
    <p:sldId id="278"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B3F0CC-0657-44A7-9699-0B1F6AE2C19D}">
  <a:tblStyle styleId="{BEB3F0CC-0657-44A7-9699-0B1F6AE2C1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2874" y="13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eb2014fdb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eb2014fd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eb2014fdb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eb205fd2b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eb205fd2b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eb205fd2b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eb205fd2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75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eb205fd2b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eb205fd2b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0"/>
        <p:cNvGrpSpPr/>
        <p:nvPr/>
      </p:nvGrpSpPr>
      <p:grpSpPr>
        <a:xfrm>
          <a:off x="0" y="0"/>
          <a:ext cx="0" cy="0"/>
          <a:chOff x="0" y="0"/>
          <a:chExt cx="0" cy="0"/>
        </a:xfrm>
      </p:grpSpPr>
      <p:sp>
        <p:nvSpPr>
          <p:cNvPr id="11" name="Google Shape;11;p2"/>
          <p:cNvSpPr/>
          <p:nvPr/>
        </p:nvSpPr>
        <p:spPr>
          <a:xfrm>
            <a:off x="1771650" y="1043125"/>
            <a:ext cx="8648700" cy="3927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Poppins"/>
              <a:ea typeface="Poppins"/>
              <a:cs typeface="Poppins"/>
              <a:sym typeface="Poppins"/>
            </a:endParaRPr>
          </a:p>
        </p:txBody>
      </p:sp>
      <p:sp>
        <p:nvSpPr>
          <p:cNvPr id="12" name="Google Shape;12;p2"/>
          <p:cNvSpPr txBox="1">
            <a:spLocks noGrp="1"/>
          </p:cNvSpPr>
          <p:nvPr>
            <p:ph type="ctrTitle"/>
          </p:nvPr>
        </p:nvSpPr>
        <p:spPr>
          <a:xfrm>
            <a:off x="1771650" y="1880125"/>
            <a:ext cx="8648700" cy="22536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6900"/>
              <a:buNone/>
              <a:defRPr sz="5510">
                <a:solidFill>
                  <a:schemeClr val="lt1"/>
                </a:solidFill>
              </a:defRPr>
            </a:lvl1pPr>
            <a:lvl2pPr lvl="1" algn="ctr">
              <a:spcBef>
                <a:spcPts val="0"/>
              </a:spcBef>
              <a:spcAft>
                <a:spcPts val="0"/>
              </a:spcAft>
              <a:buClr>
                <a:schemeClr val="lt1"/>
              </a:buClr>
              <a:buSzPts val="6900"/>
              <a:buNone/>
              <a:defRPr sz="6900">
                <a:solidFill>
                  <a:schemeClr val="lt1"/>
                </a:solidFill>
              </a:defRPr>
            </a:lvl2pPr>
            <a:lvl3pPr lvl="2" algn="ctr">
              <a:spcBef>
                <a:spcPts val="0"/>
              </a:spcBef>
              <a:spcAft>
                <a:spcPts val="0"/>
              </a:spcAft>
              <a:buClr>
                <a:schemeClr val="lt1"/>
              </a:buClr>
              <a:buSzPts val="6900"/>
              <a:buNone/>
              <a:defRPr sz="6900">
                <a:solidFill>
                  <a:schemeClr val="lt1"/>
                </a:solidFill>
              </a:defRPr>
            </a:lvl3pPr>
            <a:lvl4pPr lvl="3" algn="ctr">
              <a:spcBef>
                <a:spcPts val="0"/>
              </a:spcBef>
              <a:spcAft>
                <a:spcPts val="0"/>
              </a:spcAft>
              <a:buClr>
                <a:schemeClr val="lt1"/>
              </a:buClr>
              <a:buSzPts val="6900"/>
              <a:buNone/>
              <a:defRPr sz="6900">
                <a:solidFill>
                  <a:schemeClr val="lt1"/>
                </a:solidFill>
              </a:defRPr>
            </a:lvl4pPr>
            <a:lvl5pPr lvl="4" algn="ctr">
              <a:spcBef>
                <a:spcPts val="0"/>
              </a:spcBef>
              <a:spcAft>
                <a:spcPts val="0"/>
              </a:spcAft>
              <a:buClr>
                <a:schemeClr val="lt1"/>
              </a:buClr>
              <a:buSzPts val="6900"/>
              <a:buNone/>
              <a:defRPr sz="6900">
                <a:solidFill>
                  <a:schemeClr val="lt1"/>
                </a:solidFill>
              </a:defRPr>
            </a:lvl5pPr>
            <a:lvl6pPr lvl="5" algn="ctr">
              <a:spcBef>
                <a:spcPts val="0"/>
              </a:spcBef>
              <a:spcAft>
                <a:spcPts val="0"/>
              </a:spcAft>
              <a:buClr>
                <a:schemeClr val="lt1"/>
              </a:buClr>
              <a:buSzPts val="6900"/>
              <a:buNone/>
              <a:defRPr sz="6900">
                <a:solidFill>
                  <a:schemeClr val="lt1"/>
                </a:solidFill>
              </a:defRPr>
            </a:lvl6pPr>
            <a:lvl7pPr lvl="6" algn="ctr">
              <a:spcBef>
                <a:spcPts val="0"/>
              </a:spcBef>
              <a:spcAft>
                <a:spcPts val="0"/>
              </a:spcAft>
              <a:buClr>
                <a:schemeClr val="lt1"/>
              </a:buClr>
              <a:buSzPts val="6900"/>
              <a:buNone/>
              <a:defRPr sz="6900">
                <a:solidFill>
                  <a:schemeClr val="lt1"/>
                </a:solidFill>
              </a:defRPr>
            </a:lvl7pPr>
            <a:lvl8pPr lvl="7" algn="ctr">
              <a:spcBef>
                <a:spcPts val="0"/>
              </a:spcBef>
              <a:spcAft>
                <a:spcPts val="0"/>
              </a:spcAft>
              <a:buClr>
                <a:schemeClr val="lt1"/>
              </a:buClr>
              <a:buSzPts val="6900"/>
              <a:buNone/>
              <a:defRPr sz="6900">
                <a:solidFill>
                  <a:schemeClr val="lt1"/>
                </a:solidFill>
              </a:defRPr>
            </a:lvl8pPr>
            <a:lvl9pPr lvl="8" algn="ctr">
              <a:spcBef>
                <a:spcPts val="0"/>
              </a:spcBef>
              <a:spcAft>
                <a:spcPts val="0"/>
              </a:spcAft>
              <a:buClr>
                <a:schemeClr val="lt1"/>
              </a:buClr>
              <a:buSzPts val="6900"/>
              <a:buNone/>
              <a:defRPr sz="6900">
                <a:solidFill>
                  <a:schemeClr val="lt1"/>
                </a:solidFill>
              </a:defRPr>
            </a:lvl9pPr>
          </a:lstStyle>
          <a:p>
            <a:endParaRPr/>
          </a:p>
        </p:txBody>
      </p:sp>
      <p:sp>
        <p:nvSpPr>
          <p:cNvPr id="13" name="Google Shape;13;p2"/>
          <p:cNvSpPr txBox="1">
            <a:spLocks noGrp="1"/>
          </p:cNvSpPr>
          <p:nvPr>
            <p:ph type="subTitle" idx="1"/>
          </p:nvPr>
        </p:nvSpPr>
        <p:spPr>
          <a:xfrm>
            <a:off x="2086950" y="5336075"/>
            <a:ext cx="8018100" cy="478800"/>
          </a:xfrm>
          <a:prstGeom prst="rect">
            <a:avLst/>
          </a:prstGeom>
        </p:spPr>
        <p:txBody>
          <a:bodyPr spcFirstLastPara="1" wrap="square" lIns="121900" tIns="121900" rIns="121900" bIns="121900" anchor="t" anchorCtr="0">
            <a:normAutofit/>
          </a:bodyPr>
          <a:lstStyle>
            <a:lvl1pPr lvl="0" algn="ctr">
              <a:lnSpc>
                <a:spcPct val="80000"/>
              </a:lnSpc>
              <a:spcBef>
                <a:spcPts val="0"/>
              </a:spcBef>
              <a:spcAft>
                <a:spcPts val="0"/>
              </a:spcAft>
              <a:buClr>
                <a:schemeClr val="lt1"/>
              </a:buClr>
              <a:buSzPts val="3700"/>
              <a:buNone/>
              <a:defRPr sz="1500">
                <a:solidFill>
                  <a:schemeClr val="lt1"/>
                </a:solidFill>
                <a:latin typeface="Poppins"/>
                <a:ea typeface="Poppins"/>
                <a:cs typeface="Poppins"/>
                <a:sym typeface="Poppins"/>
              </a:defRPr>
            </a:lvl1pPr>
            <a:lvl2pPr lvl="1" algn="ctr">
              <a:lnSpc>
                <a:spcPct val="100000"/>
              </a:lnSpc>
              <a:spcBef>
                <a:spcPts val="0"/>
              </a:spcBef>
              <a:spcAft>
                <a:spcPts val="0"/>
              </a:spcAft>
              <a:buClr>
                <a:schemeClr val="lt1"/>
              </a:buClr>
              <a:buSzPts val="3700"/>
              <a:buNone/>
              <a:defRPr sz="3700">
                <a:solidFill>
                  <a:schemeClr val="lt1"/>
                </a:solidFill>
              </a:defRPr>
            </a:lvl2pPr>
            <a:lvl3pPr lvl="2" algn="ctr">
              <a:lnSpc>
                <a:spcPct val="100000"/>
              </a:lnSpc>
              <a:spcBef>
                <a:spcPts val="0"/>
              </a:spcBef>
              <a:spcAft>
                <a:spcPts val="0"/>
              </a:spcAft>
              <a:buClr>
                <a:schemeClr val="lt1"/>
              </a:buClr>
              <a:buSzPts val="3700"/>
              <a:buNone/>
              <a:defRPr sz="3700">
                <a:solidFill>
                  <a:schemeClr val="lt1"/>
                </a:solidFill>
              </a:defRPr>
            </a:lvl3pPr>
            <a:lvl4pPr lvl="3" algn="ctr">
              <a:lnSpc>
                <a:spcPct val="100000"/>
              </a:lnSpc>
              <a:spcBef>
                <a:spcPts val="0"/>
              </a:spcBef>
              <a:spcAft>
                <a:spcPts val="0"/>
              </a:spcAft>
              <a:buClr>
                <a:schemeClr val="lt1"/>
              </a:buClr>
              <a:buSzPts val="3700"/>
              <a:buNone/>
              <a:defRPr sz="3700">
                <a:solidFill>
                  <a:schemeClr val="lt1"/>
                </a:solidFill>
              </a:defRPr>
            </a:lvl4pPr>
            <a:lvl5pPr lvl="4" algn="ctr">
              <a:lnSpc>
                <a:spcPct val="100000"/>
              </a:lnSpc>
              <a:spcBef>
                <a:spcPts val="0"/>
              </a:spcBef>
              <a:spcAft>
                <a:spcPts val="0"/>
              </a:spcAft>
              <a:buClr>
                <a:schemeClr val="lt1"/>
              </a:buClr>
              <a:buSzPts val="3700"/>
              <a:buNone/>
              <a:defRPr sz="3700">
                <a:solidFill>
                  <a:schemeClr val="lt1"/>
                </a:solidFill>
              </a:defRPr>
            </a:lvl5pPr>
            <a:lvl6pPr lvl="5" algn="ctr">
              <a:lnSpc>
                <a:spcPct val="100000"/>
              </a:lnSpc>
              <a:spcBef>
                <a:spcPts val="0"/>
              </a:spcBef>
              <a:spcAft>
                <a:spcPts val="0"/>
              </a:spcAft>
              <a:buClr>
                <a:schemeClr val="lt1"/>
              </a:buClr>
              <a:buSzPts val="3700"/>
              <a:buNone/>
              <a:defRPr sz="3700">
                <a:solidFill>
                  <a:schemeClr val="lt1"/>
                </a:solidFill>
              </a:defRPr>
            </a:lvl6pPr>
            <a:lvl7pPr lvl="6" algn="ctr">
              <a:lnSpc>
                <a:spcPct val="100000"/>
              </a:lnSpc>
              <a:spcBef>
                <a:spcPts val="0"/>
              </a:spcBef>
              <a:spcAft>
                <a:spcPts val="0"/>
              </a:spcAft>
              <a:buClr>
                <a:schemeClr val="lt1"/>
              </a:buClr>
              <a:buSzPts val="3700"/>
              <a:buNone/>
              <a:defRPr sz="3700">
                <a:solidFill>
                  <a:schemeClr val="lt1"/>
                </a:solidFill>
              </a:defRPr>
            </a:lvl7pPr>
            <a:lvl8pPr lvl="7" algn="ctr">
              <a:lnSpc>
                <a:spcPct val="100000"/>
              </a:lnSpc>
              <a:spcBef>
                <a:spcPts val="0"/>
              </a:spcBef>
              <a:spcAft>
                <a:spcPts val="0"/>
              </a:spcAft>
              <a:buClr>
                <a:schemeClr val="lt1"/>
              </a:buClr>
              <a:buSzPts val="3700"/>
              <a:buNone/>
              <a:defRPr sz="3700">
                <a:solidFill>
                  <a:schemeClr val="lt1"/>
                </a:solidFill>
              </a:defRPr>
            </a:lvl8pPr>
            <a:lvl9pPr lvl="8" algn="ctr">
              <a:lnSpc>
                <a:spcPct val="100000"/>
              </a:lnSpc>
              <a:spcBef>
                <a:spcPts val="0"/>
              </a:spcBef>
              <a:spcAft>
                <a:spcPts val="0"/>
              </a:spcAft>
              <a:buClr>
                <a:schemeClr val="lt1"/>
              </a:buClr>
              <a:buSzPts val="3700"/>
              <a:buNone/>
              <a:defRPr sz="3700">
                <a:solidFill>
                  <a:schemeClr val="lt1"/>
                </a:solidFill>
              </a:defRPr>
            </a:lvl9pPr>
          </a:lstStyle>
          <a:p>
            <a:endParaRPr/>
          </a:p>
        </p:txBody>
      </p:sp>
      <p:sp>
        <p:nvSpPr>
          <p:cNvPr id="14" name="Google Shape;14;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MAIN_POINT">
    <p:bg>
      <p:bgPr>
        <a:solidFill>
          <a:schemeClr val="dk1"/>
        </a:solidFill>
        <a:effectLst/>
      </p:bgPr>
    </p:bg>
    <p:spTree>
      <p:nvGrpSpPr>
        <p:cNvPr id="1" name="Shape 140"/>
        <p:cNvGrpSpPr/>
        <p:nvPr/>
      </p:nvGrpSpPr>
      <p:grpSpPr>
        <a:xfrm>
          <a:off x="0" y="0"/>
          <a:ext cx="0" cy="0"/>
          <a:chOff x="0" y="0"/>
          <a:chExt cx="0" cy="0"/>
        </a:xfrm>
      </p:grpSpPr>
      <p:sp>
        <p:nvSpPr>
          <p:cNvPr id="141" name="Google Shape;141;p17"/>
          <p:cNvSpPr txBox="1">
            <a:spLocks noGrp="1"/>
          </p:cNvSpPr>
          <p:nvPr>
            <p:ph type="title"/>
          </p:nvPr>
        </p:nvSpPr>
        <p:spPr>
          <a:xfrm>
            <a:off x="992850" y="1841050"/>
            <a:ext cx="10206300" cy="36399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142" name="Google Shape;142;p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17"/>
          <p:cNvSpPr txBox="1">
            <a:spLocks noGrp="1"/>
          </p:cNvSpPr>
          <p:nvPr>
            <p:ph type="subTitle" idx="1"/>
          </p:nvPr>
        </p:nvSpPr>
        <p:spPr>
          <a:xfrm>
            <a:off x="545700" y="5927813"/>
            <a:ext cx="11100600" cy="540300"/>
          </a:xfrm>
          <a:prstGeom prst="rect">
            <a:avLst/>
          </a:prstGeom>
        </p:spPr>
        <p:txBody>
          <a:bodyPr spcFirstLastPara="1" wrap="square" lIns="121900" tIns="121900" rIns="121900" bIns="121900" anchor="t" anchorCtr="0">
            <a:normAutofit/>
          </a:bodyPr>
          <a:lstStyle>
            <a:lvl1pPr lvl="0" algn="r" rtl="0">
              <a:lnSpc>
                <a:spcPct val="100000"/>
              </a:lnSpc>
              <a:spcBef>
                <a:spcPts val="0"/>
              </a:spcBef>
              <a:spcAft>
                <a:spcPts val="0"/>
              </a:spcAft>
              <a:buClr>
                <a:schemeClr val="lt1"/>
              </a:buClr>
              <a:buSzPts val="2200"/>
              <a:buNone/>
              <a:defRPr sz="1800">
                <a:solidFill>
                  <a:schemeClr val="lt1"/>
                </a:solidFill>
              </a:defRPr>
            </a:lvl1pPr>
            <a:lvl2pPr lvl="1" algn="r" rtl="0">
              <a:lnSpc>
                <a:spcPct val="100000"/>
              </a:lnSpc>
              <a:spcBef>
                <a:spcPts val="0"/>
              </a:spcBef>
              <a:spcAft>
                <a:spcPts val="0"/>
              </a:spcAft>
              <a:buClr>
                <a:schemeClr val="lt1"/>
              </a:buClr>
              <a:buSzPts val="2200"/>
              <a:buNone/>
              <a:defRPr sz="2200">
                <a:solidFill>
                  <a:schemeClr val="lt1"/>
                </a:solidFill>
              </a:defRPr>
            </a:lvl2pPr>
            <a:lvl3pPr lvl="2" algn="r" rtl="0">
              <a:lnSpc>
                <a:spcPct val="100000"/>
              </a:lnSpc>
              <a:spcBef>
                <a:spcPts val="0"/>
              </a:spcBef>
              <a:spcAft>
                <a:spcPts val="0"/>
              </a:spcAft>
              <a:buClr>
                <a:schemeClr val="lt1"/>
              </a:buClr>
              <a:buSzPts val="2200"/>
              <a:buNone/>
              <a:defRPr sz="2200">
                <a:solidFill>
                  <a:schemeClr val="lt1"/>
                </a:solidFill>
              </a:defRPr>
            </a:lvl3pPr>
            <a:lvl4pPr lvl="3" algn="r" rtl="0">
              <a:lnSpc>
                <a:spcPct val="100000"/>
              </a:lnSpc>
              <a:spcBef>
                <a:spcPts val="0"/>
              </a:spcBef>
              <a:spcAft>
                <a:spcPts val="0"/>
              </a:spcAft>
              <a:buClr>
                <a:schemeClr val="lt1"/>
              </a:buClr>
              <a:buSzPts val="2200"/>
              <a:buNone/>
              <a:defRPr sz="2200">
                <a:solidFill>
                  <a:schemeClr val="lt1"/>
                </a:solidFill>
              </a:defRPr>
            </a:lvl4pPr>
            <a:lvl5pPr lvl="4" algn="r" rtl="0">
              <a:lnSpc>
                <a:spcPct val="100000"/>
              </a:lnSpc>
              <a:spcBef>
                <a:spcPts val="0"/>
              </a:spcBef>
              <a:spcAft>
                <a:spcPts val="0"/>
              </a:spcAft>
              <a:buClr>
                <a:schemeClr val="lt1"/>
              </a:buClr>
              <a:buSzPts val="2200"/>
              <a:buNone/>
              <a:defRPr sz="2200">
                <a:solidFill>
                  <a:schemeClr val="lt1"/>
                </a:solidFill>
              </a:defRPr>
            </a:lvl5pPr>
            <a:lvl6pPr lvl="5" algn="r" rtl="0">
              <a:lnSpc>
                <a:spcPct val="100000"/>
              </a:lnSpc>
              <a:spcBef>
                <a:spcPts val="0"/>
              </a:spcBef>
              <a:spcAft>
                <a:spcPts val="0"/>
              </a:spcAft>
              <a:buClr>
                <a:schemeClr val="lt1"/>
              </a:buClr>
              <a:buSzPts val="2200"/>
              <a:buNone/>
              <a:defRPr sz="2200">
                <a:solidFill>
                  <a:schemeClr val="lt1"/>
                </a:solidFill>
              </a:defRPr>
            </a:lvl6pPr>
            <a:lvl7pPr lvl="6" algn="r" rtl="0">
              <a:lnSpc>
                <a:spcPct val="100000"/>
              </a:lnSpc>
              <a:spcBef>
                <a:spcPts val="0"/>
              </a:spcBef>
              <a:spcAft>
                <a:spcPts val="0"/>
              </a:spcAft>
              <a:buClr>
                <a:schemeClr val="lt1"/>
              </a:buClr>
              <a:buSzPts val="2200"/>
              <a:buNone/>
              <a:defRPr sz="2200">
                <a:solidFill>
                  <a:schemeClr val="lt1"/>
                </a:solidFill>
              </a:defRPr>
            </a:lvl7pPr>
            <a:lvl8pPr lvl="7" algn="r" rtl="0">
              <a:lnSpc>
                <a:spcPct val="100000"/>
              </a:lnSpc>
              <a:spcBef>
                <a:spcPts val="0"/>
              </a:spcBef>
              <a:spcAft>
                <a:spcPts val="0"/>
              </a:spcAft>
              <a:buClr>
                <a:schemeClr val="lt1"/>
              </a:buClr>
              <a:buSzPts val="2200"/>
              <a:buNone/>
              <a:defRPr sz="2200">
                <a:solidFill>
                  <a:schemeClr val="lt1"/>
                </a:solidFill>
              </a:defRPr>
            </a:lvl8pPr>
            <a:lvl9pPr lvl="8" algn="r" rtl="0">
              <a:lnSpc>
                <a:spcPct val="100000"/>
              </a:lnSpc>
              <a:spcBef>
                <a:spcPts val="0"/>
              </a:spcBef>
              <a:spcAft>
                <a:spcPts val="0"/>
              </a:spcAft>
              <a:buClr>
                <a:schemeClr val="lt1"/>
              </a:buClr>
              <a:buSzPts val="2200"/>
              <a:buNone/>
              <a:defRPr sz="2200">
                <a:solidFill>
                  <a:schemeClr val="lt1"/>
                </a:solidFill>
              </a:defRPr>
            </a:lvl9pPr>
          </a:lstStyle>
          <a:p>
            <a:endParaRPr/>
          </a:p>
        </p:txBody>
      </p:sp>
      <p:sp>
        <p:nvSpPr>
          <p:cNvPr id="144" name="Google Shape;144;p17"/>
          <p:cNvSpPr/>
          <p:nvPr/>
        </p:nvSpPr>
        <p:spPr>
          <a:xfrm>
            <a:off x="545700" y="1553488"/>
            <a:ext cx="11100600" cy="430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Poppins"/>
              <a:ea typeface="Poppins"/>
              <a:cs typeface="Poppins"/>
              <a:sym typeface="Poppi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p:nvPr/>
        </p:nvSpPr>
        <p:spPr>
          <a:xfrm>
            <a:off x="1007850" y="901089"/>
            <a:ext cx="10176300" cy="4303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Poppins"/>
              <a:ea typeface="Poppins"/>
              <a:cs typeface="Poppins"/>
              <a:sym typeface="Poppins"/>
            </a:endParaRPr>
          </a:p>
        </p:txBody>
      </p:sp>
      <p:sp>
        <p:nvSpPr>
          <p:cNvPr id="17" name="Google Shape;17;p3"/>
          <p:cNvSpPr txBox="1">
            <a:spLocks noGrp="1"/>
          </p:cNvSpPr>
          <p:nvPr>
            <p:ph type="title"/>
          </p:nvPr>
        </p:nvSpPr>
        <p:spPr>
          <a:xfrm>
            <a:off x="1983450" y="2215675"/>
            <a:ext cx="8225100" cy="12435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52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 name="Google Shape;19;p3"/>
          <p:cNvSpPr txBox="1">
            <a:spLocks noGrp="1"/>
          </p:cNvSpPr>
          <p:nvPr>
            <p:ph type="body" idx="1"/>
          </p:nvPr>
        </p:nvSpPr>
        <p:spPr>
          <a:xfrm>
            <a:off x="1983450" y="3414175"/>
            <a:ext cx="8225100" cy="9309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Clr>
                <a:schemeClr val="lt1"/>
              </a:buClr>
              <a:buSzPts val="1600"/>
              <a:buChar char="●"/>
              <a:defRPr>
                <a:solidFill>
                  <a:schemeClr val="lt1"/>
                </a:solidFill>
              </a:defRPr>
            </a:lvl1pPr>
            <a:lvl2pPr marL="914400" lvl="1" indent="-330200" algn="ctr" rtl="0">
              <a:spcBef>
                <a:spcPts val="0"/>
              </a:spcBef>
              <a:spcAft>
                <a:spcPts val="0"/>
              </a:spcAft>
              <a:buClr>
                <a:schemeClr val="lt1"/>
              </a:buClr>
              <a:buSzPts val="1600"/>
              <a:buChar char="○"/>
              <a:defRPr>
                <a:solidFill>
                  <a:schemeClr val="lt1"/>
                </a:solidFill>
              </a:defRPr>
            </a:lvl2pPr>
            <a:lvl3pPr marL="1371600" lvl="2" indent="-330200" algn="ctr" rtl="0">
              <a:spcBef>
                <a:spcPts val="0"/>
              </a:spcBef>
              <a:spcAft>
                <a:spcPts val="0"/>
              </a:spcAft>
              <a:buClr>
                <a:schemeClr val="lt1"/>
              </a:buClr>
              <a:buSzPts val="1600"/>
              <a:buChar char="■"/>
              <a:defRPr>
                <a:solidFill>
                  <a:schemeClr val="lt1"/>
                </a:solidFill>
              </a:defRPr>
            </a:lvl3pPr>
            <a:lvl4pPr marL="1828800" lvl="3" indent="-330200" algn="ctr" rtl="0">
              <a:spcBef>
                <a:spcPts val="0"/>
              </a:spcBef>
              <a:spcAft>
                <a:spcPts val="0"/>
              </a:spcAft>
              <a:buClr>
                <a:schemeClr val="lt1"/>
              </a:buClr>
              <a:buSzPts val="1600"/>
              <a:buChar char="●"/>
              <a:defRPr>
                <a:solidFill>
                  <a:schemeClr val="lt1"/>
                </a:solidFill>
              </a:defRPr>
            </a:lvl4pPr>
            <a:lvl5pPr marL="2286000" lvl="4" indent="-330200" algn="ctr" rtl="0">
              <a:spcBef>
                <a:spcPts val="0"/>
              </a:spcBef>
              <a:spcAft>
                <a:spcPts val="0"/>
              </a:spcAft>
              <a:buClr>
                <a:schemeClr val="lt1"/>
              </a:buClr>
              <a:buSzPts val="1600"/>
              <a:buChar char="○"/>
              <a:defRPr>
                <a:solidFill>
                  <a:schemeClr val="lt1"/>
                </a:solidFill>
              </a:defRPr>
            </a:lvl5pPr>
            <a:lvl6pPr marL="2743200" lvl="5" indent="-330200" algn="ctr" rtl="0">
              <a:spcBef>
                <a:spcPts val="0"/>
              </a:spcBef>
              <a:spcAft>
                <a:spcPts val="0"/>
              </a:spcAft>
              <a:buClr>
                <a:schemeClr val="lt1"/>
              </a:buClr>
              <a:buSzPts val="1600"/>
              <a:buChar char="■"/>
              <a:defRPr>
                <a:solidFill>
                  <a:schemeClr val="lt1"/>
                </a:solidFill>
              </a:defRPr>
            </a:lvl6pPr>
            <a:lvl7pPr marL="3200400" lvl="6" indent="-330200" algn="ctr" rtl="0">
              <a:spcBef>
                <a:spcPts val="0"/>
              </a:spcBef>
              <a:spcAft>
                <a:spcPts val="0"/>
              </a:spcAft>
              <a:buClr>
                <a:schemeClr val="lt1"/>
              </a:buClr>
              <a:buSzPts val="1600"/>
              <a:buChar char="●"/>
              <a:defRPr>
                <a:solidFill>
                  <a:schemeClr val="lt1"/>
                </a:solidFill>
              </a:defRPr>
            </a:lvl7pPr>
            <a:lvl8pPr marL="3657600" lvl="7" indent="-330200" algn="ctr" rtl="0">
              <a:spcBef>
                <a:spcPts val="0"/>
              </a:spcBef>
              <a:spcAft>
                <a:spcPts val="0"/>
              </a:spcAft>
              <a:buClr>
                <a:schemeClr val="lt1"/>
              </a:buClr>
              <a:buSzPts val="1600"/>
              <a:buChar char="○"/>
              <a:defRPr>
                <a:solidFill>
                  <a:schemeClr val="lt1"/>
                </a:solidFill>
              </a:defRPr>
            </a:lvl8pPr>
            <a:lvl9pPr marL="4114800" lvl="8" indent="-330200" algn="ctr" rtl="0">
              <a:spcBef>
                <a:spcPts val="0"/>
              </a:spcBef>
              <a:spcAft>
                <a:spcPts val="0"/>
              </a:spcAft>
              <a:buClr>
                <a:schemeClr val="lt1"/>
              </a:buClr>
              <a:buSzPts val="1600"/>
              <a:buChar char="■"/>
              <a:defRPr>
                <a:solidFill>
                  <a:schemeClr val="lt1"/>
                </a:solidFill>
              </a:defRPr>
            </a:lvl9pPr>
          </a:lstStyle>
          <a:p>
            <a:endParaRPr/>
          </a:p>
        </p:txBody>
      </p:sp>
      <p:sp>
        <p:nvSpPr>
          <p:cNvPr id="20" name="Google Shape;20;p3"/>
          <p:cNvSpPr/>
          <p:nvPr/>
        </p:nvSpPr>
        <p:spPr>
          <a:xfrm>
            <a:off x="1007855" y="5490700"/>
            <a:ext cx="10176300" cy="466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grpSp>
        <p:nvGrpSpPr>
          <p:cNvPr id="21" name="Google Shape;21;p3"/>
          <p:cNvGrpSpPr/>
          <p:nvPr/>
        </p:nvGrpSpPr>
        <p:grpSpPr>
          <a:xfrm>
            <a:off x="10716438" y="5490700"/>
            <a:ext cx="467700" cy="466200"/>
            <a:chOff x="10716438" y="5490700"/>
            <a:chExt cx="467700" cy="466200"/>
          </a:xfrm>
        </p:grpSpPr>
        <p:sp>
          <p:nvSpPr>
            <p:cNvPr id="22" name="Google Shape;22;p3"/>
            <p:cNvSpPr/>
            <p:nvPr/>
          </p:nvSpPr>
          <p:spPr>
            <a:xfrm>
              <a:off x="10716438" y="5490700"/>
              <a:ext cx="467700" cy="466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23" name="Google Shape;23;p3"/>
            <p:cNvSpPr/>
            <p:nvPr/>
          </p:nvSpPr>
          <p:spPr>
            <a:xfrm>
              <a:off x="10867764" y="5591213"/>
              <a:ext cx="165049" cy="277785"/>
            </a:xfrm>
            <a:custGeom>
              <a:avLst/>
              <a:gdLst/>
              <a:ahLst/>
              <a:cxnLst/>
              <a:rect l="l" t="t" r="r" b="b"/>
              <a:pathLst>
                <a:path w="90314" h="152003" extrusionOk="0">
                  <a:moveTo>
                    <a:pt x="9837" y="1"/>
                  </a:moveTo>
                  <a:cubicBezTo>
                    <a:pt x="7328" y="-28"/>
                    <a:pt x="4818" y="915"/>
                    <a:pt x="2915" y="2794"/>
                  </a:cubicBezTo>
                  <a:cubicBezTo>
                    <a:pt x="-931" y="6550"/>
                    <a:pt x="-971" y="12691"/>
                    <a:pt x="2794" y="16533"/>
                  </a:cubicBezTo>
                  <a:lnTo>
                    <a:pt x="62827" y="77919"/>
                  </a:lnTo>
                  <a:lnTo>
                    <a:pt x="4008" y="135297"/>
                  </a:lnTo>
                  <a:cubicBezTo>
                    <a:pt x="162" y="139050"/>
                    <a:pt x="122" y="145191"/>
                    <a:pt x="3887" y="149032"/>
                  </a:cubicBezTo>
                  <a:cubicBezTo>
                    <a:pt x="7611" y="152874"/>
                    <a:pt x="13764" y="153028"/>
                    <a:pt x="17610" y="149275"/>
                  </a:cubicBezTo>
                  <a:lnTo>
                    <a:pt x="90314" y="78162"/>
                  </a:lnTo>
                  <a:lnTo>
                    <a:pt x="16638" y="2915"/>
                  </a:lnTo>
                  <a:cubicBezTo>
                    <a:pt x="14776" y="996"/>
                    <a:pt x="12307" y="25"/>
                    <a:pt x="9837"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1373700" y="1949438"/>
            <a:ext cx="9444600" cy="39276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Poppins"/>
              <a:ea typeface="Poppins"/>
              <a:cs typeface="Poppins"/>
              <a:sym typeface="Poppins"/>
            </a:endParaRPr>
          </a:p>
        </p:txBody>
      </p:sp>
      <p:sp>
        <p:nvSpPr>
          <p:cNvPr id="26" name="Google Shape;26;p4"/>
          <p:cNvSpPr txBox="1">
            <a:spLocks noGrp="1"/>
          </p:cNvSpPr>
          <p:nvPr>
            <p:ph type="title"/>
          </p:nvPr>
        </p:nvSpPr>
        <p:spPr>
          <a:xfrm>
            <a:off x="1373700" y="980963"/>
            <a:ext cx="9444600" cy="763500"/>
          </a:xfrm>
          <a:prstGeom prst="rect">
            <a:avLst/>
          </a:prstGeom>
          <a:solidFill>
            <a:schemeClr val="dk1"/>
          </a:solidFill>
        </p:spPr>
        <p:txBody>
          <a:bodyPr spcFirstLastPara="1" wrap="square" lIns="121900" tIns="121900" rIns="121900" bIns="121900" anchor="t" anchorCtr="0">
            <a:normAutofit/>
          </a:bodyPr>
          <a:lstStyle>
            <a:lvl1pPr lvl="0" algn="ctr">
              <a:spcBef>
                <a:spcPts val="0"/>
              </a:spcBef>
              <a:spcAft>
                <a:spcPts val="0"/>
              </a:spcAft>
              <a:buSzPts val="3600"/>
              <a:buNone/>
              <a:defRPr sz="3640">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7" name="Google Shape;27;p4"/>
          <p:cNvSpPr txBox="1">
            <a:spLocks noGrp="1"/>
          </p:cNvSpPr>
          <p:nvPr>
            <p:ph type="body" idx="1"/>
          </p:nvPr>
        </p:nvSpPr>
        <p:spPr>
          <a:xfrm>
            <a:off x="2005575" y="2808513"/>
            <a:ext cx="8180700" cy="26352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28" name="Google Shape;28;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15625" y="701750"/>
            <a:ext cx="11360700" cy="763500"/>
          </a:xfrm>
          <a:prstGeom prst="rect">
            <a:avLst/>
          </a:prstGeom>
          <a:solidFill>
            <a:schemeClr val="dk1"/>
          </a:solidFill>
        </p:spPr>
        <p:txBody>
          <a:bodyPr spcFirstLastPara="1" wrap="square" lIns="121900" tIns="121900" rIns="121900" bIns="121900" anchor="t" anchorCtr="0">
            <a:normAutofit/>
          </a:bodyPr>
          <a:lstStyle>
            <a:lvl1pPr lvl="0" algn="ctr">
              <a:spcBef>
                <a:spcPts val="0"/>
              </a:spcBef>
              <a:spcAft>
                <a:spcPts val="0"/>
              </a:spcAft>
              <a:buSzPts val="3600"/>
              <a:buNone/>
              <a:defRPr>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1" name="Google Shape;31;p5"/>
          <p:cNvSpPr txBox="1">
            <a:spLocks noGrp="1"/>
          </p:cNvSpPr>
          <p:nvPr>
            <p:ph type="subTitle" idx="1"/>
          </p:nvPr>
        </p:nvSpPr>
        <p:spPr>
          <a:xfrm>
            <a:off x="415613" y="1816450"/>
            <a:ext cx="3608400" cy="4572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 name="Google Shape;32;p5"/>
          <p:cNvSpPr txBox="1">
            <a:spLocks noGrp="1"/>
          </p:cNvSpPr>
          <p:nvPr>
            <p:ph type="body" idx="2"/>
          </p:nvPr>
        </p:nvSpPr>
        <p:spPr>
          <a:xfrm>
            <a:off x="415633" y="2482431"/>
            <a:ext cx="3608400" cy="12978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33" name="Google Shape;33;p5"/>
          <p:cNvSpPr txBox="1">
            <a:spLocks noGrp="1"/>
          </p:cNvSpPr>
          <p:nvPr>
            <p:ph type="subTitle" idx="3"/>
          </p:nvPr>
        </p:nvSpPr>
        <p:spPr>
          <a:xfrm>
            <a:off x="4291794" y="1816450"/>
            <a:ext cx="3608400" cy="4572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Google Shape;34;p5"/>
          <p:cNvSpPr txBox="1">
            <a:spLocks noGrp="1"/>
          </p:cNvSpPr>
          <p:nvPr>
            <p:ph type="body" idx="4"/>
          </p:nvPr>
        </p:nvSpPr>
        <p:spPr>
          <a:xfrm>
            <a:off x="4291820" y="2482431"/>
            <a:ext cx="3608400" cy="12978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35" name="Google Shape;35;p5"/>
          <p:cNvSpPr txBox="1">
            <a:spLocks noGrp="1"/>
          </p:cNvSpPr>
          <p:nvPr>
            <p:ph type="subTitle" idx="5"/>
          </p:nvPr>
        </p:nvSpPr>
        <p:spPr>
          <a:xfrm>
            <a:off x="8168001" y="1816450"/>
            <a:ext cx="3608400" cy="4572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body" idx="6"/>
          </p:nvPr>
        </p:nvSpPr>
        <p:spPr>
          <a:xfrm>
            <a:off x="8168032" y="2482431"/>
            <a:ext cx="3608400" cy="12978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37" name="Google Shape;37;p5"/>
          <p:cNvSpPr txBox="1">
            <a:spLocks noGrp="1"/>
          </p:cNvSpPr>
          <p:nvPr>
            <p:ph type="subTitle" idx="7"/>
          </p:nvPr>
        </p:nvSpPr>
        <p:spPr>
          <a:xfrm>
            <a:off x="415550" y="4128745"/>
            <a:ext cx="3608400" cy="4572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body" idx="8"/>
          </p:nvPr>
        </p:nvSpPr>
        <p:spPr>
          <a:xfrm>
            <a:off x="415546" y="4858456"/>
            <a:ext cx="3608400" cy="12978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39" name="Google Shape;39;p5"/>
          <p:cNvSpPr txBox="1">
            <a:spLocks noGrp="1"/>
          </p:cNvSpPr>
          <p:nvPr>
            <p:ph type="subTitle" idx="9"/>
          </p:nvPr>
        </p:nvSpPr>
        <p:spPr>
          <a:xfrm>
            <a:off x="4291732" y="4128745"/>
            <a:ext cx="3608400" cy="4572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body" idx="13"/>
          </p:nvPr>
        </p:nvSpPr>
        <p:spPr>
          <a:xfrm>
            <a:off x="4291733" y="4858456"/>
            <a:ext cx="3608400" cy="12978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41" name="Google Shape;41;p5"/>
          <p:cNvSpPr txBox="1">
            <a:spLocks noGrp="1"/>
          </p:cNvSpPr>
          <p:nvPr>
            <p:ph type="subTitle" idx="14"/>
          </p:nvPr>
        </p:nvSpPr>
        <p:spPr>
          <a:xfrm>
            <a:off x="8167939" y="4128745"/>
            <a:ext cx="3608400" cy="4572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body" idx="15"/>
          </p:nvPr>
        </p:nvSpPr>
        <p:spPr>
          <a:xfrm>
            <a:off x="8167945" y="4858456"/>
            <a:ext cx="3608400" cy="1297800"/>
          </a:xfrm>
          <a:prstGeom prst="rect">
            <a:avLst/>
          </a:prstGeom>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text">
  <p:cSld name="CUSTOM_2">
    <p:bg>
      <p:bgPr>
        <a:solidFill>
          <a:schemeClr val="dk1"/>
        </a:solidFill>
        <a:effectLst/>
      </p:bgPr>
    </p:bg>
    <p:spTree>
      <p:nvGrpSpPr>
        <p:cNvPr id="1" name="Shape 43"/>
        <p:cNvGrpSpPr/>
        <p:nvPr/>
      </p:nvGrpSpPr>
      <p:grpSpPr>
        <a:xfrm>
          <a:off x="0" y="0"/>
          <a:ext cx="0" cy="0"/>
          <a:chOff x="0" y="0"/>
          <a:chExt cx="0" cy="0"/>
        </a:xfrm>
      </p:grpSpPr>
      <p:sp>
        <p:nvSpPr>
          <p:cNvPr id="44" name="Google Shape;44;p6"/>
          <p:cNvSpPr/>
          <p:nvPr/>
        </p:nvSpPr>
        <p:spPr>
          <a:xfrm>
            <a:off x="1771650" y="852300"/>
            <a:ext cx="8648700" cy="515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Poppins"/>
              <a:ea typeface="Poppins"/>
              <a:cs typeface="Poppins"/>
              <a:sym typeface="Poppins"/>
            </a:endParaRPr>
          </a:p>
        </p:txBody>
      </p:sp>
      <p:sp>
        <p:nvSpPr>
          <p:cNvPr id="45" name="Google Shape;45;p6"/>
          <p:cNvSpPr txBox="1">
            <a:spLocks noGrp="1"/>
          </p:cNvSpPr>
          <p:nvPr>
            <p:ph type="title"/>
          </p:nvPr>
        </p:nvSpPr>
        <p:spPr>
          <a:xfrm>
            <a:off x="1780650" y="1351650"/>
            <a:ext cx="8638800" cy="1753500"/>
          </a:xfrm>
          <a:prstGeom prst="rect">
            <a:avLst/>
          </a:prstGeom>
        </p:spPr>
        <p:txBody>
          <a:bodyPr spcFirstLastPara="1" wrap="square" lIns="121900" tIns="121900" rIns="121900" bIns="121900" anchor="t" anchorCtr="0">
            <a:normAutofit/>
          </a:bodyPr>
          <a:lstStyle>
            <a:lvl1pPr lvl="0" algn="ctr" rtl="0">
              <a:spcBef>
                <a:spcPts val="0"/>
              </a:spcBef>
              <a:spcAft>
                <a:spcPts val="0"/>
              </a:spcAft>
              <a:buClr>
                <a:schemeClr val="lt1"/>
              </a:buClr>
              <a:buSzPts val="3600"/>
              <a:buNone/>
              <a:defRPr sz="9600">
                <a:solidFill>
                  <a:schemeClr val="lt1"/>
                </a:solidFill>
              </a:defRPr>
            </a:lvl1pPr>
            <a:lvl2pPr lvl="1" algn="ctr" rtl="0">
              <a:spcBef>
                <a:spcPts val="0"/>
              </a:spcBef>
              <a:spcAft>
                <a:spcPts val="0"/>
              </a:spcAft>
              <a:buClr>
                <a:schemeClr val="lt1"/>
              </a:buClr>
              <a:buSzPts val="3600"/>
              <a:buNone/>
              <a:defRPr>
                <a:solidFill>
                  <a:schemeClr val="lt1"/>
                </a:solidFill>
              </a:defRPr>
            </a:lvl2pPr>
            <a:lvl3pPr lvl="2" algn="ctr" rtl="0">
              <a:spcBef>
                <a:spcPts val="0"/>
              </a:spcBef>
              <a:spcAft>
                <a:spcPts val="0"/>
              </a:spcAft>
              <a:buClr>
                <a:schemeClr val="lt1"/>
              </a:buClr>
              <a:buSzPts val="3600"/>
              <a:buNone/>
              <a:defRPr>
                <a:solidFill>
                  <a:schemeClr val="lt1"/>
                </a:solidFill>
              </a:defRPr>
            </a:lvl3pPr>
            <a:lvl4pPr lvl="3" algn="ctr" rtl="0">
              <a:spcBef>
                <a:spcPts val="0"/>
              </a:spcBef>
              <a:spcAft>
                <a:spcPts val="0"/>
              </a:spcAft>
              <a:buClr>
                <a:schemeClr val="lt1"/>
              </a:buClr>
              <a:buSzPts val="3600"/>
              <a:buNone/>
              <a:defRPr>
                <a:solidFill>
                  <a:schemeClr val="lt1"/>
                </a:solidFill>
              </a:defRPr>
            </a:lvl4pPr>
            <a:lvl5pPr lvl="4" algn="ctr" rtl="0">
              <a:spcBef>
                <a:spcPts val="0"/>
              </a:spcBef>
              <a:spcAft>
                <a:spcPts val="0"/>
              </a:spcAft>
              <a:buClr>
                <a:schemeClr val="lt1"/>
              </a:buClr>
              <a:buSzPts val="3600"/>
              <a:buNone/>
              <a:defRPr>
                <a:solidFill>
                  <a:schemeClr val="lt1"/>
                </a:solidFill>
              </a:defRPr>
            </a:lvl5pPr>
            <a:lvl6pPr lvl="5" algn="ctr" rtl="0">
              <a:spcBef>
                <a:spcPts val="0"/>
              </a:spcBef>
              <a:spcAft>
                <a:spcPts val="0"/>
              </a:spcAft>
              <a:buClr>
                <a:schemeClr val="lt1"/>
              </a:buClr>
              <a:buSzPts val="3600"/>
              <a:buNone/>
              <a:defRPr>
                <a:solidFill>
                  <a:schemeClr val="lt1"/>
                </a:solidFill>
              </a:defRPr>
            </a:lvl6pPr>
            <a:lvl7pPr lvl="6" algn="ctr" rtl="0">
              <a:spcBef>
                <a:spcPts val="0"/>
              </a:spcBef>
              <a:spcAft>
                <a:spcPts val="0"/>
              </a:spcAft>
              <a:buClr>
                <a:schemeClr val="lt1"/>
              </a:buClr>
              <a:buSzPts val="3600"/>
              <a:buNone/>
              <a:defRPr>
                <a:solidFill>
                  <a:schemeClr val="lt1"/>
                </a:solidFill>
              </a:defRPr>
            </a:lvl7pPr>
            <a:lvl8pPr lvl="7" algn="ctr" rtl="0">
              <a:spcBef>
                <a:spcPts val="0"/>
              </a:spcBef>
              <a:spcAft>
                <a:spcPts val="0"/>
              </a:spcAft>
              <a:buClr>
                <a:schemeClr val="lt1"/>
              </a:buClr>
              <a:buSzPts val="3600"/>
              <a:buNone/>
              <a:defRPr>
                <a:solidFill>
                  <a:schemeClr val="lt1"/>
                </a:solidFill>
              </a:defRPr>
            </a:lvl8pPr>
            <a:lvl9pPr lvl="8" algn="ctr" rtl="0">
              <a:spcBef>
                <a:spcPts val="0"/>
              </a:spcBef>
              <a:spcAft>
                <a:spcPts val="0"/>
              </a:spcAft>
              <a:buClr>
                <a:schemeClr val="lt1"/>
              </a:buClr>
              <a:buSzPts val="3600"/>
              <a:buNone/>
              <a:defRPr>
                <a:solidFill>
                  <a:schemeClr val="lt1"/>
                </a:solidFill>
              </a:defRPr>
            </a:lvl9pPr>
          </a:lstStyle>
          <a:p>
            <a:endParaRPr/>
          </a:p>
        </p:txBody>
      </p:sp>
      <p:sp>
        <p:nvSpPr>
          <p:cNvPr id="46" name="Google Shape;46;p6"/>
          <p:cNvSpPr txBox="1">
            <a:spLocks noGrp="1"/>
          </p:cNvSpPr>
          <p:nvPr>
            <p:ph type="subTitle" idx="1"/>
          </p:nvPr>
        </p:nvSpPr>
        <p:spPr>
          <a:xfrm>
            <a:off x="1780650" y="3105150"/>
            <a:ext cx="8638800" cy="5307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Clr>
                <a:schemeClr val="lt1"/>
              </a:buClr>
              <a:buSzPts val="2800"/>
              <a:buNone/>
              <a:defRPr sz="3070" b="1">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47" name="Google Shape;47;p6"/>
          <p:cNvSpPr txBox="1">
            <a:spLocks noGrp="1"/>
          </p:cNvSpPr>
          <p:nvPr>
            <p:ph type="body" idx="2"/>
          </p:nvPr>
        </p:nvSpPr>
        <p:spPr>
          <a:xfrm>
            <a:off x="1780650" y="3635850"/>
            <a:ext cx="8638800" cy="1297800"/>
          </a:xfrm>
          <a:prstGeom prst="rect">
            <a:avLst/>
          </a:prstGeom>
        </p:spPr>
        <p:txBody>
          <a:bodyPr spcFirstLastPara="1" wrap="square" lIns="121900" tIns="121900" rIns="121900" bIns="121900" anchor="t" anchorCtr="0">
            <a:normAutofit/>
          </a:bodyPr>
          <a:lstStyle>
            <a:lvl1pPr marL="457200" lvl="0" indent="-330200" algn="ctr" rtl="0">
              <a:lnSpc>
                <a:spcPct val="100000"/>
              </a:lnSpc>
              <a:spcBef>
                <a:spcPts val="0"/>
              </a:spcBef>
              <a:spcAft>
                <a:spcPts val="0"/>
              </a:spcAft>
              <a:buClr>
                <a:schemeClr val="lt1"/>
              </a:buClr>
              <a:buSzPts val="1600"/>
              <a:buChar char="●"/>
              <a:defRPr>
                <a:solidFill>
                  <a:schemeClr val="lt1"/>
                </a:solidFill>
              </a:defRPr>
            </a:lvl1pPr>
            <a:lvl2pPr marL="914400" lvl="1" indent="-330200" algn="ctr" rtl="0">
              <a:spcBef>
                <a:spcPts val="0"/>
              </a:spcBef>
              <a:spcAft>
                <a:spcPts val="0"/>
              </a:spcAft>
              <a:buClr>
                <a:schemeClr val="lt1"/>
              </a:buClr>
              <a:buSzPts val="1600"/>
              <a:buChar char="○"/>
              <a:defRPr>
                <a:solidFill>
                  <a:schemeClr val="lt1"/>
                </a:solidFill>
              </a:defRPr>
            </a:lvl2pPr>
            <a:lvl3pPr marL="1371600" lvl="2" indent="-330200" algn="ctr" rtl="0">
              <a:spcBef>
                <a:spcPts val="0"/>
              </a:spcBef>
              <a:spcAft>
                <a:spcPts val="0"/>
              </a:spcAft>
              <a:buClr>
                <a:schemeClr val="lt1"/>
              </a:buClr>
              <a:buSzPts val="1600"/>
              <a:buChar char="■"/>
              <a:defRPr>
                <a:solidFill>
                  <a:schemeClr val="lt1"/>
                </a:solidFill>
              </a:defRPr>
            </a:lvl3pPr>
            <a:lvl4pPr marL="1828800" lvl="3" indent="-330200" algn="ctr" rtl="0">
              <a:spcBef>
                <a:spcPts val="0"/>
              </a:spcBef>
              <a:spcAft>
                <a:spcPts val="0"/>
              </a:spcAft>
              <a:buClr>
                <a:schemeClr val="lt1"/>
              </a:buClr>
              <a:buSzPts val="1600"/>
              <a:buChar char="●"/>
              <a:defRPr>
                <a:solidFill>
                  <a:schemeClr val="lt1"/>
                </a:solidFill>
              </a:defRPr>
            </a:lvl4pPr>
            <a:lvl5pPr marL="2286000" lvl="4" indent="-330200" algn="ctr" rtl="0">
              <a:spcBef>
                <a:spcPts val="0"/>
              </a:spcBef>
              <a:spcAft>
                <a:spcPts val="0"/>
              </a:spcAft>
              <a:buClr>
                <a:schemeClr val="lt1"/>
              </a:buClr>
              <a:buSzPts val="1600"/>
              <a:buChar char="○"/>
              <a:defRPr>
                <a:solidFill>
                  <a:schemeClr val="lt1"/>
                </a:solidFill>
              </a:defRPr>
            </a:lvl5pPr>
            <a:lvl6pPr marL="2743200" lvl="5" indent="-330200" algn="ctr" rtl="0">
              <a:spcBef>
                <a:spcPts val="0"/>
              </a:spcBef>
              <a:spcAft>
                <a:spcPts val="0"/>
              </a:spcAft>
              <a:buClr>
                <a:schemeClr val="lt1"/>
              </a:buClr>
              <a:buSzPts val="1600"/>
              <a:buChar char="■"/>
              <a:defRPr>
                <a:solidFill>
                  <a:schemeClr val="lt1"/>
                </a:solidFill>
              </a:defRPr>
            </a:lvl6pPr>
            <a:lvl7pPr marL="3200400" lvl="6" indent="-330200" algn="ctr" rtl="0">
              <a:spcBef>
                <a:spcPts val="0"/>
              </a:spcBef>
              <a:spcAft>
                <a:spcPts val="0"/>
              </a:spcAft>
              <a:buClr>
                <a:schemeClr val="lt1"/>
              </a:buClr>
              <a:buSzPts val="1600"/>
              <a:buChar char="●"/>
              <a:defRPr>
                <a:solidFill>
                  <a:schemeClr val="lt1"/>
                </a:solidFill>
              </a:defRPr>
            </a:lvl7pPr>
            <a:lvl8pPr marL="3657600" lvl="7" indent="-330200" algn="ctr" rtl="0">
              <a:spcBef>
                <a:spcPts val="0"/>
              </a:spcBef>
              <a:spcAft>
                <a:spcPts val="0"/>
              </a:spcAft>
              <a:buClr>
                <a:schemeClr val="lt1"/>
              </a:buClr>
              <a:buSzPts val="1600"/>
              <a:buChar char="○"/>
              <a:defRPr>
                <a:solidFill>
                  <a:schemeClr val="lt1"/>
                </a:solidFill>
              </a:defRPr>
            </a:lvl8pPr>
            <a:lvl9pPr marL="4114800" lvl="8" indent="-330200" algn="ctr" rtl="0">
              <a:spcBef>
                <a:spcPts val="0"/>
              </a:spcBef>
              <a:spcAft>
                <a:spcPts val="0"/>
              </a:spcAft>
              <a:buClr>
                <a:schemeClr val="lt1"/>
              </a:buClr>
              <a:buSzPts val="16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TITLE_AND_TWO_COLUMNS_1_2">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850650" y="477013"/>
            <a:ext cx="10490700" cy="7635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4" name="Google Shape;84;p10"/>
          <p:cNvSpPr txBox="1">
            <a:spLocks noGrp="1"/>
          </p:cNvSpPr>
          <p:nvPr>
            <p:ph type="body" idx="1"/>
          </p:nvPr>
        </p:nvSpPr>
        <p:spPr>
          <a:xfrm>
            <a:off x="850650" y="2475885"/>
            <a:ext cx="5085300" cy="39051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85" name="Google Shape;85;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0"/>
          <p:cNvSpPr txBox="1">
            <a:spLocks noGrp="1"/>
          </p:cNvSpPr>
          <p:nvPr>
            <p:ph type="subTitle" idx="2"/>
          </p:nvPr>
        </p:nvSpPr>
        <p:spPr>
          <a:xfrm>
            <a:off x="850650" y="1599588"/>
            <a:ext cx="5085300" cy="8763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3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0"/>
          <p:cNvSpPr txBox="1">
            <a:spLocks noGrp="1"/>
          </p:cNvSpPr>
          <p:nvPr>
            <p:ph type="body" idx="3"/>
          </p:nvPr>
        </p:nvSpPr>
        <p:spPr>
          <a:xfrm>
            <a:off x="6256000" y="2475869"/>
            <a:ext cx="5085300" cy="13905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88" name="Google Shape;88;p10"/>
          <p:cNvSpPr txBox="1">
            <a:spLocks noGrp="1"/>
          </p:cNvSpPr>
          <p:nvPr>
            <p:ph type="subTitle" idx="4"/>
          </p:nvPr>
        </p:nvSpPr>
        <p:spPr>
          <a:xfrm>
            <a:off x="6256000" y="1599588"/>
            <a:ext cx="5085300" cy="8763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3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 name="Google Shape;89;p10"/>
          <p:cNvSpPr txBox="1">
            <a:spLocks noGrp="1"/>
          </p:cNvSpPr>
          <p:nvPr>
            <p:ph type="body" idx="5"/>
          </p:nvPr>
        </p:nvSpPr>
        <p:spPr>
          <a:xfrm>
            <a:off x="6256000" y="4990462"/>
            <a:ext cx="5085300" cy="13905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90" name="Google Shape;90;p10"/>
          <p:cNvSpPr txBox="1">
            <a:spLocks noGrp="1"/>
          </p:cNvSpPr>
          <p:nvPr>
            <p:ph type="subTitle" idx="6"/>
          </p:nvPr>
        </p:nvSpPr>
        <p:spPr>
          <a:xfrm>
            <a:off x="6256000" y="4114181"/>
            <a:ext cx="5085300" cy="8763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3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rtificate">
  <p:cSld name="TITLE_AND_TWO_COLUMNS_1_2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850650" y="515200"/>
            <a:ext cx="10490700" cy="7635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3" name="Google Shape;93;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1"/>
          <p:cNvSpPr txBox="1">
            <a:spLocks noGrp="1"/>
          </p:cNvSpPr>
          <p:nvPr>
            <p:ph type="subTitle" idx="1"/>
          </p:nvPr>
        </p:nvSpPr>
        <p:spPr>
          <a:xfrm>
            <a:off x="963188" y="5427788"/>
            <a:ext cx="36990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i="1"/>
            </a:lvl1pPr>
            <a:lvl2pPr lvl="1" algn="ctr" rtl="0">
              <a:lnSpc>
                <a:spcPct val="100000"/>
              </a:lnSpc>
              <a:spcBef>
                <a:spcPts val="0"/>
              </a:spcBef>
              <a:spcAft>
                <a:spcPts val="0"/>
              </a:spcAft>
              <a:buSzPts val="1300"/>
              <a:buNone/>
              <a:defRPr sz="1300" i="1"/>
            </a:lvl2pPr>
            <a:lvl3pPr lvl="2" algn="ctr" rtl="0">
              <a:lnSpc>
                <a:spcPct val="100000"/>
              </a:lnSpc>
              <a:spcBef>
                <a:spcPts val="0"/>
              </a:spcBef>
              <a:spcAft>
                <a:spcPts val="0"/>
              </a:spcAft>
              <a:buSzPts val="1300"/>
              <a:buNone/>
              <a:defRPr sz="1300" i="1"/>
            </a:lvl3pPr>
            <a:lvl4pPr lvl="3" algn="ctr" rtl="0">
              <a:lnSpc>
                <a:spcPct val="100000"/>
              </a:lnSpc>
              <a:spcBef>
                <a:spcPts val="0"/>
              </a:spcBef>
              <a:spcAft>
                <a:spcPts val="0"/>
              </a:spcAft>
              <a:buSzPts val="1300"/>
              <a:buNone/>
              <a:defRPr sz="1300" i="1"/>
            </a:lvl4pPr>
            <a:lvl5pPr lvl="4" algn="ctr" rtl="0">
              <a:lnSpc>
                <a:spcPct val="100000"/>
              </a:lnSpc>
              <a:spcBef>
                <a:spcPts val="0"/>
              </a:spcBef>
              <a:spcAft>
                <a:spcPts val="0"/>
              </a:spcAft>
              <a:buSzPts val="1300"/>
              <a:buNone/>
              <a:defRPr sz="1300" i="1"/>
            </a:lvl5pPr>
            <a:lvl6pPr lvl="5" algn="ctr" rtl="0">
              <a:lnSpc>
                <a:spcPct val="100000"/>
              </a:lnSpc>
              <a:spcBef>
                <a:spcPts val="0"/>
              </a:spcBef>
              <a:spcAft>
                <a:spcPts val="0"/>
              </a:spcAft>
              <a:buSzPts val="1300"/>
              <a:buNone/>
              <a:defRPr sz="1300" i="1"/>
            </a:lvl6pPr>
            <a:lvl7pPr lvl="6" algn="ctr" rtl="0">
              <a:lnSpc>
                <a:spcPct val="100000"/>
              </a:lnSpc>
              <a:spcBef>
                <a:spcPts val="0"/>
              </a:spcBef>
              <a:spcAft>
                <a:spcPts val="0"/>
              </a:spcAft>
              <a:buSzPts val="1300"/>
              <a:buNone/>
              <a:defRPr sz="1300" i="1"/>
            </a:lvl7pPr>
            <a:lvl8pPr lvl="7" algn="ctr" rtl="0">
              <a:lnSpc>
                <a:spcPct val="100000"/>
              </a:lnSpc>
              <a:spcBef>
                <a:spcPts val="0"/>
              </a:spcBef>
              <a:spcAft>
                <a:spcPts val="0"/>
              </a:spcAft>
              <a:buSzPts val="1300"/>
              <a:buNone/>
              <a:defRPr sz="1300" i="1"/>
            </a:lvl8pPr>
            <a:lvl9pPr lvl="8" algn="ctr" rtl="0">
              <a:lnSpc>
                <a:spcPct val="100000"/>
              </a:lnSpc>
              <a:spcBef>
                <a:spcPts val="0"/>
              </a:spcBef>
              <a:spcAft>
                <a:spcPts val="0"/>
              </a:spcAft>
              <a:buSzPts val="1300"/>
              <a:buNone/>
              <a:defRPr sz="1300" i="1"/>
            </a:lvl9pPr>
          </a:lstStyle>
          <a:p>
            <a:endParaRPr/>
          </a:p>
        </p:txBody>
      </p:sp>
      <p:cxnSp>
        <p:nvCxnSpPr>
          <p:cNvPr id="95" name="Google Shape;95;p11"/>
          <p:cNvCxnSpPr/>
          <p:nvPr/>
        </p:nvCxnSpPr>
        <p:spPr>
          <a:xfrm>
            <a:off x="1783800" y="3300300"/>
            <a:ext cx="8624400" cy="0"/>
          </a:xfrm>
          <a:prstGeom prst="straightConnector1">
            <a:avLst/>
          </a:prstGeom>
          <a:noFill/>
          <a:ln w="9525" cap="flat" cmpd="sng">
            <a:solidFill>
              <a:schemeClr val="dk1"/>
            </a:solidFill>
            <a:prstDash val="solid"/>
            <a:round/>
            <a:headEnd type="none" w="med" len="med"/>
            <a:tailEnd type="none" w="med" len="med"/>
          </a:ln>
        </p:spPr>
      </p:cxnSp>
      <p:cxnSp>
        <p:nvCxnSpPr>
          <p:cNvPr id="96" name="Google Shape;96;p11"/>
          <p:cNvCxnSpPr/>
          <p:nvPr/>
        </p:nvCxnSpPr>
        <p:spPr>
          <a:xfrm>
            <a:off x="1319438" y="5885275"/>
            <a:ext cx="2986500" cy="0"/>
          </a:xfrm>
          <a:prstGeom prst="straightConnector1">
            <a:avLst/>
          </a:prstGeom>
          <a:noFill/>
          <a:ln w="9525" cap="flat" cmpd="sng">
            <a:solidFill>
              <a:schemeClr val="dk1"/>
            </a:solidFill>
            <a:prstDash val="solid"/>
            <a:round/>
            <a:headEnd type="none" w="med" len="med"/>
            <a:tailEnd type="none" w="med" len="med"/>
          </a:ln>
        </p:spPr>
      </p:cxnSp>
      <p:sp>
        <p:nvSpPr>
          <p:cNvPr id="97" name="Google Shape;97;p11"/>
          <p:cNvSpPr txBox="1">
            <a:spLocks noGrp="1"/>
          </p:cNvSpPr>
          <p:nvPr>
            <p:ph type="subTitle" idx="2"/>
          </p:nvPr>
        </p:nvSpPr>
        <p:spPr>
          <a:xfrm>
            <a:off x="963188" y="5885288"/>
            <a:ext cx="36990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i="1"/>
            </a:lvl1pPr>
            <a:lvl2pPr lvl="1" algn="ctr" rtl="0">
              <a:lnSpc>
                <a:spcPct val="100000"/>
              </a:lnSpc>
              <a:spcBef>
                <a:spcPts val="0"/>
              </a:spcBef>
              <a:spcAft>
                <a:spcPts val="0"/>
              </a:spcAft>
              <a:buSzPts val="1300"/>
              <a:buNone/>
              <a:defRPr sz="1300" i="1"/>
            </a:lvl2pPr>
            <a:lvl3pPr lvl="2" algn="ctr" rtl="0">
              <a:lnSpc>
                <a:spcPct val="100000"/>
              </a:lnSpc>
              <a:spcBef>
                <a:spcPts val="0"/>
              </a:spcBef>
              <a:spcAft>
                <a:spcPts val="0"/>
              </a:spcAft>
              <a:buSzPts val="1300"/>
              <a:buNone/>
              <a:defRPr sz="1300" i="1"/>
            </a:lvl3pPr>
            <a:lvl4pPr lvl="3" algn="ctr" rtl="0">
              <a:lnSpc>
                <a:spcPct val="100000"/>
              </a:lnSpc>
              <a:spcBef>
                <a:spcPts val="0"/>
              </a:spcBef>
              <a:spcAft>
                <a:spcPts val="0"/>
              </a:spcAft>
              <a:buSzPts val="1300"/>
              <a:buNone/>
              <a:defRPr sz="1300" i="1"/>
            </a:lvl4pPr>
            <a:lvl5pPr lvl="4" algn="ctr" rtl="0">
              <a:lnSpc>
                <a:spcPct val="100000"/>
              </a:lnSpc>
              <a:spcBef>
                <a:spcPts val="0"/>
              </a:spcBef>
              <a:spcAft>
                <a:spcPts val="0"/>
              </a:spcAft>
              <a:buSzPts val="1300"/>
              <a:buNone/>
              <a:defRPr sz="1300" i="1"/>
            </a:lvl5pPr>
            <a:lvl6pPr lvl="5" algn="ctr" rtl="0">
              <a:lnSpc>
                <a:spcPct val="100000"/>
              </a:lnSpc>
              <a:spcBef>
                <a:spcPts val="0"/>
              </a:spcBef>
              <a:spcAft>
                <a:spcPts val="0"/>
              </a:spcAft>
              <a:buSzPts val="1300"/>
              <a:buNone/>
              <a:defRPr sz="1300" i="1"/>
            </a:lvl6pPr>
            <a:lvl7pPr lvl="6" algn="ctr" rtl="0">
              <a:lnSpc>
                <a:spcPct val="100000"/>
              </a:lnSpc>
              <a:spcBef>
                <a:spcPts val="0"/>
              </a:spcBef>
              <a:spcAft>
                <a:spcPts val="0"/>
              </a:spcAft>
              <a:buSzPts val="1300"/>
              <a:buNone/>
              <a:defRPr sz="1300" i="1"/>
            </a:lvl7pPr>
            <a:lvl8pPr lvl="7" algn="ctr" rtl="0">
              <a:lnSpc>
                <a:spcPct val="100000"/>
              </a:lnSpc>
              <a:spcBef>
                <a:spcPts val="0"/>
              </a:spcBef>
              <a:spcAft>
                <a:spcPts val="0"/>
              </a:spcAft>
              <a:buSzPts val="1300"/>
              <a:buNone/>
              <a:defRPr sz="1300" i="1"/>
            </a:lvl8pPr>
            <a:lvl9pPr lvl="8" algn="ctr" rtl="0">
              <a:lnSpc>
                <a:spcPct val="100000"/>
              </a:lnSpc>
              <a:spcBef>
                <a:spcPts val="0"/>
              </a:spcBef>
              <a:spcAft>
                <a:spcPts val="0"/>
              </a:spcAft>
              <a:buSzPts val="1300"/>
              <a:buNone/>
              <a:defRPr sz="1300" i="1"/>
            </a:lvl9pPr>
          </a:lstStyle>
          <a:p>
            <a:endParaRPr/>
          </a:p>
        </p:txBody>
      </p:sp>
      <p:sp>
        <p:nvSpPr>
          <p:cNvPr id="98" name="Google Shape;98;p11"/>
          <p:cNvSpPr txBox="1">
            <a:spLocks noGrp="1"/>
          </p:cNvSpPr>
          <p:nvPr>
            <p:ph type="subTitle" idx="3"/>
          </p:nvPr>
        </p:nvSpPr>
        <p:spPr>
          <a:xfrm>
            <a:off x="7529813" y="5427788"/>
            <a:ext cx="36990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i="1"/>
            </a:lvl1pPr>
            <a:lvl2pPr lvl="1" algn="ctr" rtl="0">
              <a:lnSpc>
                <a:spcPct val="100000"/>
              </a:lnSpc>
              <a:spcBef>
                <a:spcPts val="0"/>
              </a:spcBef>
              <a:spcAft>
                <a:spcPts val="0"/>
              </a:spcAft>
              <a:buSzPts val="1300"/>
              <a:buNone/>
              <a:defRPr sz="1300" i="1"/>
            </a:lvl2pPr>
            <a:lvl3pPr lvl="2" algn="ctr" rtl="0">
              <a:lnSpc>
                <a:spcPct val="100000"/>
              </a:lnSpc>
              <a:spcBef>
                <a:spcPts val="0"/>
              </a:spcBef>
              <a:spcAft>
                <a:spcPts val="0"/>
              </a:spcAft>
              <a:buSzPts val="1300"/>
              <a:buNone/>
              <a:defRPr sz="1300" i="1"/>
            </a:lvl3pPr>
            <a:lvl4pPr lvl="3" algn="ctr" rtl="0">
              <a:lnSpc>
                <a:spcPct val="100000"/>
              </a:lnSpc>
              <a:spcBef>
                <a:spcPts val="0"/>
              </a:spcBef>
              <a:spcAft>
                <a:spcPts val="0"/>
              </a:spcAft>
              <a:buSzPts val="1300"/>
              <a:buNone/>
              <a:defRPr sz="1300" i="1"/>
            </a:lvl4pPr>
            <a:lvl5pPr lvl="4" algn="ctr" rtl="0">
              <a:lnSpc>
                <a:spcPct val="100000"/>
              </a:lnSpc>
              <a:spcBef>
                <a:spcPts val="0"/>
              </a:spcBef>
              <a:spcAft>
                <a:spcPts val="0"/>
              </a:spcAft>
              <a:buSzPts val="1300"/>
              <a:buNone/>
              <a:defRPr sz="1300" i="1"/>
            </a:lvl5pPr>
            <a:lvl6pPr lvl="5" algn="ctr" rtl="0">
              <a:lnSpc>
                <a:spcPct val="100000"/>
              </a:lnSpc>
              <a:spcBef>
                <a:spcPts val="0"/>
              </a:spcBef>
              <a:spcAft>
                <a:spcPts val="0"/>
              </a:spcAft>
              <a:buSzPts val="1300"/>
              <a:buNone/>
              <a:defRPr sz="1300" i="1"/>
            </a:lvl6pPr>
            <a:lvl7pPr lvl="6" algn="ctr" rtl="0">
              <a:lnSpc>
                <a:spcPct val="100000"/>
              </a:lnSpc>
              <a:spcBef>
                <a:spcPts val="0"/>
              </a:spcBef>
              <a:spcAft>
                <a:spcPts val="0"/>
              </a:spcAft>
              <a:buSzPts val="1300"/>
              <a:buNone/>
              <a:defRPr sz="1300" i="1"/>
            </a:lvl7pPr>
            <a:lvl8pPr lvl="7" algn="ctr" rtl="0">
              <a:lnSpc>
                <a:spcPct val="100000"/>
              </a:lnSpc>
              <a:spcBef>
                <a:spcPts val="0"/>
              </a:spcBef>
              <a:spcAft>
                <a:spcPts val="0"/>
              </a:spcAft>
              <a:buSzPts val="1300"/>
              <a:buNone/>
              <a:defRPr sz="1300" i="1"/>
            </a:lvl8pPr>
            <a:lvl9pPr lvl="8" algn="ctr" rtl="0">
              <a:lnSpc>
                <a:spcPct val="100000"/>
              </a:lnSpc>
              <a:spcBef>
                <a:spcPts val="0"/>
              </a:spcBef>
              <a:spcAft>
                <a:spcPts val="0"/>
              </a:spcAft>
              <a:buSzPts val="1300"/>
              <a:buNone/>
              <a:defRPr sz="1300" i="1"/>
            </a:lvl9pPr>
          </a:lstStyle>
          <a:p>
            <a:endParaRPr/>
          </a:p>
        </p:txBody>
      </p:sp>
      <p:cxnSp>
        <p:nvCxnSpPr>
          <p:cNvPr id="99" name="Google Shape;99;p11"/>
          <p:cNvCxnSpPr/>
          <p:nvPr/>
        </p:nvCxnSpPr>
        <p:spPr>
          <a:xfrm>
            <a:off x="7886063" y="5885275"/>
            <a:ext cx="2986500" cy="0"/>
          </a:xfrm>
          <a:prstGeom prst="straightConnector1">
            <a:avLst/>
          </a:prstGeom>
          <a:noFill/>
          <a:ln w="9525" cap="flat" cmpd="sng">
            <a:solidFill>
              <a:schemeClr val="dk1"/>
            </a:solidFill>
            <a:prstDash val="solid"/>
            <a:round/>
            <a:headEnd type="none" w="med" len="med"/>
            <a:tailEnd type="none" w="med" len="med"/>
          </a:ln>
        </p:spPr>
      </p:cxnSp>
      <p:sp>
        <p:nvSpPr>
          <p:cNvPr id="100" name="Google Shape;100;p11"/>
          <p:cNvSpPr txBox="1">
            <a:spLocks noGrp="1"/>
          </p:cNvSpPr>
          <p:nvPr>
            <p:ph type="subTitle" idx="4"/>
          </p:nvPr>
        </p:nvSpPr>
        <p:spPr>
          <a:xfrm>
            <a:off x="7529813" y="5885288"/>
            <a:ext cx="36990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i="1"/>
            </a:lvl1pPr>
            <a:lvl2pPr lvl="1" algn="ctr" rtl="0">
              <a:lnSpc>
                <a:spcPct val="100000"/>
              </a:lnSpc>
              <a:spcBef>
                <a:spcPts val="0"/>
              </a:spcBef>
              <a:spcAft>
                <a:spcPts val="0"/>
              </a:spcAft>
              <a:buSzPts val="1300"/>
              <a:buNone/>
              <a:defRPr sz="1300" i="1"/>
            </a:lvl2pPr>
            <a:lvl3pPr lvl="2" algn="ctr" rtl="0">
              <a:lnSpc>
                <a:spcPct val="100000"/>
              </a:lnSpc>
              <a:spcBef>
                <a:spcPts val="0"/>
              </a:spcBef>
              <a:spcAft>
                <a:spcPts val="0"/>
              </a:spcAft>
              <a:buSzPts val="1300"/>
              <a:buNone/>
              <a:defRPr sz="1300" i="1"/>
            </a:lvl3pPr>
            <a:lvl4pPr lvl="3" algn="ctr" rtl="0">
              <a:lnSpc>
                <a:spcPct val="100000"/>
              </a:lnSpc>
              <a:spcBef>
                <a:spcPts val="0"/>
              </a:spcBef>
              <a:spcAft>
                <a:spcPts val="0"/>
              </a:spcAft>
              <a:buSzPts val="1300"/>
              <a:buNone/>
              <a:defRPr sz="1300" i="1"/>
            </a:lvl4pPr>
            <a:lvl5pPr lvl="4" algn="ctr" rtl="0">
              <a:lnSpc>
                <a:spcPct val="100000"/>
              </a:lnSpc>
              <a:spcBef>
                <a:spcPts val="0"/>
              </a:spcBef>
              <a:spcAft>
                <a:spcPts val="0"/>
              </a:spcAft>
              <a:buSzPts val="1300"/>
              <a:buNone/>
              <a:defRPr sz="1300" i="1"/>
            </a:lvl5pPr>
            <a:lvl6pPr lvl="5" algn="ctr" rtl="0">
              <a:lnSpc>
                <a:spcPct val="100000"/>
              </a:lnSpc>
              <a:spcBef>
                <a:spcPts val="0"/>
              </a:spcBef>
              <a:spcAft>
                <a:spcPts val="0"/>
              </a:spcAft>
              <a:buSzPts val="1300"/>
              <a:buNone/>
              <a:defRPr sz="1300" i="1"/>
            </a:lvl6pPr>
            <a:lvl7pPr lvl="6" algn="ctr" rtl="0">
              <a:lnSpc>
                <a:spcPct val="100000"/>
              </a:lnSpc>
              <a:spcBef>
                <a:spcPts val="0"/>
              </a:spcBef>
              <a:spcAft>
                <a:spcPts val="0"/>
              </a:spcAft>
              <a:buSzPts val="1300"/>
              <a:buNone/>
              <a:defRPr sz="1300" i="1"/>
            </a:lvl7pPr>
            <a:lvl8pPr lvl="7" algn="ctr" rtl="0">
              <a:lnSpc>
                <a:spcPct val="100000"/>
              </a:lnSpc>
              <a:spcBef>
                <a:spcPts val="0"/>
              </a:spcBef>
              <a:spcAft>
                <a:spcPts val="0"/>
              </a:spcAft>
              <a:buSzPts val="1300"/>
              <a:buNone/>
              <a:defRPr sz="1300" i="1"/>
            </a:lvl8pPr>
            <a:lvl9pPr lvl="8" algn="ctr" rtl="0">
              <a:lnSpc>
                <a:spcPct val="100000"/>
              </a:lnSpc>
              <a:spcBef>
                <a:spcPts val="0"/>
              </a:spcBef>
              <a:spcAft>
                <a:spcPts val="0"/>
              </a:spcAft>
              <a:buSzPts val="1300"/>
              <a:buNone/>
              <a:defRPr sz="1300" i="1"/>
            </a:lvl9pPr>
          </a:lstStyle>
          <a:p>
            <a:endParaRPr/>
          </a:p>
        </p:txBody>
      </p:sp>
      <p:sp>
        <p:nvSpPr>
          <p:cNvPr id="101" name="Google Shape;101;p11"/>
          <p:cNvSpPr txBox="1">
            <a:spLocks noGrp="1"/>
          </p:cNvSpPr>
          <p:nvPr>
            <p:ph type="subTitle" idx="5"/>
          </p:nvPr>
        </p:nvSpPr>
        <p:spPr>
          <a:xfrm>
            <a:off x="3124958" y="4658763"/>
            <a:ext cx="59421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i="1"/>
            </a:lvl1pPr>
            <a:lvl2pPr lvl="1" algn="ctr" rtl="0">
              <a:lnSpc>
                <a:spcPct val="100000"/>
              </a:lnSpc>
              <a:spcBef>
                <a:spcPts val="0"/>
              </a:spcBef>
              <a:spcAft>
                <a:spcPts val="0"/>
              </a:spcAft>
              <a:buSzPts val="1300"/>
              <a:buNone/>
              <a:defRPr sz="1300" i="1"/>
            </a:lvl2pPr>
            <a:lvl3pPr lvl="2" algn="ctr" rtl="0">
              <a:lnSpc>
                <a:spcPct val="100000"/>
              </a:lnSpc>
              <a:spcBef>
                <a:spcPts val="0"/>
              </a:spcBef>
              <a:spcAft>
                <a:spcPts val="0"/>
              </a:spcAft>
              <a:buSzPts val="1300"/>
              <a:buNone/>
              <a:defRPr sz="1300" i="1"/>
            </a:lvl3pPr>
            <a:lvl4pPr lvl="3" algn="ctr" rtl="0">
              <a:lnSpc>
                <a:spcPct val="100000"/>
              </a:lnSpc>
              <a:spcBef>
                <a:spcPts val="0"/>
              </a:spcBef>
              <a:spcAft>
                <a:spcPts val="0"/>
              </a:spcAft>
              <a:buSzPts val="1300"/>
              <a:buNone/>
              <a:defRPr sz="1300" i="1"/>
            </a:lvl4pPr>
            <a:lvl5pPr lvl="4" algn="ctr" rtl="0">
              <a:lnSpc>
                <a:spcPct val="100000"/>
              </a:lnSpc>
              <a:spcBef>
                <a:spcPts val="0"/>
              </a:spcBef>
              <a:spcAft>
                <a:spcPts val="0"/>
              </a:spcAft>
              <a:buSzPts val="1300"/>
              <a:buNone/>
              <a:defRPr sz="1300" i="1"/>
            </a:lvl5pPr>
            <a:lvl6pPr lvl="5" algn="ctr" rtl="0">
              <a:lnSpc>
                <a:spcPct val="100000"/>
              </a:lnSpc>
              <a:spcBef>
                <a:spcPts val="0"/>
              </a:spcBef>
              <a:spcAft>
                <a:spcPts val="0"/>
              </a:spcAft>
              <a:buSzPts val="1300"/>
              <a:buNone/>
              <a:defRPr sz="1300" i="1"/>
            </a:lvl6pPr>
            <a:lvl7pPr lvl="6" algn="ctr" rtl="0">
              <a:lnSpc>
                <a:spcPct val="100000"/>
              </a:lnSpc>
              <a:spcBef>
                <a:spcPts val="0"/>
              </a:spcBef>
              <a:spcAft>
                <a:spcPts val="0"/>
              </a:spcAft>
              <a:buSzPts val="1300"/>
              <a:buNone/>
              <a:defRPr sz="1300" i="1"/>
            </a:lvl7pPr>
            <a:lvl8pPr lvl="7" algn="ctr" rtl="0">
              <a:lnSpc>
                <a:spcPct val="100000"/>
              </a:lnSpc>
              <a:spcBef>
                <a:spcPts val="0"/>
              </a:spcBef>
              <a:spcAft>
                <a:spcPts val="0"/>
              </a:spcAft>
              <a:buSzPts val="1300"/>
              <a:buNone/>
              <a:defRPr sz="1300" i="1"/>
            </a:lvl8pPr>
            <a:lvl9pPr lvl="8" algn="ctr" rtl="0">
              <a:lnSpc>
                <a:spcPct val="100000"/>
              </a:lnSpc>
              <a:spcBef>
                <a:spcPts val="0"/>
              </a:spcBef>
              <a:spcAft>
                <a:spcPts val="0"/>
              </a:spcAft>
              <a:buSzPts val="1300"/>
              <a:buNone/>
              <a:defRPr sz="1300" i="1"/>
            </a:lvl9pPr>
          </a:lstStyle>
          <a:p>
            <a:endParaRPr/>
          </a:p>
        </p:txBody>
      </p:sp>
      <p:sp>
        <p:nvSpPr>
          <p:cNvPr id="102" name="Google Shape;102;p11"/>
          <p:cNvSpPr txBox="1">
            <a:spLocks noGrp="1"/>
          </p:cNvSpPr>
          <p:nvPr>
            <p:ph type="title" idx="6"/>
          </p:nvPr>
        </p:nvSpPr>
        <p:spPr>
          <a:xfrm>
            <a:off x="2252850" y="3972088"/>
            <a:ext cx="7686300" cy="6867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3" name="Google Shape;103;p11"/>
          <p:cNvSpPr txBox="1">
            <a:spLocks noGrp="1"/>
          </p:cNvSpPr>
          <p:nvPr>
            <p:ph type="subTitle" idx="7"/>
          </p:nvPr>
        </p:nvSpPr>
        <p:spPr>
          <a:xfrm>
            <a:off x="3124958" y="3514588"/>
            <a:ext cx="59421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104" name="Google Shape;104;p11"/>
          <p:cNvSpPr txBox="1">
            <a:spLocks noGrp="1"/>
          </p:cNvSpPr>
          <p:nvPr>
            <p:ph type="subTitle" idx="8"/>
          </p:nvPr>
        </p:nvSpPr>
        <p:spPr>
          <a:xfrm>
            <a:off x="1783800" y="2538013"/>
            <a:ext cx="8624400" cy="7635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4800"/>
              <a:buNone/>
              <a:defRPr sz="55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3"/>
        <p:cNvGrpSpPr/>
        <p:nvPr/>
      </p:nvGrpSpPr>
      <p:grpSpPr>
        <a:xfrm>
          <a:off x="0" y="0"/>
          <a:ext cx="0" cy="0"/>
          <a:chOff x="0" y="0"/>
          <a:chExt cx="0" cy="0"/>
        </a:xfrm>
      </p:grpSpPr>
      <p:sp>
        <p:nvSpPr>
          <p:cNvPr id="124" name="Google Shape;124;p14"/>
          <p:cNvSpPr/>
          <p:nvPr/>
        </p:nvSpPr>
        <p:spPr>
          <a:xfrm>
            <a:off x="655400" y="2292075"/>
            <a:ext cx="6467100" cy="3225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Poppins"/>
              <a:ea typeface="Poppins"/>
              <a:cs typeface="Poppins"/>
              <a:sym typeface="Poppins"/>
            </a:endParaRPr>
          </a:p>
        </p:txBody>
      </p:sp>
      <p:sp>
        <p:nvSpPr>
          <p:cNvPr id="125" name="Google Shape;125;p14"/>
          <p:cNvSpPr txBox="1">
            <a:spLocks noGrp="1"/>
          </p:cNvSpPr>
          <p:nvPr>
            <p:ph type="title"/>
          </p:nvPr>
        </p:nvSpPr>
        <p:spPr>
          <a:xfrm>
            <a:off x="655399" y="1340525"/>
            <a:ext cx="6467100" cy="759000"/>
          </a:xfrm>
          <a:prstGeom prst="rect">
            <a:avLst/>
          </a:prstGeom>
          <a:solidFill>
            <a:schemeClr val="dk1"/>
          </a:solidFill>
        </p:spPr>
        <p:txBody>
          <a:bodyPr spcFirstLastPara="1" wrap="square" lIns="121900" tIns="121900" rIns="121900" bIns="121900" anchor="ctr" anchorCtr="0">
            <a:normAutofit/>
          </a:bodyPr>
          <a:lstStyle>
            <a:lvl1pPr lvl="0">
              <a:spcBef>
                <a:spcPts val="0"/>
              </a:spcBef>
              <a:spcAft>
                <a:spcPts val="0"/>
              </a:spcAft>
              <a:buSzPts val="3200"/>
              <a:buNone/>
              <a:defRPr>
                <a:solidFill>
                  <a:schemeClr val="lt1"/>
                </a:solidFill>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26" name="Google Shape;126;p14"/>
          <p:cNvSpPr txBox="1">
            <a:spLocks noGrp="1"/>
          </p:cNvSpPr>
          <p:nvPr>
            <p:ph type="body" idx="1"/>
          </p:nvPr>
        </p:nvSpPr>
        <p:spPr>
          <a:xfrm>
            <a:off x="1016600" y="2576975"/>
            <a:ext cx="5744700" cy="2612400"/>
          </a:xfrm>
          <a:prstGeom prst="rect">
            <a:avLst/>
          </a:prstGeom>
          <a:ln>
            <a:noFill/>
          </a:ln>
        </p:spPr>
        <p:txBody>
          <a:bodyPr spcFirstLastPara="1" wrap="square" lIns="121900" tIns="121900" rIns="121900" bIns="121900" anchor="ctr" anchorCtr="0">
            <a:normAutofit/>
          </a:bodyPr>
          <a:lstStyle>
            <a:lvl1pPr marL="457200" lvl="0" indent="-330200">
              <a:lnSpc>
                <a:spcPct val="100000"/>
              </a:lnSpc>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27" name="Google Shape;127;p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8" name="Google Shape;128;p14"/>
          <p:cNvSpPr>
            <a:spLocks noGrp="1"/>
          </p:cNvSpPr>
          <p:nvPr>
            <p:ph type="pic" idx="2"/>
          </p:nvPr>
        </p:nvSpPr>
        <p:spPr>
          <a:xfrm>
            <a:off x="7359625" y="1340525"/>
            <a:ext cx="4176900" cy="4176900"/>
          </a:xfrm>
          <a:prstGeom prst="rect">
            <a:avLst/>
          </a:prstGeom>
          <a:noFill/>
          <a:ln w="9525" cap="flat" cmpd="sng">
            <a:solidFill>
              <a:schemeClr val="accent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and image right">
  <p:cSld name="ONE_COLUMN_TEXT_1_1">
    <p:spTree>
      <p:nvGrpSpPr>
        <p:cNvPr id="1" name="Shape 134"/>
        <p:cNvGrpSpPr/>
        <p:nvPr/>
      </p:nvGrpSpPr>
      <p:grpSpPr>
        <a:xfrm>
          <a:off x="0" y="0"/>
          <a:ext cx="0" cy="0"/>
          <a:chOff x="0" y="0"/>
          <a:chExt cx="0" cy="0"/>
        </a:xfrm>
      </p:grpSpPr>
      <p:sp>
        <p:nvSpPr>
          <p:cNvPr id="135" name="Google Shape;135;p16"/>
          <p:cNvSpPr/>
          <p:nvPr/>
        </p:nvSpPr>
        <p:spPr>
          <a:xfrm>
            <a:off x="560825" y="534375"/>
            <a:ext cx="5432400" cy="58557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Poppins"/>
              <a:ea typeface="Poppins"/>
              <a:cs typeface="Poppins"/>
              <a:sym typeface="Poppins"/>
            </a:endParaRPr>
          </a:p>
        </p:txBody>
      </p:sp>
      <p:sp>
        <p:nvSpPr>
          <p:cNvPr id="136" name="Google Shape;136;p16"/>
          <p:cNvSpPr>
            <a:spLocks noGrp="1"/>
          </p:cNvSpPr>
          <p:nvPr>
            <p:ph type="pic" idx="2"/>
          </p:nvPr>
        </p:nvSpPr>
        <p:spPr>
          <a:xfrm>
            <a:off x="6342475" y="0"/>
            <a:ext cx="5508600" cy="6858000"/>
          </a:xfrm>
          <a:prstGeom prst="rect">
            <a:avLst/>
          </a:prstGeom>
          <a:noFill/>
          <a:ln w="9525" cap="flat" cmpd="sng">
            <a:solidFill>
              <a:schemeClr val="dk1"/>
            </a:solidFill>
            <a:prstDash val="solid"/>
            <a:round/>
            <a:headEnd type="none" w="sm" len="sm"/>
            <a:tailEnd type="none" w="sm" len="sm"/>
          </a:ln>
        </p:spPr>
      </p:sp>
      <p:sp>
        <p:nvSpPr>
          <p:cNvPr id="137" name="Google Shape;137;p16"/>
          <p:cNvSpPr txBox="1">
            <a:spLocks noGrp="1"/>
          </p:cNvSpPr>
          <p:nvPr>
            <p:ph type="title"/>
          </p:nvPr>
        </p:nvSpPr>
        <p:spPr>
          <a:xfrm>
            <a:off x="768450" y="884175"/>
            <a:ext cx="5021100" cy="2799300"/>
          </a:xfrm>
          <a:prstGeom prst="rect">
            <a:avLst/>
          </a:prstGeom>
        </p:spPr>
        <p:txBody>
          <a:bodyPr spcFirstLastPara="1" wrap="square" lIns="121900" tIns="121900" rIns="121900" bIns="121900" anchor="ctr" anchorCtr="0">
            <a:normAutofit/>
          </a:bodyPr>
          <a:lstStyle>
            <a:lvl1pPr lvl="0" rtl="0">
              <a:lnSpc>
                <a:spcPct val="80000"/>
              </a:lnSpc>
              <a:spcBef>
                <a:spcPts val="0"/>
              </a:spcBef>
              <a:spcAft>
                <a:spcPts val="0"/>
              </a:spcAft>
              <a:buSzPts val="3200"/>
              <a:buNone/>
              <a:defRPr sz="7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38" name="Google Shape;138;p16"/>
          <p:cNvSpPr txBox="1">
            <a:spLocks noGrp="1"/>
          </p:cNvSpPr>
          <p:nvPr>
            <p:ph type="body" idx="1"/>
          </p:nvPr>
        </p:nvSpPr>
        <p:spPr>
          <a:xfrm>
            <a:off x="768450" y="3683375"/>
            <a:ext cx="5021100" cy="25143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39" name="Google Shape;139;p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Didact Gothic"/>
              <a:buNone/>
              <a:defRPr sz="3600" b="1">
                <a:solidFill>
                  <a:schemeClr val="dk1"/>
                </a:solidFill>
                <a:latin typeface="Didact Gothic"/>
                <a:ea typeface="Didact Gothic"/>
                <a:cs typeface="Didact Gothic"/>
                <a:sym typeface="Didact Gothic"/>
              </a:defRPr>
            </a:lvl2pPr>
            <a:lvl3pPr lvl="2">
              <a:spcBef>
                <a:spcPts val="0"/>
              </a:spcBef>
              <a:spcAft>
                <a:spcPts val="0"/>
              </a:spcAft>
              <a:buClr>
                <a:schemeClr val="dk1"/>
              </a:buClr>
              <a:buSzPts val="3600"/>
              <a:buFont typeface="Didact Gothic"/>
              <a:buNone/>
              <a:defRPr sz="3600" b="1">
                <a:solidFill>
                  <a:schemeClr val="dk1"/>
                </a:solidFill>
                <a:latin typeface="Didact Gothic"/>
                <a:ea typeface="Didact Gothic"/>
                <a:cs typeface="Didact Gothic"/>
                <a:sym typeface="Didact Gothic"/>
              </a:defRPr>
            </a:lvl3pPr>
            <a:lvl4pPr lvl="3">
              <a:spcBef>
                <a:spcPts val="0"/>
              </a:spcBef>
              <a:spcAft>
                <a:spcPts val="0"/>
              </a:spcAft>
              <a:buClr>
                <a:schemeClr val="dk1"/>
              </a:buClr>
              <a:buSzPts val="3600"/>
              <a:buFont typeface="Didact Gothic"/>
              <a:buNone/>
              <a:defRPr sz="3600" b="1">
                <a:solidFill>
                  <a:schemeClr val="dk1"/>
                </a:solidFill>
                <a:latin typeface="Didact Gothic"/>
                <a:ea typeface="Didact Gothic"/>
                <a:cs typeface="Didact Gothic"/>
                <a:sym typeface="Didact Gothic"/>
              </a:defRPr>
            </a:lvl4pPr>
            <a:lvl5pPr lvl="4">
              <a:spcBef>
                <a:spcPts val="0"/>
              </a:spcBef>
              <a:spcAft>
                <a:spcPts val="0"/>
              </a:spcAft>
              <a:buClr>
                <a:schemeClr val="dk1"/>
              </a:buClr>
              <a:buSzPts val="3600"/>
              <a:buFont typeface="Didact Gothic"/>
              <a:buNone/>
              <a:defRPr sz="3600" b="1">
                <a:solidFill>
                  <a:schemeClr val="dk1"/>
                </a:solidFill>
                <a:latin typeface="Didact Gothic"/>
                <a:ea typeface="Didact Gothic"/>
                <a:cs typeface="Didact Gothic"/>
                <a:sym typeface="Didact Gothic"/>
              </a:defRPr>
            </a:lvl5pPr>
            <a:lvl6pPr lvl="5">
              <a:spcBef>
                <a:spcPts val="0"/>
              </a:spcBef>
              <a:spcAft>
                <a:spcPts val="0"/>
              </a:spcAft>
              <a:buClr>
                <a:schemeClr val="dk1"/>
              </a:buClr>
              <a:buSzPts val="3600"/>
              <a:buFont typeface="Didact Gothic"/>
              <a:buNone/>
              <a:defRPr sz="3600" b="1">
                <a:solidFill>
                  <a:schemeClr val="dk1"/>
                </a:solidFill>
                <a:latin typeface="Didact Gothic"/>
                <a:ea typeface="Didact Gothic"/>
                <a:cs typeface="Didact Gothic"/>
                <a:sym typeface="Didact Gothic"/>
              </a:defRPr>
            </a:lvl6pPr>
            <a:lvl7pPr lvl="6">
              <a:spcBef>
                <a:spcPts val="0"/>
              </a:spcBef>
              <a:spcAft>
                <a:spcPts val="0"/>
              </a:spcAft>
              <a:buClr>
                <a:schemeClr val="dk1"/>
              </a:buClr>
              <a:buSzPts val="3600"/>
              <a:buFont typeface="Didact Gothic"/>
              <a:buNone/>
              <a:defRPr sz="3600" b="1">
                <a:solidFill>
                  <a:schemeClr val="dk1"/>
                </a:solidFill>
                <a:latin typeface="Didact Gothic"/>
                <a:ea typeface="Didact Gothic"/>
                <a:cs typeface="Didact Gothic"/>
                <a:sym typeface="Didact Gothic"/>
              </a:defRPr>
            </a:lvl7pPr>
            <a:lvl8pPr lvl="7">
              <a:spcBef>
                <a:spcPts val="0"/>
              </a:spcBef>
              <a:spcAft>
                <a:spcPts val="0"/>
              </a:spcAft>
              <a:buClr>
                <a:schemeClr val="dk1"/>
              </a:buClr>
              <a:buSzPts val="3600"/>
              <a:buFont typeface="Didact Gothic"/>
              <a:buNone/>
              <a:defRPr sz="3600" b="1">
                <a:solidFill>
                  <a:schemeClr val="dk1"/>
                </a:solidFill>
                <a:latin typeface="Didact Gothic"/>
                <a:ea typeface="Didact Gothic"/>
                <a:cs typeface="Didact Gothic"/>
                <a:sym typeface="Didact Gothic"/>
              </a:defRPr>
            </a:lvl8pPr>
            <a:lvl9pPr lvl="8">
              <a:spcBef>
                <a:spcPts val="0"/>
              </a:spcBef>
              <a:spcAft>
                <a:spcPts val="0"/>
              </a:spcAft>
              <a:buClr>
                <a:schemeClr val="dk1"/>
              </a:buClr>
              <a:buSzPts val="3600"/>
              <a:buFont typeface="Didact Gothic"/>
              <a:buNone/>
              <a:defRPr sz="3600" b="1">
                <a:solidFill>
                  <a:schemeClr val="dk1"/>
                </a:solidFill>
                <a:latin typeface="Didact Gothic"/>
                <a:ea typeface="Didact Gothic"/>
                <a:cs typeface="Didact Gothic"/>
                <a:sym typeface="Didact Gothic"/>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0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1pPr>
            <a:lvl2pPr marL="914400" lvl="1" indent="-330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2pPr>
            <a:lvl3pPr marL="1371600" lvl="2" indent="-330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3pPr>
            <a:lvl4pPr marL="1828800" lvl="3" indent="-330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4pPr>
            <a:lvl5pPr marL="2286000" lvl="4" indent="-330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5pPr>
            <a:lvl6pPr marL="2743200" lvl="5" indent="-330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6pPr>
            <a:lvl7pPr marL="3200400" lvl="6" indent="-330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7pPr>
            <a:lvl8pPr marL="3657600" lvl="7" indent="-330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8pPr>
            <a:lvl9pPr marL="4114800" lvl="8" indent="-330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 id="2147483660" r:id="rId8"/>
    <p:sldLayoutId id="2147483662"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ru.wikipedia.org/wiki/%D0%91%D0%B0%D0%BD%D0%BA%D0%BD%D0%BE%D1%82%D0%B0"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ru.wikipedia.org/wiki/%D0%91%D1%80%D0%B8%D0%BA%D1%81%D1%82%D0%BE%D0%BD%D1%81%D0%BA%D0%B8%D0%B9_%D1%84%D1%83%D0%BD%D1%8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23"/>
          <p:cNvSpPr txBox="1">
            <a:spLocks noGrp="1"/>
          </p:cNvSpPr>
          <p:nvPr>
            <p:ph type="ctrTitle"/>
          </p:nvPr>
        </p:nvSpPr>
        <p:spPr>
          <a:xfrm>
            <a:off x="1771650" y="1880125"/>
            <a:ext cx="8648700" cy="2253600"/>
          </a:xfrm>
          <a:prstGeom prst="rect">
            <a:avLst/>
          </a:prstGeom>
        </p:spPr>
        <p:txBody>
          <a:bodyPr spcFirstLastPara="1" wrap="square" lIns="121900" tIns="121900" rIns="121900" bIns="121900" anchor="ctr" anchorCtr="0">
            <a:noAutofit/>
          </a:bodyPr>
          <a:lstStyle/>
          <a:p>
            <a:pPr lvl="0">
              <a:buSzPts val="990"/>
            </a:pPr>
            <a:r>
              <a:rPr lang="ru-RU" dirty="0"/>
              <a:t>Винсент Ван Гог жизнь и творчество</a:t>
            </a:r>
            <a:endParaRPr dirty="0"/>
          </a:p>
        </p:txBody>
      </p:sp>
      <p:sp>
        <p:nvSpPr>
          <p:cNvPr id="178" name="Google Shape;178;p23"/>
          <p:cNvSpPr txBox="1">
            <a:spLocks noGrp="1"/>
          </p:cNvSpPr>
          <p:nvPr>
            <p:ph type="subTitle" idx="1"/>
          </p:nvPr>
        </p:nvSpPr>
        <p:spPr>
          <a:xfrm>
            <a:off x="720793" y="5416413"/>
            <a:ext cx="8018100" cy="449728"/>
          </a:xfrm>
          <a:prstGeom prst="rect">
            <a:avLst/>
          </a:prstGeom>
        </p:spPr>
        <p:txBody>
          <a:bodyPr spcFirstLastPara="1" wrap="square" lIns="121900" tIns="121900" rIns="121900" bIns="121900" anchor="t" anchorCtr="0">
            <a:normAutofit fontScale="92500" lnSpcReduction="10000"/>
          </a:bodyPr>
          <a:lstStyle/>
          <a:p>
            <a:pPr marL="0" lvl="0" indent="0"/>
            <a:r>
              <a:rPr lang="ru-RU" sz="2000" b="1" dirty="0" err="1"/>
              <a:t>Сарварбек</a:t>
            </a:r>
            <a:r>
              <a:rPr lang="ru-RU" sz="2000" b="1" dirty="0"/>
              <a:t> </a:t>
            </a:r>
            <a:r>
              <a:rPr lang="ru-RU" sz="2000" b="1" dirty="0" err="1"/>
              <a:t>Хазратов</a:t>
            </a:r>
            <a:r>
              <a:rPr lang="en-US" sz="2000" b="1" dirty="0"/>
              <a:t>.IERP 104 U</a:t>
            </a:r>
            <a:endParaRPr sz="2000" b="1" dirty="0"/>
          </a:p>
        </p:txBody>
      </p:sp>
      <p:sp>
        <p:nvSpPr>
          <p:cNvPr id="6" name="Прямоугольник 5">
            <a:extLst>
              <a:ext uri="{FF2B5EF4-FFF2-40B4-BE49-F238E27FC236}">
                <a16:creationId xmlns:a16="http://schemas.microsoft.com/office/drawing/2014/main" id="{21647126-D971-4B4D-9B3D-D69B52D9D25F}"/>
              </a:ext>
            </a:extLst>
          </p:cNvPr>
          <p:cNvSpPr/>
          <p:nvPr/>
        </p:nvSpPr>
        <p:spPr>
          <a:xfrm>
            <a:off x="0" y="541641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Прямоугольник 11">
            <a:extLst>
              <a:ext uri="{FF2B5EF4-FFF2-40B4-BE49-F238E27FC236}">
                <a16:creationId xmlns:a16="http://schemas.microsoft.com/office/drawing/2014/main" id="{12C74045-1A84-4ED2-AF1E-5D04F3D32068}"/>
              </a:ext>
            </a:extLst>
          </p:cNvPr>
          <p:cNvSpPr/>
          <p:nvPr/>
        </p:nvSpPr>
        <p:spPr>
          <a:xfrm>
            <a:off x="11932024" y="0"/>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Прямоугольник 12">
            <a:extLst>
              <a:ext uri="{FF2B5EF4-FFF2-40B4-BE49-F238E27FC236}">
                <a16:creationId xmlns:a16="http://schemas.microsoft.com/office/drawing/2014/main" id="{84173B8C-4B0A-45EB-8028-A1B26D4FFC16}"/>
              </a:ext>
            </a:extLst>
          </p:cNvPr>
          <p:cNvSpPr/>
          <p:nvPr/>
        </p:nvSpPr>
        <p:spPr>
          <a:xfrm rot="5400000">
            <a:off x="586323" y="-58632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Прямоугольник 13">
            <a:extLst>
              <a:ext uri="{FF2B5EF4-FFF2-40B4-BE49-F238E27FC236}">
                <a16:creationId xmlns:a16="http://schemas.microsoft.com/office/drawing/2014/main" id="{02AD0135-29BB-4475-A6DE-A82F8BC23637}"/>
              </a:ext>
            </a:extLst>
          </p:cNvPr>
          <p:cNvSpPr/>
          <p:nvPr/>
        </p:nvSpPr>
        <p:spPr>
          <a:xfrm rot="5400000">
            <a:off x="11336736" y="6002736"/>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Рисунок 14">
            <a:extLst>
              <a:ext uri="{FF2B5EF4-FFF2-40B4-BE49-F238E27FC236}">
                <a16:creationId xmlns:a16="http://schemas.microsoft.com/office/drawing/2014/main" id="{40E0072B-3D29-4F39-ACD5-7543D3EA44A5}"/>
              </a:ext>
            </a:extLst>
          </p:cNvPr>
          <p:cNvPicPr>
            <a:picLocks noChangeAspect="1"/>
          </p:cNvPicPr>
          <p:nvPr/>
        </p:nvPicPr>
        <p:blipFill>
          <a:blip r:embed="rId3"/>
          <a:stretch>
            <a:fillRect/>
          </a:stretch>
        </p:blipFill>
        <p:spPr>
          <a:xfrm>
            <a:off x="1691048" y="5122221"/>
            <a:ext cx="1196148" cy="1319757"/>
          </a:xfrm>
          <a:prstGeom prst="rect">
            <a:avLst/>
          </a:prstGeom>
        </p:spPr>
      </p:pic>
      <p:cxnSp>
        <p:nvCxnSpPr>
          <p:cNvPr id="18" name="Прямая соединительная линия 17">
            <a:extLst>
              <a:ext uri="{FF2B5EF4-FFF2-40B4-BE49-F238E27FC236}">
                <a16:creationId xmlns:a16="http://schemas.microsoft.com/office/drawing/2014/main" id="{1796B261-021E-4930-8C47-84B0B7CFE034}"/>
              </a:ext>
            </a:extLst>
          </p:cNvPr>
          <p:cNvCxnSpPr/>
          <p:nvPr/>
        </p:nvCxnSpPr>
        <p:spPr>
          <a:xfrm>
            <a:off x="2952457" y="5122221"/>
            <a:ext cx="0" cy="1319757"/>
          </a:xfrm>
          <a:prstGeom prst="line">
            <a:avLst/>
          </a:prstGeom>
          <a:ln>
            <a:solidFill>
              <a:schemeClr val="accent6"/>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5"/>
          <p:cNvSpPr txBox="1">
            <a:spLocks noGrp="1"/>
          </p:cNvSpPr>
          <p:nvPr>
            <p:ph type="title"/>
          </p:nvPr>
        </p:nvSpPr>
        <p:spPr>
          <a:xfrm>
            <a:off x="1776600" y="1675500"/>
            <a:ext cx="8638800" cy="1753500"/>
          </a:xfrm>
          <a:prstGeom prst="rect">
            <a:avLst/>
          </a:prstGeom>
        </p:spPr>
        <p:txBody>
          <a:bodyPr spcFirstLastPara="1" wrap="square" lIns="121900" tIns="121900" rIns="121900" bIns="121900" anchor="t" anchorCtr="0">
            <a:noAutofit/>
          </a:bodyPr>
          <a:lstStyle/>
          <a:p>
            <a:pPr lvl="0"/>
            <a:r>
              <a:rPr lang="ru-RU" dirty="0"/>
              <a:t>Спасибо за внимание!</a:t>
            </a:r>
            <a:endParaRPr dirty="0"/>
          </a:p>
        </p:txBody>
      </p:sp>
      <p:sp>
        <p:nvSpPr>
          <p:cNvPr id="11" name="Прямоугольник 10">
            <a:extLst>
              <a:ext uri="{FF2B5EF4-FFF2-40B4-BE49-F238E27FC236}">
                <a16:creationId xmlns:a16="http://schemas.microsoft.com/office/drawing/2014/main" id="{294D57EB-EE66-4FC8-B72A-A99F5446CA04}"/>
              </a:ext>
            </a:extLst>
          </p:cNvPr>
          <p:cNvSpPr/>
          <p:nvPr/>
        </p:nvSpPr>
        <p:spPr>
          <a:xfrm>
            <a:off x="0" y="5420292"/>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Прямоугольник 11">
            <a:extLst>
              <a:ext uri="{FF2B5EF4-FFF2-40B4-BE49-F238E27FC236}">
                <a16:creationId xmlns:a16="http://schemas.microsoft.com/office/drawing/2014/main" id="{06AACD2B-B19F-4DE0-8691-740CD0E8658E}"/>
              </a:ext>
            </a:extLst>
          </p:cNvPr>
          <p:cNvSpPr/>
          <p:nvPr/>
        </p:nvSpPr>
        <p:spPr>
          <a:xfrm>
            <a:off x="11932024" y="0"/>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Прямоугольник 12">
            <a:extLst>
              <a:ext uri="{FF2B5EF4-FFF2-40B4-BE49-F238E27FC236}">
                <a16:creationId xmlns:a16="http://schemas.microsoft.com/office/drawing/2014/main" id="{62910E96-B7CF-43C2-8A24-ACD3AA261E8C}"/>
              </a:ext>
            </a:extLst>
          </p:cNvPr>
          <p:cNvSpPr/>
          <p:nvPr/>
        </p:nvSpPr>
        <p:spPr>
          <a:xfrm rot="5400000">
            <a:off x="586323" y="-58632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Прямоугольник 13">
            <a:extLst>
              <a:ext uri="{FF2B5EF4-FFF2-40B4-BE49-F238E27FC236}">
                <a16:creationId xmlns:a16="http://schemas.microsoft.com/office/drawing/2014/main" id="{96E3AFB5-2318-47C6-97EE-136BE67DF23D}"/>
              </a:ext>
            </a:extLst>
          </p:cNvPr>
          <p:cNvSpPr/>
          <p:nvPr/>
        </p:nvSpPr>
        <p:spPr>
          <a:xfrm rot="5400000">
            <a:off x="11336736" y="6002736"/>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24"/>
          <p:cNvSpPr txBox="1">
            <a:spLocks noGrp="1"/>
          </p:cNvSpPr>
          <p:nvPr>
            <p:ph type="title"/>
          </p:nvPr>
        </p:nvSpPr>
        <p:spPr>
          <a:xfrm>
            <a:off x="655399" y="1340525"/>
            <a:ext cx="6467100" cy="759000"/>
          </a:xfrm>
          <a:prstGeom prst="rect">
            <a:avLst/>
          </a:prstGeom>
        </p:spPr>
        <p:txBody>
          <a:bodyPr spcFirstLastPara="1" wrap="square" lIns="121900" tIns="121900" rIns="121900" bIns="121900" anchor="ctr" anchorCtr="0">
            <a:noAutofit/>
          </a:bodyPr>
          <a:lstStyle/>
          <a:p>
            <a:pPr lvl="0"/>
            <a:r>
              <a:rPr lang="en-US" dirty="0"/>
              <a:t>  </a:t>
            </a:r>
            <a:r>
              <a:rPr lang="ru-RU" dirty="0"/>
              <a:t>Винсент Ван Гог</a:t>
            </a:r>
            <a:endParaRPr dirty="0"/>
          </a:p>
        </p:txBody>
      </p:sp>
      <p:sp>
        <p:nvSpPr>
          <p:cNvPr id="187" name="Google Shape;187;p24"/>
          <p:cNvSpPr txBox="1">
            <a:spLocks noGrp="1"/>
          </p:cNvSpPr>
          <p:nvPr>
            <p:ph type="body" idx="1"/>
          </p:nvPr>
        </p:nvSpPr>
        <p:spPr>
          <a:xfrm>
            <a:off x="1016600" y="2576975"/>
            <a:ext cx="5744700" cy="2612400"/>
          </a:xfrm>
          <a:prstGeom prst="rect">
            <a:avLst/>
          </a:prstGeom>
        </p:spPr>
        <p:txBody>
          <a:bodyPr spcFirstLastPara="1" wrap="square" lIns="121900" tIns="121900" rIns="121900" bIns="121900" anchor="ctr" anchorCtr="0">
            <a:normAutofit fontScale="92500"/>
          </a:bodyPr>
          <a:lstStyle/>
          <a:p>
            <a:pPr marL="0" lvl="0" indent="0">
              <a:buNone/>
            </a:pPr>
            <a:r>
              <a:rPr lang="ru-RU" dirty="0"/>
              <a:t>Родился на юге Нидерландов, недалеко от бельгийской границы. Отцом Винсента был Теодор </a:t>
            </a:r>
            <a:r>
              <a:rPr lang="ru-RU" dirty="0" err="1"/>
              <a:t>ван</a:t>
            </a:r>
            <a:r>
              <a:rPr lang="ru-RU" dirty="0"/>
              <a:t> Гог, родившийся 8 февраля 1822 года, пастор  реформатской церкви, а матерью — Анна Корнелия </a:t>
            </a:r>
            <a:r>
              <a:rPr lang="ru-RU" dirty="0" err="1"/>
              <a:t>Карбентус</a:t>
            </a:r>
            <a:r>
              <a:rPr lang="ru-RU" dirty="0"/>
              <a:t>, дочь переплётчика и продавца книг из  Гааги. Винсент был вторым из семи детей Теодора и Анны Корнелии. Его назвали в честь деда по отцовской линии, который также всю свою жизнь посвятил протестантской церкви. Это имя предназначалось для первого ребёнка Теодора и Анны, который родился на год раньше Винсента, но умер, не прожив и дня. Так Винсент, хотя и был рождён вторым, стал старшим из детей.</a:t>
            </a:r>
            <a:endParaRPr dirty="0"/>
          </a:p>
        </p:txBody>
      </p:sp>
      <p:sp>
        <p:nvSpPr>
          <p:cNvPr id="5" name="Прямоугольник 4">
            <a:extLst>
              <a:ext uri="{FF2B5EF4-FFF2-40B4-BE49-F238E27FC236}">
                <a16:creationId xmlns:a16="http://schemas.microsoft.com/office/drawing/2014/main" id="{809E17EF-47B2-42CF-B412-E903F858D0AB}"/>
              </a:ext>
            </a:extLst>
          </p:cNvPr>
          <p:cNvSpPr/>
          <p:nvPr/>
        </p:nvSpPr>
        <p:spPr>
          <a:xfrm>
            <a:off x="0" y="5416413"/>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Прямоугольник 5">
            <a:extLst>
              <a:ext uri="{FF2B5EF4-FFF2-40B4-BE49-F238E27FC236}">
                <a16:creationId xmlns:a16="http://schemas.microsoft.com/office/drawing/2014/main" id="{98A3681B-E58A-4905-BDE9-F648E4429EAD}"/>
              </a:ext>
            </a:extLst>
          </p:cNvPr>
          <p:cNvSpPr/>
          <p:nvPr/>
        </p:nvSpPr>
        <p:spPr>
          <a:xfrm>
            <a:off x="11932024" y="0"/>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Прямоугольник 6">
            <a:extLst>
              <a:ext uri="{FF2B5EF4-FFF2-40B4-BE49-F238E27FC236}">
                <a16:creationId xmlns:a16="http://schemas.microsoft.com/office/drawing/2014/main" id="{6C10DC17-7163-499A-B3C9-758B139A7E6C}"/>
              </a:ext>
            </a:extLst>
          </p:cNvPr>
          <p:cNvSpPr/>
          <p:nvPr/>
        </p:nvSpPr>
        <p:spPr>
          <a:xfrm rot="5400000">
            <a:off x="586323" y="-586323"/>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Прямоугольник 7">
            <a:extLst>
              <a:ext uri="{FF2B5EF4-FFF2-40B4-BE49-F238E27FC236}">
                <a16:creationId xmlns:a16="http://schemas.microsoft.com/office/drawing/2014/main" id="{6263C615-4165-409E-A978-607EA21EA7DF}"/>
              </a:ext>
            </a:extLst>
          </p:cNvPr>
          <p:cNvSpPr/>
          <p:nvPr/>
        </p:nvSpPr>
        <p:spPr>
          <a:xfrm rot="5400000">
            <a:off x="11336736" y="6002736"/>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8" name="Picture 4" descr="Автопортрет - Винсент Ван Гог. Подробное описание экспоната, аудиогид,  интересные факты. Официальный сайт Artefact">
            <a:extLst>
              <a:ext uri="{FF2B5EF4-FFF2-40B4-BE49-F238E27FC236}">
                <a16:creationId xmlns:a16="http://schemas.microsoft.com/office/drawing/2014/main" id="{E5B21934-5857-481E-A555-1231A0FDE188}"/>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t="10812" b="1081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E027-CC2A-4C2D-89BE-4F7673597843}"/>
              </a:ext>
            </a:extLst>
          </p:cNvPr>
          <p:cNvSpPr>
            <a:spLocks noGrp="1"/>
          </p:cNvSpPr>
          <p:nvPr>
            <p:ph type="title"/>
          </p:nvPr>
        </p:nvSpPr>
        <p:spPr>
          <a:xfrm>
            <a:off x="415650" y="469491"/>
            <a:ext cx="11360700" cy="763500"/>
          </a:xfrm>
        </p:spPr>
        <p:txBody>
          <a:bodyPr>
            <a:normAutofit fontScale="90000"/>
          </a:bodyPr>
          <a:lstStyle/>
          <a:p>
            <a:r>
              <a:rPr lang="ru-RU" b="0" dirty="0"/>
              <a:t>Винсент </a:t>
            </a:r>
            <a:r>
              <a:rPr lang="ru-RU" b="0" dirty="0" err="1"/>
              <a:t>ван</a:t>
            </a:r>
            <a:r>
              <a:rPr lang="ru-RU" b="0" dirty="0"/>
              <a:t> Гог</a:t>
            </a:r>
            <a:r>
              <a:rPr lang="en-US" b="0" dirty="0"/>
              <a:t>|</a:t>
            </a:r>
            <a:r>
              <a:rPr lang="ru-RU" b="0" dirty="0"/>
              <a:t>Семья</a:t>
            </a:r>
            <a:endParaRPr lang="en-US" dirty="0"/>
          </a:p>
        </p:txBody>
      </p:sp>
      <p:pic>
        <p:nvPicPr>
          <p:cNvPr id="25" name="Picture 24">
            <a:extLst>
              <a:ext uri="{FF2B5EF4-FFF2-40B4-BE49-F238E27FC236}">
                <a16:creationId xmlns:a16="http://schemas.microsoft.com/office/drawing/2014/main" id="{06286ECE-1DE2-4835-8CFD-0469976B39D2}"/>
              </a:ext>
            </a:extLst>
          </p:cNvPr>
          <p:cNvPicPr>
            <a:picLocks noChangeAspect="1"/>
          </p:cNvPicPr>
          <p:nvPr/>
        </p:nvPicPr>
        <p:blipFill>
          <a:blip r:embed="rId2"/>
          <a:stretch>
            <a:fillRect/>
          </a:stretch>
        </p:blipFill>
        <p:spPr>
          <a:xfrm>
            <a:off x="1473694" y="1920980"/>
            <a:ext cx="9010835" cy="3779520"/>
          </a:xfrm>
          <a:prstGeom prst="rect">
            <a:avLst/>
          </a:prstGeom>
        </p:spPr>
      </p:pic>
      <p:sp>
        <p:nvSpPr>
          <p:cNvPr id="30" name="Прямоугольник 4">
            <a:extLst>
              <a:ext uri="{FF2B5EF4-FFF2-40B4-BE49-F238E27FC236}">
                <a16:creationId xmlns:a16="http://schemas.microsoft.com/office/drawing/2014/main" id="{ABB0144F-56D9-4FA5-B8EF-FC6145676952}"/>
              </a:ext>
            </a:extLst>
          </p:cNvPr>
          <p:cNvSpPr/>
          <p:nvPr/>
        </p:nvSpPr>
        <p:spPr>
          <a:xfrm>
            <a:off x="0" y="5407535"/>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Прямоугольник 5">
            <a:extLst>
              <a:ext uri="{FF2B5EF4-FFF2-40B4-BE49-F238E27FC236}">
                <a16:creationId xmlns:a16="http://schemas.microsoft.com/office/drawing/2014/main" id="{CDB986FB-0EC1-41DF-8AAD-0EAE47836A29}"/>
              </a:ext>
            </a:extLst>
          </p:cNvPr>
          <p:cNvSpPr/>
          <p:nvPr/>
        </p:nvSpPr>
        <p:spPr>
          <a:xfrm>
            <a:off x="11932024" y="-8878"/>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Прямоугольник 6">
            <a:extLst>
              <a:ext uri="{FF2B5EF4-FFF2-40B4-BE49-F238E27FC236}">
                <a16:creationId xmlns:a16="http://schemas.microsoft.com/office/drawing/2014/main" id="{08F3067C-747E-48C7-BEDF-EBDAB9697141}"/>
              </a:ext>
            </a:extLst>
          </p:cNvPr>
          <p:cNvSpPr/>
          <p:nvPr/>
        </p:nvSpPr>
        <p:spPr>
          <a:xfrm rot="5400000">
            <a:off x="586323" y="-595201"/>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Прямоугольник 7">
            <a:extLst>
              <a:ext uri="{FF2B5EF4-FFF2-40B4-BE49-F238E27FC236}">
                <a16:creationId xmlns:a16="http://schemas.microsoft.com/office/drawing/2014/main" id="{5061AA28-B189-4C94-A8FB-7F2FEC733248}"/>
              </a:ext>
            </a:extLst>
          </p:cNvPr>
          <p:cNvSpPr/>
          <p:nvPr/>
        </p:nvSpPr>
        <p:spPr>
          <a:xfrm rot="5400000">
            <a:off x="11336736" y="5993858"/>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77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title"/>
          </p:nvPr>
        </p:nvSpPr>
        <p:spPr>
          <a:xfrm>
            <a:off x="415625" y="701750"/>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990"/>
              <a:buNone/>
            </a:pPr>
            <a:r>
              <a:rPr lang="en"/>
              <a:t>Table of Contents.</a:t>
            </a:r>
            <a:endParaRPr/>
          </a:p>
        </p:txBody>
      </p:sp>
      <p:sp>
        <p:nvSpPr>
          <p:cNvPr id="193" name="Google Shape;193;p25"/>
          <p:cNvSpPr txBox="1">
            <a:spLocks noGrp="1"/>
          </p:cNvSpPr>
          <p:nvPr>
            <p:ph type="subTitle" idx="1"/>
          </p:nvPr>
        </p:nvSpPr>
        <p:spPr>
          <a:xfrm>
            <a:off x="519213" y="6005642"/>
            <a:ext cx="3608400" cy="457200"/>
          </a:xfrm>
          <a:prstGeom prst="rect">
            <a:avLst/>
          </a:prstGeom>
        </p:spPr>
        <p:txBody>
          <a:bodyPr spcFirstLastPara="1" wrap="square" lIns="121900" tIns="121900" rIns="121900" bIns="121900" anchor="t" anchorCtr="0">
            <a:noAutofit/>
          </a:bodyPr>
          <a:lstStyle/>
          <a:p>
            <a:pPr marL="0" lvl="0" indent="0">
              <a:buSzPts val="852"/>
            </a:pPr>
            <a:r>
              <a:rPr lang="en" dirty="0"/>
              <a:t>01 &gt; </a:t>
            </a:r>
            <a:r>
              <a:rPr lang="ru-RU" sz="1200" dirty="0"/>
              <a:t>Автопортрет с перевязанным ухом</a:t>
            </a:r>
            <a:endParaRPr dirty="0"/>
          </a:p>
        </p:txBody>
      </p:sp>
      <p:sp>
        <p:nvSpPr>
          <p:cNvPr id="194" name="Google Shape;194;p25"/>
          <p:cNvSpPr txBox="1">
            <a:spLocks noGrp="1"/>
          </p:cNvSpPr>
          <p:nvPr>
            <p:ph type="body" idx="2"/>
          </p:nvPr>
        </p:nvSpPr>
        <p:spPr>
          <a:xfrm>
            <a:off x="519213" y="1792115"/>
            <a:ext cx="3608400" cy="4106628"/>
          </a:xfrm>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r>
              <a:rPr lang="en"/>
              <a:t>We will talk about this first.</a:t>
            </a:r>
            <a:endParaRPr/>
          </a:p>
        </p:txBody>
      </p:sp>
      <p:grpSp>
        <p:nvGrpSpPr>
          <p:cNvPr id="205" name="Google Shape;205;p25"/>
          <p:cNvGrpSpPr/>
          <p:nvPr/>
        </p:nvGrpSpPr>
        <p:grpSpPr>
          <a:xfrm>
            <a:off x="3695749" y="6013211"/>
            <a:ext cx="457177" cy="457206"/>
            <a:chOff x="7610238" y="5297650"/>
            <a:chExt cx="467700" cy="478800"/>
          </a:xfrm>
        </p:grpSpPr>
        <p:sp>
          <p:nvSpPr>
            <p:cNvPr id="206" name="Google Shape;206;p25"/>
            <p:cNvSpPr/>
            <p:nvPr/>
          </p:nvSpPr>
          <p:spPr>
            <a:xfrm>
              <a:off x="7610238" y="5297650"/>
              <a:ext cx="467700" cy="478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207" name="Google Shape;207;p25"/>
            <p:cNvSpPr/>
            <p:nvPr/>
          </p:nvSpPr>
          <p:spPr>
            <a:xfrm>
              <a:off x="7761564" y="5398163"/>
              <a:ext cx="165049" cy="277785"/>
            </a:xfrm>
            <a:custGeom>
              <a:avLst/>
              <a:gdLst/>
              <a:ahLst/>
              <a:cxnLst/>
              <a:rect l="l" t="t" r="r" b="b"/>
              <a:pathLst>
                <a:path w="90314" h="152003" extrusionOk="0">
                  <a:moveTo>
                    <a:pt x="9837" y="1"/>
                  </a:moveTo>
                  <a:cubicBezTo>
                    <a:pt x="7328" y="-28"/>
                    <a:pt x="4818" y="915"/>
                    <a:pt x="2915" y="2794"/>
                  </a:cubicBezTo>
                  <a:cubicBezTo>
                    <a:pt x="-931" y="6550"/>
                    <a:pt x="-971" y="12691"/>
                    <a:pt x="2794" y="16533"/>
                  </a:cubicBezTo>
                  <a:lnTo>
                    <a:pt x="62827" y="77919"/>
                  </a:lnTo>
                  <a:lnTo>
                    <a:pt x="4008" y="135297"/>
                  </a:lnTo>
                  <a:cubicBezTo>
                    <a:pt x="162" y="139050"/>
                    <a:pt x="122" y="145191"/>
                    <a:pt x="3887" y="149032"/>
                  </a:cubicBezTo>
                  <a:cubicBezTo>
                    <a:pt x="7611" y="152874"/>
                    <a:pt x="13764" y="153028"/>
                    <a:pt x="17610" y="149275"/>
                  </a:cubicBezTo>
                  <a:lnTo>
                    <a:pt x="90314" y="78162"/>
                  </a:lnTo>
                  <a:lnTo>
                    <a:pt x="16638" y="2915"/>
                  </a:lnTo>
                  <a:cubicBezTo>
                    <a:pt x="14776" y="996"/>
                    <a:pt x="12307" y="25"/>
                    <a:pt x="9837" y="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3" name="Прямоугольник 32">
            <a:extLst>
              <a:ext uri="{FF2B5EF4-FFF2-40B4-BE49-F238E27FC236}">
                <a16:creationId xmlns:a16="http://schemas.microsoft.com/office/drawing/2014/main" id="{CBE8664D-143A-4C3E-AACB-216BCC94E61B}"/>
              </a:ext>
            </a:extLst>
          </p:cNvPr>
          <p:cNvSpPr/>
          <p:nvPr/>
        </p:nvSpPr>
        <p:spPr>
          <a:xfrm>
            <a:off x="0" y="541641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Прямоугольник 33">
            <a:extLst>
              <a:ext uri="{FF2B5EF4-FFF2-40B4-BE49-F238E27FC236}">
                <a16:creationId xmlns:a16="http://schemas.microsoft.com/office/drawing/2014/main" id="{0C1B68C6-6B63-4E65-A054-5822778B9AB8}"/>
              </a:ext>
            </a:extLst>
          </p:cNvPr>
          <p:cNvSpPr/>
          <p:nvPr/>
        </p:nvSpPr>
        <p:spPr>
          <a:xfrm rot="5400000">
            <a:off x="586323" y="-58632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Прямоугольник 34">
            <a:extLst>
              <a:ext uri="{FF2B5EF4-FFF2-40B4-BE49-F238E27FC236}">
                <a16:creationId xmlns:a16="http://schemas.microsoft.com/office/drawing/2014/main" id="{1FD89718-48DF-48B4-A68C-3389D3CEC597}"/>
              </a:ext>
            </a:extLst>
          </p:cNvPr>
          <p:cNvSpPr/>
          <p:nvPr/>
        </p:nvSpPr>
        <p:spPr>
          <a:xfrm rot="5400000">
            <a:off x="11336736" y="6002736"/>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Прямоугольник 35">
            <a:extLst>
              <a:ext uri="{FF2B5EF4-FFF2-40B4-BE49-F238E27FC236}">
                <a16:creationId xmlns:a16="http://schemas.microsoft.com/office/drawing/2014/main" id="{0E0F794F-7C90-46A4-A7B2-52893923C74C}"/>
              </a:ext>
            </a:extLst>
          </p:cNvPr>
          <p:cNvSpPr/>
          <p:nvPr/>
        </p:nvSpPr>
        <p:spPr>
          <a:xfrm>
            <a:off x="11923059" y="0"/>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Прямоугольник 40">
            <a:extLst>
              <a:ext uri="{FF2B5EF4-FFF2-40B4-BE49-F238E27FC236}">
                <a16:creationId xmlns:a16="http://schemas.microsoft.com/office/drawing/2014/main" id="{9377E15D-425E-4C05-940E-C35266E11228}"/>
              </a:ext>
            </a:extLst>
          </p:cNvPr>
          <p:cNvSpPr/>
          <p:nvPr/>
        </p:nvSpPr>
        <p:spPr>
          <a:xfrm>
            <a:off x="0" y="5416413"/>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Прямоугольник 41">
            <a:extLst>
              <a:ext uri="{FF2B5EF4-FFF2-40B4-BE49-F238E27FC236}">
                <a16:creationId xmlns:a16="http://schemas.microsoft.com/office/drawing/2014/main" id="{761D9AB6-D702-45ED-A62B-B133E0D24DA0}"/>
              </a:ext>
            </a:extLst>
          </p:cNvPr>
          <p:cNvSpPr/>
          <p:nvPr/>
        </p:nvSpPr>
        <p:spPr>
          <a:xfrm>
            <a:off x="11932024" y="0"/>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Прямоугольник 42">
            <a:extLst>
              <a:ext uri="{FF2B5EF4-FFF2-40B4-BE49-F238E27FC236}">
                <a16:creationId xmlns:a16="http://schemas.microsoft.com/office/drawing/2014/main" id="{D40A60E3-3026-4118-9376-1A280EA40DED}"/>
              </a:ext>
            </a:extLst>
          </p:cNvPr>
          <p:cNvSpPr/>
          <p:nvPr/>
        </p:nvSpPr>
        <p:spPr>
          <a:xfrm rot="5400000">
            <a:off x="586323" y="-586323"/>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Прямоугольник 43">
            <a:extLst>
              <a:ext uri="{FF2B5EF4-FFF2-40B4-BE49-F238E27FC236}">
                <a16:creationId xmlns:a16="http://schemas.microsoft.com/office/drawing/2014/main" id="{54B9C7B3-5E83-4101-ACAD-E993050A79F6}"/>
              </a:ext>
            </a:extLst>
          </p:cNvPr>
          <p:cNvSpPr/>
          <p:nvPr/>
        </p:nvSpPr>
        <p:spPr>
          <a:xfrm rot="5400000">
            <a:off x="11336736" y="6002736"/>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Google Shape;193;p25">
            <a:extLst>
              <a:ext uri="{FF2B5EF4-FFF2-40B4-BE49-F238E27FC236}">
                <a16:creationId xmlns:a16="http://schemas.microsoft.com/office/drawing/2014/main" id="{62AF3BF8-28A8-4F62-8F46-66F3626CFDCA}"/>
              </a:ext>
            </a:extLst>
          </p:cNvPr>
          <p:cNvSpPr txBox="1">
            <a:spLocks/>
          </p:cNvSpPr>
          <p:nvPr/>
        </p:nvSpPr>
        <p:spPr>
          <a:xfrm>
            <a:off x="4305888" y="6002769"/>
            <a:ext cx="3608400" cy="457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80000"/>
              </a:lnSpc>
              <a:spcBef>
                <a:spcPts val="0"/>
              </a:spcBef>
              <a:spcAft>
                <a:spcPts val="0"/>
              </a:spcAft>
              <a:buClr>
                <a:schemeClr val="dk2"/>
              </a:buClr>
              <a:buSzPts val="2800"/>
              <a:buFont typeface="Poppins Light"/>
              <a:buNone/>
              <a:defRPr sz="1600" b="1" i="0" u="none" strike="noStrike" cap="none">
                <a:solidFill>
                  <a:schemeClr val="dk2"/>
                </a:solidFill>
                <a:latin typeface="Poppins"/>
                <a:ea typeface="Poppins"/>
                <a:cs typeface="Poppins"/>
                <a:sym typeface="Poppins"/>
              </a:defRPr>
            </a:lvl1pPr>
            <a:lvl2pPr marL="914400" marR="0" lvl="1"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2pPr>
            <a:lvl3pPr marL="1371600" marR="0" lvl="2"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3pPr>
            <a:lvl4pPr marL="1828800" marR="0" lvl="3"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4pPr>
            <a:lvl5pPr marL="2286000" marR="0" lvl="4"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5pPr>
            <a:lvl6pPr marL="2743200" marR="0" lvl="5"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6pPr>
            <a:lvl7pPr marL="3200400" marR="0" lvl="6"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7pPr>
            <a:lvl8pPr marL="3657600" marR="0" lvl="7"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8pPr>
            <a:lvl9pPr marL="4114800" marR="0" lvl="8"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9pPr>
          </a:lstStyle>
          <a:p>
            <a:pPr marL="0" indent="0">
              <a:buSzPts val="852"/>
            </a:pPr>
            <a:r>
              <a:rPr lang="en-US" dirty="0"/>
              <a:t>0</a:t>
            </a:r>
            <a:r>
              <a:rPr lang="ru-RU" dirty="0"/>
              <a:t>2</a:t>
            </a:r>
            <a:r>
              <a:rPr lang="en-US" dirty="0"/>
              <a:t> &gt; </a:t>
            </a:r>
            <a:r>
              <a:rPr lang="ru-RU" dirty="0"/>
              <a:t>Звёздная ночь</a:t>
            </a:r>
            <a:endParaRPr lang="en-US" dirty="0"/>
          </a:p>
        </p:txBody>
      </p:sp>
      <p:sp>
        <p:nvSpPr>
          <p:cNvPr id="67" name="Google Shape;194;p25">
            <a:extLst>
              <a:ext uri="{FF2B5EF4-FFF2-40B4-BE49-F238E27FC236}">
                <a16:creationId xmlns:a16="http://schemas.microsoft.com/office/drawing/2014/main" id="{B10A1193-9AF6-463C-9729-AA1F6D109C1D}"/>
              </a:ext>
            </a:extLst>
          </p:cNvPr>
          <p:cNvSpPr txBox="1">
            <a:spLocks/>
          </p:cNvSpPr>
          <p:nvPr/>
        </p:nvSpPr>
        <p:spPr>
          <a:xfrm>
            <a:off x="4305888" y="1792049"/>
            <a:ext cx="3608400" cy="4106628"/>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9pPr>
          </a:lstStyle>
          <a:p>
            <a:pPr marL="0" indent="0">
              <a:spcAft>
                <a:spcPts val="1600"/>
              </a:spcAft>
              <a:buFont typeface="Poppins Light"/>
              <a:buNone/>
            </a:pPr>
            <a:endParaRPr lang="en-US" dirty="0"/>
          </a:p>
        </p:txBody>
      </p:sp>
      <p:sp>
        <p:nvSpPr>
          <p:cNvPr id="68" name="Google Shape;193;p25">
            <a:extLst>
              <a:ext uri="{FF2B5EF4-FFF2-40B4-BE49-F238E27FC236}">
                <a16:creationId xmlns:a16="http://schemas.microsoft.com/office/drawing/2014/main" id="{33095EAB-A056-494E-8CB8-7E389D312DC2}"/>
              </a:ext>
            </a:extLst>
          </p:cNvPr>
          <p:cNvSpPr txBox="1">
            <a:spLocks/>
          </p:cNvSpPr>
          <p:nvPr/>
        </p:nvSpPr>
        <p:spPr>
          <a:xfrm>
            <a:off x="8075796" y="6001059"/>
            <a:ext cx="3608400" cy="457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80000"/>
              </a:lnSpc>
              <a:spcBef>
                <a:spcPts val="0"/>
              </a:spcBef>
              <a:spcAft>
                <a:spcPts val="0"/>
              </a:spcAft>
              <a:buClr>
                <a:schemeClr val="dk2"/>
              </a:buClr>
              <a:buSzPts val="2800"/>
              <a:buFont typeface="Poppins Light"/>
              <a:buNone/>
              <a:defRPr sz="1600" b="1" i="0" u="none" strike="noStrike" cap="none">
                <a:solidFill>
                  <a:schemeClr val="dk2"/>
                </a:solidFill>
                <a:latin typeface="Poppins"/>
                <a:ea typeface="Poppins"/>
                <a:cs typeface="Poppins"/>
                <a:sym typeface="Poppins"/>
              </a:defRPr>
            </a:lvl1pPr>
            <a:lvl2pPr marL="914400" marR="0" lvl="1"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2pPr>
            <a:lvl3pPr marL="1371600" marR="0" lvl="2"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3pPr>
            <a:lvl4pPr marL="1828800" marR="0" lvl="3"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4pPr>
            <a:lvl5pPr marL="2286000" marR="0" lvl="4"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5pPr>
            <a:lvl6pPr marL="2743200" marR="0" lvl="5"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6pPr>
            <a:lvl7pPr marL="3200400" marR="0" lvl="6"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7pPr>
            <a:lvl8pPr marL="3657600" marR="0" lvl="7"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8pPr>
            <a:lvl9pPr marL="4114800" marR="0" lvl="8" indent="-330200" algn="ctr" rtl="0">
              <a:lnSpc>
                <a:spcPct val="100000"/>
              </a:lnSpc>
              <a:spcBef>
                <a:spcPts val="0"/>
              </a:spcBef>
              <a:spcAft>
                <a:spcPts val="0"/>
              </a:spcAft>
              <a:buClr>
                <a:schemeClr val="dk2"/>
              </a:buClr>
              <a:buSzPts val="2800"/>
              <a:buFont typeface="Poppins Light"/>
              <a:buNone/>
              <a:defRPr sz="2800" b="0" i="0" u="none" strike="noStrike" cap="none">
                <a:solidFill>
                  <a:schemeClr val="dk2"/>
                </a:solidFill>
                <a:latin typeface="Poppins Light"/>
                <a:ea typeface="Poppins Light"/>
                <a:cs typeface="Poppins Light"/>
                <a:sym typeface="Poppins Light"/>
              </a:defRPr>
            </a:lvl9pPr>
          </a:lstStyle>
          <a:p>
            <a:pPr marL="0" indent="0">
              <a:buSzPts val="852"/>
            </a:pPr>
            <a:r>
              <a:rPr lang="en-US" dirty="0"/>
              <a:t>0</a:t>
            </a:r>
            <a:r>
              <a:rPr lang="ru-RU" dirty="0"/>
              <a:t>3</a:t>
            </a:r>
            <a:r>
              <a:rPr lang="en-US" dirty="0"/>
              <a:t> &gt; </a:t>
            </a:r>
            <a:r>
              <a:rPr lang="ru-RU" sz="1100" dirty="0"/>
              <a:t>Пшеничное поле под грозовыми тучами</a:t>
            </a:r>
            <a:endParaRPr lang="en-US" dirty="0"/>
          </a:p>
        </p:txBody>
      </p:sp>
      <p:sp>
        <p:nvSpPr>
          <p:cNvPr id="69" name="Google Shape;194;p25">
            <a:extLst>
              <a:ext uri="{FF2B5EF4-FFF2-40B4-BE49-F238E27FC236}">
                <a16:creationId xmlns:a16="http://schemas.microsoft.com/office/drawing/2014/main" id="{A349DB39-6600-43BA-B284-69E78B9291BB}"/>
              </a:ext>
            </a:extLst>
          </p:cNvPr>
          <p:cNvSpPr txBox="1">
            <a:spLocks/>
          </p:cNvSpPr>
          <p:nvPr/>
        </p:nvSpPr>
        <p:spPr>
          <a:xfrm>
            <a:off x="8075796" y="1790339"/>
            <a:ext cx="3608400" cy="4106628"/>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dk2"/>
              </a:buClr>
              <a:buSzPts val="1600"/>
              <a:buFont typeface="Poppins Light"/>
              <a:buChar char="■"/>
              <a:defRPr sz="1600" b="0" i="0" u="none" strike="noStrike" cap="none">
                <a:solidFill>
                  <a:schemeClr val="dk2"/>
                </a:solidFill>
                <a:latin typeface="Poppins Light"/>
                <a:ea typeface="Poppins Light"/>
                <a:cs typeface="Poppins Light"/>
                <a:sym typeface="Poppins Light"/>
              </a:defRPr>
            </a:lvl9pPr>
          </a:lstStyle>
          <a:p>
            <a:pPr marL="0" indent="0">
              <a:spcAft>
                <a:spcPts val="1600"/>
              </a:spcAft>
              <a:buFont typeface="Poppins Light"/>
              <a:buNone/>
            </a:pPr>
            <a:endParaRPr lang="en-US" dirty="0"/>
          </a:p>
        </p:txBody>
      </p:sp>
      <p:grpSp>
        <p:nvGrpSpPr>
          <p:cNvPr id="70" name="Google Shape;205;p25">
            <a:extLst>
              <a:ext uri="{FF2B5EF4-FFF2-40B4-BE49-F238E27FC236}">
                <a16:creationId xmlns:a16="http://schemas.microsoft.com/office/drawing/2014/main" id="{EC1035D8-A75D-4A22-9EAE-8CCFB70AF899}"/>
              </a:ext>
            </a:extLst>
          </p:cNvPr>
          <p:cNvGrpSpPr/>
          <p:nvPr/>
        </p:nvGrpSpPr>
        <p:grpSpPr>
          <a:xfrm>
            <a:off x="7458352" y="6011811"/>
            <a:ext cx="457177" cy="457206"/>
            <a:chOff x="7610238" y="5297650"/>
            <a:chExt cx="467700" cy="478800"/>
          </a:xfrm>
        </p:grpSpPr>
        <p:sp>
          <p:nvSpPr>
            <p:cNvPr id="71" name="Google Shape;206;p25">
              <a:extLst>
                <a:ext uri="{FF2B5EF4-FFF2-40B4-BE49-F238E27FC236}">
                  <a16:creationId xmlns:a16="http://schemas.microsoft.com/office/drawing/2014/main" id="{10A6328A-D002-48C4-BDB8-939170FDE7E5}"/>
                </a:ext>
              </a:extLst>
            </p:cNvPr>
            <p:cNvSpPr/>
            <p:nvPr/>
          </p:nvSpPr>
          <p:spPr>
            <a:xfrm>
              <a:off x="7610238" y="5297650"/>
              <a:ext cx="467700" cy="478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2" name="Google Shape;207;p25">
              <a:extLst>
                <a:ext uri="{FF2B5EF4-FFF2-40B4-BE49-F238E27FC236}">
                  <a16:creationId xmlns:a16="http://schemas.microsoft.com/office/drawing/2014/main" id="{011F9EEE-A5AD-43C4-B848-40E73D0CCCDC}"/>
                </a:ext>
              </a:extLst>
            </p:cNvPr>
            <p:cNvSpPr/>
            <p:nvPr/>
          </p:nvSpPr>
          <p:spPr>
            <a:xfrm>
              <a:off x="7761564" y="5398163"/>
              <a:ext cx="165049" cy="277785"/>
            </a:xfrm>
            <a:custGeom>
              <a:avLst/>
              <a:gdLst/>
              <a:ahLst/>
              <a:cxnLst/>
              <a:rect l="l" t="t" r="r" b="b"/>
              <a:pathLst>
                <a:path w="90314" h="152003" extrusionOk="0">
                  <a:moveTo>
                    <a:pt x="9837" y="1"/>
                  </a:moveTo>
                  <a:cubicBezTo>
                    <a:pt x="7328" y="-28"/>
                    <a:pt x="4818" y="915"/>
                    <a:pt x="2915" y="2794"/>
                  </a:cubicBezTo>
                  <a:cubicBezTo>
                    <a:pt x="-931" y="6550"/>
                    <a:pt x="-971" y="12691"/>
                    <a:pt x="2794" y="16533"/>
                  </a:cubicBezTo>
                  <a:lnTo>
                    <a:pt x="62827" y="77919"/>
                  </a:lnTo>
                  <a:lnTo>
                    <a:pt x="4008" y="135297"/>
                  </a:lnTo>
                  <a:cubicBezTo>
                    <a:pt x="162" y="139050"/>
                    <a:pt x="122" y="145191"/>
                    <a:pt x="3887" y="149032"/>
                  </a:cubicBezTo>
                  <a:cubicBezTo>
                    <a:pt x="7611" y="152874"/>
                    <a:pt x="13764" y="153028"/>
                    <a:pt x="17610" y="149275"/>
                  </a:cubicBezTo>
                  <a:lnTo>
                    <a:pt x="90314" y="78162"/>
                  </a:lnTo>
                  <a:lnTo>
                    <a:pt x="16638" y="2915"/>
                  </a:lnTo>
                  <a:cubicBezTo>
                    <a:pt x="14776" y="996"/>
                    <a:pt x="12307" y="25"/>
                    <a:pt x="9837" y="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73" name="Google Shape;205;p25">
            <a:extLst>
              <a:ext uri="{FF2B5EF4-FFF2-40B4-BE49-F238E27FC236}">
                <a16:creationId xmlns:a16="http://schemas.microsoft.com/office/drawing/2014/main" id="{FFBBA778-1357-4A28-82C5-F46DB552CF22}"/>
              </a:ext>
            </a:extLst>
          </p:cNvPr>
          <p:cNvGrpSpPr/>
          <p:nvPr/>
        </p:nvGrpSpPr>
        <p:grpSpPr>
          <a:xfrm>
            <a:off x="11242617" y="5999349"/>
            <a:ext cx="457177" cy="457206"/>
            <a:chOff x="7610238" y="5297650"/>
            <a:chExt cx="467700" cy="478800"/>
          </a:xfrm>
        </p:grpSpPr>
        <p:sp>
          <p:nvSpPr>
            <p:cNvPr id="74" name="Google Shape;206;p25">
              <a:extLst>
                <a:ext uri="{FF2B5EF4-FFF2-40B4-BE49-F238E27FC236}">
                  <a16:creationId xmlns:a16="http://schemas.microsoft.com/office/drawing/2014/main" id="{5772720D-4C2F-42C6-B2B4-C0CF2AA1EDC9}"/>
                </a:ext>
              </a:extLst>
            </p:cNvPr>
            <p:cNvSpPr/>
            <p:nvPr/>
          </p:nvSpPr>
          <p:spPr>
            <a:xfrm>
              <a:off x="7610238" y="5297650"/>
              <a:ext cx="467700" cy="478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5" name="Google Shape;207;p25">
              <a:extLst>
                <a:ext uri="{FF2B5EF4-FFF2-40B4-BE49-F238E27FC236}">
                  <a16:creationId xmlns:a16="http://schemas.microsoft.com/office/drawing/2014/main" id="{4A6A5D20-B5CF-4467-BC1E-96A6E2438DBE}"/>
                </a:ext>
              </a:extLst>
            </p:cNvPr>
            <p:cNvSpPr/>
            <p:nvPr/>
          </p:nvSpPr>
          <p:spPr>
            <a:xfrm>
              <a:off x="7761564" y="5398163"/>
              <a:ext cx="165049" cy="277785"/>
            </a:xfrm>
            <a:custGeom>
              <a:avLst/>
              <a:gdLst/>
              <a:ahLst/>
              <a:cxnLst/>
              <a:rect l="l" t="t" r="r" b="b"/>
              <a:pathLst>
                <a:path w="90314" h="152003" extrusionOk="0">
                  <a:moveTo>
                    <a:pt x="9837" y="1"/>
                  </a:moveTo>
                  <a:cubicBezTo>
                    <a:pt x="7328" y="-28"/>
                    <a:pt x="4818" y="915"/>
                    <a:pt x="2915" y="2794"/>
                  </a:cubicBezTo>
                  <a:cubicBezTo>
                    <a:pt x="-931" y="6550"/>
                    <a:pt x="-971" y="12691"/>
                    <a:pt x="2794" y="16533"/>
                  </a:cubicBezTo>
                  <a:lnTo>
                    <a:pt x="62827" y="77919"/>
                  </a:lnTo>
                  <a:lnTo>
                    <a:pt x="4008" y="135297"/>
                  </a:lnTo>
                  <a:cubicBezTo>
                    <a:pt x="162" y="139050"/>
                    <a:pt x="122" y="145191"/>
                    <a:pt x="3887" y="149032"/>
                  </a:cubicBezTo>
                  <a:cubicBezTo>
                    <a:pt x="7611" y="152874"/>
                    <a:pt x="13764" y="153028"/>
                    <a:pt x="17610" y="149275"/>
                  </a:cubicBezTo>
                  <a:lnTo>
                    <a:pt x="90314" y="78162"/>
                  </a:lnTo>
                  <a:lnTo>
                    <a:pt x="16638" y="2915"/>
                  </a:lnTo>
                  <a:cubicBezTo>
                    <a:pt x="14776" y="996"/>
                    <a:pt x="12307" y="25"/>
                    <a:pt x="9837" y="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1266" name="Picture 2">
            <a:extLst>
              <a:ext uri="{FF2B5EF4-FFF2-40B4-BE49-F238E27FC236}">
                <a16:creationId xmlns:a16="http://schemas.microsoft.com/office/drawing/2014/main" id="{F90F46A6-D49A-4AD4-8C1C-56429913C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62" y="1812548"/>
            <a:ext cx="3608402" cy="410662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Звёздная ночь">
            <a:extLst>
              <a:ext uri="{FF2B5EF4-FFF2-40B4-BE49-F238E27FC236}">
                <a16:creationId xmlns:a16="http://schemas.microsoft.com/office/drawing/2014/main" id="{D5407EAA-698B-4035-A341-E61F18CAD5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8472" y="1812548"/>
            <a:ext cx="3624356" cy="4112342"/>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Пшеничное поле под грозовыми тучами">
            <a:extLst>
              <a:ext uri="{FF2B5EF4-FFF2-40B4-BE49-F238E27FC236}">
                <a16:creationId xmlns:a16="http://schemas.microsoft.com/office/drawing/2014/main" id="{B0F8C3FF-E7EC-41ED-A389-9BC304449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3687" y="1788635"/>
            <a:ext cx="3614387" cy="4106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9" name="Google Shape;229;p26"/>
          <p:cNvSpPr txBox="1">
            <a:spLocks noGrp="1"/>
          </p:cNvSpPr>
          <p:nvPr>
            <p:ph type="body" idx="1"/>
          </p:nvPr>
        </p:nvSpPr>
        <p:spPr>
          <a:xfrm>
            <a:off x="1044606" y="898347"/>
            <a:ext cx="10102788" cy="4341180"/>
          </a:xfrm>
          <a:prstGeom prst="rect">
            <a:avLst/>
          </a:prstGeom>
        </p:spPr>
        <p:txBody>
          <a:bodyPr spcFirstLastPara="1" wrap="square" lIns="121900" tIns="121900" rIns="121900" bIns="121900" anchor="t" anchorCtr="0">
            <a:noAutofit/>
          </a:bodyPr>
          <a:lstStyle/>
          <a:p>
            <a:pPr marL="0" lvl="0" indent="0">
              <a:spcAft>
                <a:spcPts val="1600"/>
              </a:spcAft>
              <a:buNone/>
            </a:pPr>
            <a:r>
              <a:rPr lang="ru-RU" sz="1550" dirty="0"/>
              <a:t>Четыре года спустя после рождения Винсента, 1 мая 1857 года, родился его брат </a:t>
            </a:r>
            <a:r>
              <a:rPr lang="ru-RU" sz="1550" dirty="0" err="1"/>
              <a:t>Теодорус</a:t>
            </a:r>
            <a:r>
              <a:rPr lang="ru-RU" sz="1550" dirty="0"/>
              <a:t> </a:t>
            </a:r>
            <a:r>
              <a:rPr lang="ru-RU" sz="1550" dirty="0" err="1"/>
              <a:t>ван</a:t>
            </a:r>
            <a:r>
              <a:rPr lang="ru-RU" sz="1550" dirty="0"/>
              <a:t> Гог (Тео). Помимо него, у Винсента был брат Кор (</a:t>
            </a:r>
            <a:r>
              <a:rPr lang="ru-RU" sz="1550" dirty="0" err="1"/>
              <a:t>Корнелис</a:t>
            </a:r>
            <a:r>
              <a:rPr lang="ru-RU" sz="1550" dirty="0"/>
              <a:t> Винсент, 17 мая 1867) и три сестры — Анна Корнелия (17 февраля 1855), Лиз (Элизабет </a:t>
            </a:r>
            <a:r>
              <a:rPr lang="ru-RU" sz="1550" dirty="0" err="1"/>
              <a:t>Губерта</a:t>
            </a:r>
            <a:r>
              <a:rPr lang="ru-RU" sz="1550" dirty="0"/>
              <a:t>, 16 мая 1859) и Вил (</a:t>
            </a:r>
            <a:r>
              <a:rPr lang="ru-RU" sz="1550" dirty="0" err="1"/>
              <a:t>Виллемина</a:t>
            </a:r>
            <a:r>
              <a:rPr lang="ru-RU" sz="1550" dirty="0"/>
              <a:t> Якоба, 16 марта 1862). Домашние помнили Винсента как своенравного, трудного и нудного ребёнка со «странными манерами», за что его часто наказывали. По словам гувернантки, в нём было что-то необычное, что отличало его от других: из всех детей Винсент был ей менее приятен, и она не верила, что из него может выйти нечто стоящее. Вне семьи, напротив, Винсент был тихим, серьёзным, задумчивым и почти не играл с другими детьми. В глазах односельчан он был добродушным, дружелюбным, предупредительным, сострадательным, милым и скромным ребёнком. Когда ему исполнилось семь лет, он пошёл в деревенскую школу, но через год его забрали оттуда, и вместе со своей сестрой Анной он обучался дома, у гувернантки. 1 октября 1864 года уехал в школу-интернат в </a:t>
            </a:r>
            <a:r>
              <a:rPr lang="ru-RU" sz="1550" dirty="0" err="1"/>
              <a:t>Зевенберген</a:t>
            </a:r>
            <a:r>
              <a:rPr lang="ru-RU" sz="1550" dirty="0"/>
              <a:t>[англ.] в 20 километрах от родного дома. Отъезд причинил много страданий Винсенту, он не мог забыть этого, даже будучи взрослым. 15 сентября 1866 года начал обучение в другом интернате — колледже Виллема II в </a:t>
            </a:r>
            <a:r>
              <a:rPr lang="ru-RU" sz="1550" dirty="0" err="1"/>
              <a:t>Тилбурге</a:t>
            </a:r>
            <a:r>
              <a:rPr lang="ru-RU" sz="1550" dirty="0"/>
              <a:t>. Винсенту хорошо давались языки — французский, английский, немецкий. Там же он получал уроки рисования. В марте 1868 года, посреди учебного года, Винсент неожиданно бросил школу и возвратился домой. На этом заканчивается его формальное образование. О своём детстве он вспоминал так: «Моё детство было мрачным, холодным и пустым…».</a:t>
            </a:r>
            <a:endParaRPr sz="1550" dirty="0"/>
          </a:p>
        </p:txBody>
      </p:sp>
      <p:sp>
        <p:nvSpPr>
          <p:cNvPr id="5" name="Прямоугольник 4">
            <a:extLst>
              <a:ext uri="{FF2B5EF4-FFF2-40B4-BE49-F238E27FC236}">
                <a16:creationId xmlns:a16="http://schemas.microsoft.com/office/drawing/2014/main" id="{6D69092D-0678-4896-8E89-70ECB7F2882C}"/>
              </a:ext>
            </a:extLst>
          </p:cNvPr>
          <p:cNvSpPr/>
          <p:nvPr/>
        </p:nvSpPr>
        <p:spPr>
          <a:xfrm>
            <a:off x="0" y="541641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Прямоугольник 5">
            <a:extLst>
              <a:ext uri="{FF2B5EF4-FFF2-40B4-BE49-F238E27FC236}">
                <a16:creationId xmlns:a16="http://schemas.microsoft.com/office/drawing/2014/main" id="{853E004C-EDC6-44E3-9126-09936180D2C6}"/>
              </a:ext>
            </a:extLst>
          </p:cNvPr>
          <p:cNvSpPr/>
          <p:nvPr/>
        </p:nvSpPr>
        <p:spPr>
          <a:xfrm>
            <a:off x="11932024" y="0"/>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Прямоугольник 6">
            <a:extLst>
              <a:ext uri="{FF2B5EF4-FFF2-40B4-BE49-F238E27FC236}">
                <a16:creationId xmlns:a16="http://schemas.microsoft.com/office/drawing/2014/main" id="{54663C47-D9F8-4694-A297-4B4C3D9A8FB9}"/>
              </a:ext>
            </a:extLst>
          </p:cNvPr>
          <p:cNvSpPr/>
          <p:nvPr/>
        </p:nvSpPr>
        <p:spPr>
          <a:xfrm rot="5400000">
            <a:off x="586323" y="-58632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Прямоугольник 7">
            <a:extLst>
              <a:ext uri="{FF2B5EF4-FFF2-40B4-BE49-F238E27FC236}">
                <a16:creationId xmlns:a16="http://schemas.microsoft.com/office/drawing/2014/main" id="{7925F161-081C-46C1-B9FC-BC6DA17B4359}"/>
              </a:ext>
            </a:extLst>
          </p:cNvPr>
          <p:cNvSpPr/>
          <p:nvPr/>
        </p:nvSpPr>
        <p:spPr>
          <a:xfrm rot="5400000">
            <a:off x="11336736" y="6002736"/>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30D41AF-0961-40C2-A5DF-98A01B489908}"/>
              </a:ext>
            </a:extLst>
          </p:cNvPr>
          <p:cNvSpPr/>
          <p:nvPr/>
        </p:nvSpPr>
        <p:spPr>
          <a:xfrm>
            <a:off x="0" y="541641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Прямоугольник 4">
            <a:extLst>
              <a:ext uri="{FF2B5EF4-FFF2-40B4-BE49-F238E27FC236}">
                <a16:creationId xmlns:a16="http://schemas.microsoft.com/office/drawing/2014/main" id="{94407F6D-F0DC-4B4B-BA3D-028F90DC635B}"/>
              </a:ext>
            </a:extLst>
          </p:cNvPr>
          <p:cNvSpPr/>
          <p:nvPr/>
        </p:nvSpPr>
        <p:spPr>
          <a:xfrm>
            <a:off x="11932024" y="0"/>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Прямоугольник 5">
            <a:extLst>
              <a:ext uri="{FF2B5EF4-FFF2-40B4-BE49-F238E27FC236}">
                <a16:creationId xmlns:a16="http://schemas.microsoft.com/office/drawing/2014/main" id="{CB289549-4414-4720-8C1E-53A7146EAC6E}"/>
              </a:ext>
            </a:extLst>
          </p:cNvPr>
          <p:cNvSpPr/>
          <p:nvPr/>
        </p:nvSpPr>
        <p:spPr>
          <a:xfrm rot="5400000">
            <a:off x="586323" y="-58632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Прямоугольник 6">
            <a:extLst>
              <a:ext uri="{FF2B5EF4-FFF2-40B4-BE49-F238E27FC236}">
                <a16:creationId xmlns:a16="http://schemas.microsoft.com/office/drawing/2014/main" id="{589D779A-4532-4193-BEE9-332DDCD9AEC0}"/>
              </a:ext>
            </a:extLst>
          </p:cNvPr>
          <p:cNvSpPr/>
          <p:nvPr/>
        </p:nvSpPr>
        <p:spPr>
          <a:xfrm rot="5400000">
            <a:off x="11336736" y="6002736"/>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Прямоугольник 7">
            <a:extLst>
              <a:ext uri="{FF2B5EF4-FFF2-40B4-BE49-F238E27FC236}">
                <a16:creationId xmlns:a16="http://schemas.microsoft.com/office/drawing/2014/main" id="{63378CAA-A294-4795-8CCC-E8D8AA789CC5}"/>
              </a:ext>
            </a:extLst>
          </p:cNvPr>
          <p:cNvSpPr/>
          <p:nvPr/>
        </p:nvSpPr>
        <p:spPr>
          <a:xfrm>
            <a:off x="0" y="5416413"/>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Прямоугольник 8">
            <a:extLst>
              <a:ext uri="{FF2B5EF4-FFF2-40B4-BE49-F238E27FC236}">
                <a16:creationId xmlns:a16="http://schemas.microsoft.com/office/drawing/2014/main" id="{DF336709-2AA9-453B-85C0-EB1B02FBA6DC}"/>
              </a:ext>
            </a:extLst>
          </p:cNvPr>
          <p:cNvSpPr/>
          <p:nvPr/>
        </p:nvSpPr>
        <p:spPr>
          <a:xfrm>
            <a:off x="11932024" y="0"/>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Прямоугольник 9">
            <a:extLst>
              <a:ext uri="{FF2B5EF4-FFF2-40B4-BE49-F238E27FC236}">
                <a16:creationId xmlns:a16="http://schemas.microsoft.com/office/drawing/2014/main" id="{D13A2020-7F3F-4DB4-B047-138B73613BB6}"/>
              </a:ext>
            </a:extLst>
          </p:cNvPr>
          <p:cNvSpPr/>
          <p:nvPr/>
        </p:nvSpPr>
        <p:spPr>
          <a:xfrm rot="5400000">
            <a:off x="586323" y="-586323"/>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Прямоугольник 10">
            <a:extLst>
              <a:ext uri="{FF2B5EF4-FFF2-40B4-BE49-F238E27FC236}">
                <a16:creationId xmlns:a16="http://schemas.microsoft.com/office/drawing/2014/main" id="{74782221-D702-4FAC-874F-D0134194155F}"/>
              </a:ext>
            </a:extLst>
          </p:cNvPr>
          <p:cNvSpPr/>
          <p:nvPr/>
        </p:nvSpPr>
        <p:spPr>
          <a:xfrm rot="5400000">
            <a:off x="11336736" y="6002736"/>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28925F1-5631-4662-BBEE-3977C8A35E38}"/>
              </a:ext>
            </a:extLst>
          </p:cNvPr>
          <p:cNvSpPr/>
          <p:nvPr/>
        </p:nvSpPr>
        <p:spPr>
          <a:xfrm>
            <a:off x="851026" y="416459"/>
            <a:ext cx="10592554" cy="5975288"/>
          </a:xfrm>
          <a:prstGeom prst="rect">
            <a:avLst/>
          </a:prstGeom>
          <a:solidFill>
            <a:schemeClr val="accent6">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A2511C4-3BC3-4D0F-BEF5-E68429BA222C}"/>
              </a:ext>
            </a:extLst>
          </p:cNvPr>
          <p:cNvSpPr/>
          <p:nvPr/>
        </p:nvSpPr>
        <p:spPr>
          <a:xfrm>
            <a:off x="851026" y="579422"/>
            <a:ext cx="10489948" cy="565841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a:solidFill>
                  <a:schemeClr val="tx1"/>
                </a:solidFill>
              </a:rPr>
              <a:t>В июле 1869 года устроился на службу в гаагский филиал крупной художественно-торговой фирмы </a:t>
            </a:r>
            <a:r>
              <a:rPr lang="ru-RU" sz="1600" dirty="0" err="1">
                <a:solidFill>
                  <a:schemeClr val="tx1"/>
                </a:solidFill>
              </a:rPr>
              <a:t>Goupil</a:t>
            </a:r>
            <a:r>
              <a:rPr lang="ru-RU" sz="1600" dirty="0">
                <a:solidFill>
                  <a:schemeClr val="tx1"/>
                </a:solidFill>
              </a:rPr>
              <a:t> &amp; </a:t>
            </a:r>
            <a:r>
              <a:rPr lang="ru-RU" sz="1600" dirty="0" err="1">
                <a:solidFill>
                  <a:schemeClr val="tx1"/>
                </a:solidFill>
              </a:rPr>
              <a:t>Cie</a:t>
            </a:r>
            <a:r>
              <a:rPr lang="ru-RU" sz="1600" dirty="0">
                <a:solidFill>
                  <a:schemeClr val="tx1"/>
                </a:solidFill>
              </a:rPr>
              <a:t>, владельцем которого являлся его дядя Винсент («дядя Сент»). Там он получил необходимое обучение в качестве продавца. Первоначально будущий художник с большим рвением взялся за работу, добился хороших результатов, и в июне 1873 года его перевели в лондонский филиал </a:t>
            </a:r>
            <a:r>
              <a:rPr lang="ru-RU" sz="1600" dirty="0" err="1">
                <a:solidFill>
                  <a:schemeClr val="tx1"/>
                </a:solidFill>
              </a:rPr>
              <a:t>Goupil</a:t>
            </a:r>
            <a:r>
              <a:rPr lang="ru-RU" sz="1600" dirty="0">
                <a:solidFill>
                  <a:schemeClr val="tx1"/>
                </a:solidFill>
              </a:rPr>
              <a:t> &amp; </a:t>
            </a:r>
            <a:r>
              <a:rPr lang="ru-RU" sz="1600" dirty="0" err="1">
                <a:solidFill>
                  <a:schemeClr val="tx1"/>
                </a:solidFill>
              </a:rPr>
              <a:t>Cie</a:t>
            </a:r>
            <a:r>
              <a:rPr lang="ru-RU" sz="1600" dirty="0">
                <a:solidFill>
                  <a:schemeClr val="tx1"/>
                </a:solidFill>
              </a:rPr>
              <a:t>. Благодаря ежедневному контакту с произведениями искусства, Винсент начал разбираться в живописи и ценить её. Помимо этого, он посещал городские музеи и галереи, любуясь работами Жана-Франсуа Милле и Жюля </a:t>
            </a:r>
            <a:r>
              <a:rPr lang="ru-RU" sz="1600" dirty="0" err="1">
                <a:solidFill>
                  <a:schemeClr val="tx1"/>
                </a:solidFill>
              </a:rPr>
              <a:t>Бретона</a:t>
            </a:r>
            <a:r>
              <a:rPr lang="ru-RU" sz="1600" dirty="0">
                <a:solidFill>
                  <a:schemeClr val="tx1"/>
                </a:solidFill>
              </a:rPr>
              <a:t>. В конце августа Винсент переехал на улицу </a:t>
            </a:r>
            <a:r>
              <a:rPr lang="ru-RU" sz="1600" dirty="0" err="1">
                <a:solidFill>
                  <a:schemeClr val="tx1"/>
                </a:solidFill>
              </a:rPr>
              <a:t>Хакфорд</a:t>
            </a:r>
            <a:r>
              <a:rPr lang="ru-RU" sz="1600" dirty="0">
                <a:solidFill>
                  <a:schemeClr val="tx1"/>
                </a:solidFill>
              </a:rPr>
              <a:t>, в дом 87 и снял комнату в доме Урсулы </a:t>
            </a:r>
            <a:r>
              <a:rPr lang="ru-RU" sz="1600" dirty="0" err="1">
                <a:solidFill>
                  <a:schemeClr val="tx1"/>
                </a:solidFill>
              </a:rPr>
              <a:t>Лойер</a:t>
            </a:r>
            <a:r>
              <a:rPr lang="ru-RU" sz="1600" dirty="0">
                <a:solidFill>
                  <a:schemeClr val="tx1"/>
                </a:solidFill>
              </a:rPr>
              <a:t> и её дочери Евгении. Есть версия, будто он был влюблён в Евгению, хотя многие ранние биографы ошибочно называют её именем матери, Урсулы. В дополнение к беспорядку с именами, который существует уже десятилетия, последние исследования свидетельствуют о том, что Винсент был влюблён вовсе не в Евгению, а в немку по имени Каролина </a:t>
            </a:r>
            <a:r>
              <a:rPr lang="ru-RU" sz="1600" dirty="0" err="1">
                <a:solidFill>
                  <a:schemeClr val="tx1"/>
                </a:solidFill>
              </a:rPr>
              <a:t>Хаанебик</a:t>
            </a:r>
            <a:r>
              <a:rPr lang="ru-RU" sz="1600" dirty="0">
                <a:solidFill>
                  <a:schemeClr val="tx1"/>
                </a:solidFill>
              </a:rPr>
              <a:t>. Что же было на самом деле, остаётся неизвестным. Отказ возлюбленной потряс и разочаровал будущего художника; постепенно он потерял интерес к своей работе и начал обращаться к Библии. В 1874 году Винсента перевели в парижский филиал фирмы, но после трёх месяцев работы он снова уезжает в Лондон. Дела у него шли всё хуже, и в мае 1875 года он опять был переведён в Париж, где посещал выставки в Салоне и Лувре и в конце концов сам начал пробовать свои силы в живописи. Постепенно это занятие стало отбирать у него больше времени, и Винсент окончательно охладел к работе, решив для себя, что «у искусства нет худших врагов, чем торговцы картинами». В результате в конце марта 1876 года его уволили из фирмы </a:t>
            </a:r>
            <a:r>
              <a:rPr lang="ru-RU" sz="1600" dirty="0" err="1">
                <a:solidFill>
                  <a:schemeClr val="tx1"/>
                </a:solidFill>
              </a:rPr>
              <a:t>Goupil</a:t>
            </a:r>
            <a:r>
              <a:rPr lang="ru-RU" sz="1600" dirty="0">
                <a:solidFill>
                  <a:schemeClr val="tx1"/>
                </a:solidFill>
              </a:rPr>
              <a:t> &amp; </a:t>
            </a:r>
            <a:r>
              <a:rPr lang="ru-RU" sz="1600" dirty="0" err="1">
                <a:solidFill>
                  <a:schemeClr val="tx1"/>
                </a:solidFill>
              </a:rPr>
              <a:t>Cie</a:t>
            </a:r>
            <a:r>
              <a:rPr lang="ru-RU" sz="1600" dirty="0">
                <a:solidFill>
                  <a:schemeClr val="tx1"/>
                </a:solidFill>
              </a:rPr>
              <a:t> по причине плохой работы, несмотря на покровительство родственников — совладельцев компании.</a:t>
            </a:r>
            <a:endParaRPr lang="en-US" sz="16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28"/>
          <p:cNvSpPr txBox="1">
            <a:spLocks noGrp="1"/>
          </p:cNvSpPr>
          <p:nvPr>
            <p:ph type="title"/>
          </p:nvPr>
        </p:nvSpPr>
        <p:spPr>
          <a:xfrm>
            <a:off x="768450" y="884175"/>
            <a:ext cx="5021100" cy="1143801"/>
          </a:xfrm>
          <a:prstGeom prst="rect">
            <a:avLst/>
          </a:prstGeom>
        </p:spPr>
        <p:txBody>
          <a:bodyPr spcFirstLastPara="1" wrap="square" lIns="121900" tIns="121900" rIns="121900" bIns="121900" anchor="ctr" anchorCtr="0">
            <a:noAutofit/>
          </a:bodyPr>
          <a:lstStyle/>
          <a:p>
            <a:pPr lvl="0"/>
            <a:r>
              <a:rPr lang="ru-RU" sz="3600" b="0" dirty="0"/>
              <a:t>Пшеничное поле с воронами</a:t>
            </a:r>
            <a:endParaRPr sz="3600" dirty="0"/>
          </a:p>
        </p:txBody>
      </p:sp>
      <p:sp>
        <p:nvSpPr>
          <p:cNvPr id="242" name="Google Shape;242;p28"/>
          <p:cNvSpPr txBox="1">
            <a:spLocks noGrp="1"/>
          </p:cNvSpPr>
          <p:nvPr>
            <p:ph type="body" idx="1"/>
          </p:nvPr>
        </p:nvSpPr>
        <p:spPr>
          <a:xfrm>
            <a:off x="768450" y="1845520"/>
            <a:ext cx="5021100" cy="4347049"/>
          </a:xfrm>
          <a:prstGeom prst="rect">
            <a:avLst/>
          </a:prstGeom>
        </p:spPr>
        <p:txBody>
          <a:bodyPr spcFirstLastPara="1" wrap="square" lIns="121900" tIns="121900" rIns="121900" bIns="121900" anchor="t" anchorCtr="0">
            <a:normAutofit fontScale="85000" lnSpcReduction="10000"/>
          </a:bodyPr>
          <a:lstStyle/>
          <a:p>
            <a:pPr marL="0" lvl="0" indent="0">
              <a:buClr>
                <a:srgbClr val="000000"/>
              </a:buClr>
              <a:buSzPts val="1900"/>
              <a:buNone/>
            </a:pPr>
            <a:r>
              <a:rPr lang="ru-RU" dirty="0"/>
              <a:t>В 20-х числах июля 1890 года </a:t>
            </a:r>
            <a:r>
              <a:rPr lang="ru-RU" dirty="0" err="1"/>
              <a:t>ван</a:t>
            </a:r>
            <a:r>
              <a:rPr lang="ru-RU" dirty="0"/>
              <a:t> Гог написал своё знаменитое полотно «Пшеничное поле с воронами» (Музей </a:t>
            </a:r>
            <a:r>
              <a:rPr lang="ru-RU" dirty="0" err="1"/>
              <a:t>ван</a:t>
            </a:r>
            <a:r>
              <a:rPr lang="ru-RU" dirty="0"/>
              <a:t> Гога, Амстердам). 27 июля, выйдя на прогулку с материалами для рисования, художник выстрелил себе в область сердца из револьвера (по другой версии из ружья), купленного для отпугивания птичьих стай во время работы на пленэре, однако пуля прошла ниже. Благодаря этому он самостоятельно добрался до номера гостиницы, где жил. Владелец гостиницы вызвал врача, который осмотрел рану и оповестил Тео, который приехал на следующий же день и провёл с Винсентом всё время, до самой его смерти спустя 29 часов после ранения от потери крови (в 1:30 ночи 29 июля 1890 года). В октябре 2011 года появилась альтернативная версия смерти художника. Американские историки-искусствоведы Стивен </a:t>
            </a:r>
            <a:r>
              <a:rPr lang="ru-RU" dirty="0" err="1"/>
              <a:t>Найфех</a:t>
            </a:r>
            <a:r>
              <a:rPr lang="ru-RU" dirty="0"/>
              <a:t> и Грегори Уайт Смит выдвинули предположение, что </a:t>
            </a:r>
            <a:r>
              <a:rPr lang="ru-RU" dirty="0" err="1"/>
              <a:t>ван</a:t>
            </a:r>
            <a:r>
              <a:rPr lang="ru-RU" dirty="0"/>
              <a:t> Гог был подстрелен одним из подростков, которые регулярно составляли ему компанию в питейных заведениях</a:t>
            </a:r>
            <a:endParaRPr dirty="0"/>
          </a:p>
        </p:txBody>
      </p:sp>
      <p:sp>
        <p:nvSpPr>
          <p:cNvPr id="5" name="Прямоугольник 4">
            <a:extLst>
              <a:ext uri="{FF2B5EF4-FFF2-40B4-BE49-F238E27FC236}">
                <a16:creationId xmlns:a16="http://schemas.microsoft.com/office/drawing/2014/main" id="{4A67C97E-1CAA-4442-B09D-ACD6768BDC20}"/>
              </a:ext>
            </a:extLst>
          </p:cNvPr>
          <p:cNvSpPr/>
          <p:nvPr/>
        </p:nvSpPr>
        <p:spPr>
          <a:xfrm>
            <a:off x="0" y="541641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Прямоугольник 5">
            <a:extLst>
              <a:ext uri="{FF2B5EF4-FFF2-40B4-BE49-F238E27FC236}">
                <a16:creationId xmlns:a16="http://schemas.microsoft.com/office/drawing/2014/main" id="{B6A71139-4A9F-4683-AC6A-A42B139AF304}"/>
              </a:ext>
            </a:extLst>
          </p:cNvPr>
          <p:cNvSpPr/>
          <p:nvPr/>
        </p:nvSpPr>
        <p:spPr>
          <a:xfrm rot="5400000">
            <a:off x="586323" y="-58632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Прямоугольник 6">
            <a:extLst>
              <a:ext uri="{FF2B5EF4-FFF2-40B4-BE49-F238E27FC236}">
                <a16:creationId xmlns:a16="http://schemas.microsoft.com/office/drawing/2014/main" id="{AB665A18-FF1A-4BC8-81AA-D1885B78B10E}"/>
              </a:ext>
            </a:extLst>
          </p:cNvPr>
          <p:cNvSpPr/>
          <p:nvPr/>
        </p:nvSpPr>
        <p:spPr>
          <a:xfrm rot="5400000">
            <a:off x="11336736" y="6002736"/>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Прямоугольник 7">
            <a:extLst>
              <a:ext uri="{FF2B5EF4-FFF2-40B4-BE49-F238E27FC236}">
                <a16:creationId xmlns:a16="http://schemas.microsoft.com/office/drawing/2014/main" id="{98ED43C8-401D-45D4-B4B6-6D8CBAA8B9AF}"/>
              </a:ext>
            </a:extLst>
          </p:cNvPr>
          <p:cNvSpPr/>
          <p:nvPr/>
        </p:nvSpPr>
        <p:spPr>
          <a:xfrm>
            <a:off x="11923059" y="0"/>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Прямоугольник 8">
            <a:extLst>
              <a:ext uri="{FF2B5EF4-FFF2-40B4-BE49-F238E27FC236}">
                <a16:creationId xmlns:a16="http://schemas.microsoft.com/office/drawing/2014/main" id="{51F242E0-4CC6-431C-BFB8-5B471F39D922}"/>
              </a:ext>
            </a:extLst>
          </p:cNvPr>
          <p:cNvSpPr/>
          <p:nvPr/>
        </p:nvSpPr>
        <p:spPr>
          <a:xfrm>
            <a:off x="1793" y="5416412"/>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Прямоугольник 9">
            <a:extLst>
              <a:ext uri="{FF2B5EF4-FFF2-40B4-BE49-F238E27FC236}">
                <a16:creationId xmlns:a16="http://schemas.microsoft.com/office/drawing/2014/main" id="{5F4CEC40-D97B-4835-93DB-E54AAEF6F156}"/>
              </a:ext>
            </a:extLst>
          </p:cNvPr>
          <p:cNvSpPr/>
          <p:nvPr/>
        </p:nvSpPr>
        <p:spPr>
          <a:xfrm>
            <a:off x="11933817" y="-1"/>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Прямоугольник 10">
            <a:extLst>
              <a:ext uri="{FF2B5EF4-FFF2-40B4-BE49-F238E27FC236}">
                <a16:creationId xmlns:a16="http://schemas.microsoft.com/office/drawing/2014/main" id="{054BBF53-5047-4611-8D6B-2D6E97E9A6E4}"/>
              </a:ext>
            </a:extLst>
          </p:cNvPr>
          <p:cNvSpPr/>
          <p:nvPr/>
        </p:nvSpPr>
        <p:spPr>
          <a:xfrm rot="5400000">
            <a:off x="588116" y="-586324"/>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Прямоугольник 11">
            <a:extLst>
              <a:ext uri="{FF2B5EF4-FFF2-40B4-BE49-F238E27FC236}">
                <a16:creationId xmlns:a16="http://schemas.microsoft.com/office/drawing/2014/main" id="{10530FAA-A4D9-4800-9DC4-B4EEE6D0A408}"/>
              </a:ext>
            </a:extLst>
          </p:cNvPr>
          <p:cNvSpPr/>
          <p:nvPr/>
        </p:nvSpPr>
        <p:spPr>
          <a:xfrm rot="5400000">
            <a:off x="11338529" y="6013493"/>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65B15DA0-B044-4927-9968-1B807D74A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84175"/>
            <a:ext cx="5700665" cy="48195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xfrm>
            <a:off x="992850" y="1841050"/>
            <a:ext cx="10653450" cy="3639900"/>
          </a:xfrm>
          <a:prstGeom prst="rect">
            <a:avLst/>
          </a:prstGeom>
        </p:spPr>
        <p:txBody>
          <a:bodyPr spcFirstLastPara="1" wrap="square" lIns="121900" tIns="121900" rIns="121900" bIns="121900" anchor="ctr" anchorCtr="0">
            <a:noAutofit/>
          </a:bodyPr>
          <a:lstStyle/>
          <a:p>
            <a:pPr lvl="0"/>
            <a:r>
              <a:rPr lang="ru-RU" sz="2800" dirty="0"/>
              <a:t>По словам Тео, последними словами художника были: </a:t>
            </a:r>
            <a:r>
              <a:rPr lang="ru-RU" sz="2800" dirty="0" err="1"/>
              <a:t>La</a:t>
            </a:r>
            <a:r>
              <a:rPr lang="ru-RU" sz="2800" dirty="0"/>
              <a:t> </a:t>
            </a:r>
            <a:r>
              <a:rPr lang="ru-RU" sz="2800" dirty="0" err="1"/>
              <a:t>tristesse</a:t>
            </a:r>
            <a:r>
              <a:rPr lang="ru-RU" sz="2800" dirty="0"/>
              <a:t> </a:t>
            </a:r>
            <a:r>
              <a:rPr lang="ru-RU" sz="2800" dirty="0" err="1"/>
              <a:t>durera</a:t>
            </a:r>
            <a:r>
              <a:rPr lang="ru-RU" sz="2800" dirty="0"/>
              <a:t> </a:t>
            </a:r>
            <a:r>
              <a:rPr lang="ru-RU" sz="2800" dirty="0" err="1"/>
              <a:t>toujours</a:t>
            </a:r>
            <a:r>
              <a:rPr lang="ru-RU" sz="2800" dirty="0"/>
              <a:t> («Печаль будет длиться вечно»). Винсент </a:t>
            </a:r>
            <a:r>
              <a:rPr lang="ru-RU" sz="2800" dirty="0" err="1"/>
              <a:t>ван</a:t>
            </a:r>
            <a:r>
              <a:rPr lang="ru-RU" sz="2800" dirty="0"/>
              <a:t> Гог был похоронен в Овер-сюр-</a:t>
            </a:r>
            <a:r>
              <a:rPr lang="ru-RU" sz="2800" dirty="0" err="1"/>
              <a:t>Уаз</a:t>
            </a:r>
            <a:r>
              <a:rPr lang="ru-RU" sz="2800" dirty="0"/>
              <a:t> 30 июля. В последний путь художника провожали брат и немногочисленные друзья. После похорон Тео взялся за организацию посмертной выставки работ Винсента, но заболел нервным расстройством и через полгода, 25 января 1891 года, скончался в Голландии[17]. Через 23 года в 1914 году его останки были перезахоронены вдовой рядом с могилой Винсента</a:t>
            </a:r>
            <a:endParaRPr sz="2800" dirty="0"/>
          </a:p>
        </p:txBody>
      </p:sp>
      <p:sp>
        <p:nvSpPr>
          <p:cNvPr id="248" name="Google Shape;248;p29"/>
          <p:cNvSpPr txBox="1">
            <a:spLocks noGrp="1"/>
          </p:cNvSpPr>
          <p:nvPr>
            <p:ph type="subTitle" idx="1"/>
          </p:nvPr>
        </p:nvSpPr>
        <p:spPr>
          <a:xfrm>
            <a:off x="545700" y="5927813"/>
            <a:ext cx="11100600" cy="540300"/>
          </a:xfrm>
          <a:prstGeom prst="rect">
            <a:avLst/>
          </a:prstGeom>
        </p:spPr>
        <p:txBody>
          <a:bodyPr spcFirstLastPara="1" wrap="square" lIns="121900" tIns="121900" rIns="121900" bIns="121900" anchor="t" anchorCtr="0">
            <a:normAutofit/>
          </a:bodyPr>
          <a:lstStyle/>
          <a:p>
            <a:pPr lvl="0" indent="0"/>
            <a:r>
              <a:rPr lang="en" dirty="0"/>
              <a:t>― </a:t>
            </a:r>
            <a:r>
              <a:rPr lang="ru-RU" dirty="0"/>
              <a:t>Винсент Ван Гог 1889 г.</a:t>
            </a:r>
            <a:endParaRPr dirty="0"/>
          </a:p>
        </p:txBody>
      </p:sp>
      <p:grpSp>
        <p:nvGrpSpPr>
          <p:cNvPr id="249" name="Google Shape;249;p29"/>
          <p:cNvGrpSpPr/>
          <p:nvPr/>
        </p:nvGrpSpPr>
        <p:grpSpPr>
          <a:xfrm rot="10800000">
            <a:off x="545702" y="389889"/>
            <a:ext cx="1237846" cy="872004"/>
            <a:chOff x="621403" y="597265"/>
            <a:chExt cx="1588204" cy="1118814"/>
          </a:xfrm>
        </p:grpSpPr>
        <p:sp>
          <p:nvSpPr>
            <p:cNvPr id="250" name="Google Shape;250;p29"/>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7" name="Прямоугольник 6">
            <a:extLst>
              <a:ext uri="{FF2B5EF4-FFF2-40B4-BE49-F238E27FC236}">
                <a16:creationId xmlns:a16="http://schemas.microsoft.com/office/drawing/2014/main" id="{3403BEE9-B591-46BE-AC66-B5A44F351E34}"/>
              </a:ext>
            </a:extLst>
          </p:cNvPr>
          <p:cNvSpPr/>
          <p:nvPr/>
        </p:nvSpPr>
        <p:spPr>
          <a:xfrm>
            <a:off x="11932024" y="0"/>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Прямоугольник 7">
            <a:extLst>
              <a:ext uri="{FF2B5EF4-FFF2-40B4-BE49-F238E27FC236}">
                <a16:creationId xmlns:a16="http://schemas.microsoft.com/office/drawing/2014/main" id="{21113481-7EA6-482D-BE2D-9C9658D9F8EC}"/>
              </a:ext>
            </a:extLst>
          </p:cNvPr>
          <p:cNvSpPr/>
          <p:nvPr/>
        </p:nvSpPr>
        <p:spPr>
          <a:xfrm>
            <a:off x="0" y="541641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Прямоугольник 8">
            <a:extLst>
              <a:ext uri="{FF2B5EF4-FFF2-40B4-BE49-F238E27FC236}">
                <a16:creationId xmlns:a16="http://schemas.microsoft.com/office/drawing/2014/main" id="{565E39B4-0CAF-435F-9BB5-08E36208690A}"/>
              </a:ext>
            </a:extLst>
          </p:cNvPr>
          <p:cNvSpPr/>
          <p:nvPr/>
        </p:nvSpPr>
        <p:spPr>
          <a:xfrm rot="5400000">
            <a:off x="586323" y="-58632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Прямоугольник 9">
            <a:extLst>
              <a:ext uri="{FF2B5EF4-FFF2-40B4-BE49-F238E27FC236}">
                <a16:creationId xmlns:a16="http://schemas.microsoft.com/office/drawing/2014/main" id="{FC80284F-A333-42B7-A7C1-162CCBBF1C12}"/>
              </a:ext>
            </a:extLst>
          </p:cNvPr>
          <p:cNvSpPr/>
          <p:nvPr/>
        </p:nvSpPr>
        <p:spPr>
          <a:xfrm rot="5400000">
            <a:off x="11336736" y="6002736"/>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30D41AF-0961-40C2-A5DF-98A01B489908}"/>
              </a:ext>
            </a:extLst>
          </p:cNvPr>
          <p:cNvSpPr/>
          <p:nvPr/>
        </p:nvSpPr>
        <p:spPr>
          <a:xfrm>
            <a:off x="0" y="541641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Прямоугольник 4">
            <a:extLst>
              <a:ext uri="{FF2B5EF4-FFF2-40B4-BE49-F238E27FC236}">
                <a16:creationId xmlns:a16="http://schemas.microsoft.com/office/drawing/2014/main" id="{94407F6D-F0DC-4B4B-BA3D-028F90DC635B}"/>
              </a:ext>
            </a:extLst>
          </p:cNvPr>
          <p:cNvSpPr/>
          <p:nvPr/>
        </p:nvSpPr>
        <p:spPr>
          <a:xfrm>
            <a:off x="11932024" y="0"/>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Прямоугольник 5">
            <a:extLst>
              <a:ext uri="{FF2B5EF4-FFF2-40B4-BE49-F238E27FC236}">
                <a16:creationId xmlns:a16="http://schemas.microsoft.com/office/drawing/2014/main" id="{CB289549-4414-4720-8C1E-53A7146EAC6E}"/>
              </a:ext>
            </a:extLst>
          </p:cNvPr>
          <p:cNvSpPr/>
          <p:nvPr/>
        </p:nvSpPr>
        <p:spPr>
          <a:xfrm rot="5400000">
            <a:off x="586323" y="-586323"/>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Прямоугольник 6">
            <a:extLst>
              <a:ext uri="{FF2B5EF4-FFF2-40B4-BE49-F238E27FC236}">
                <a16:creationId xmlns:a16="http://schemas.microsoft.com/office/drawing/2014/main" id="{589D779A-4532-4193-BEE9-332DDCD9AEC0}"/>
              </a:ext>
            </a:extLst>
          </p:cNvPr>
          <p:cNvSpPr/>
          <p:nvPr/>
        </p:nvSpPr>
        <p:spPr>
          <a:xfrm rot="5400000">
            <a:off x="11336736" y="6002736"/>
            <a:ext cx="268941" cy="144158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Прямоугольник 7">
            <a:extLst>
              <a:ext uri="{FF2B5EF4-FFF2-40B4-BE49-F238E27FC236}">
                <a16:creationId xmlns:a16="http://schemas.microsoft.com/office/drawing/2014/main" id="{63378CAA-A294-4795-8CCC-E8D8AA789CC5}"/>
              </a:ext>
            </a:extLst>
          </p:cNvPr>
          <p:cNvSpPr/>
          <p:nvPr/>
        </p:nvSpPr>
        <p:spPr>
          <a:xfrm>
            <a:off x="0" y="5416413"/>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Прямоугольник 8">
            <a:extLst>
              <a:ext uri="{FF2B5EF4-FFF2-40B4-BE49-F238E27FC236}">
                <a16:creationId xmlns:a16="http://schemas.microsoft.com/office/drawing/2014/main" id="{DF336709-2AA9-453B-85C0-EB1B02FBA6DC}"/>
              </a:ext>
            </a:extLst>
          </p:cNvPr>
          <p:cNvSpPr/>
          <p:nvPr/>
        </p:nvSpPr>
        <p:spPr>
          <a:xfrm>
            <a:off x="11932024" y="0"/>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Прямоугольник 9">
            <a:extLst>
              <a:ext uri="{FF2B5EF4-FFF2-40B4-BE49-F238E27FC236}">
                <a16:creationId xmlns:a16="http://schemas.microsoft.com/office/drawing/2014/main" id="{D13A2020-7F3F-4DB4-B047-138B73613BB6}"/>
              </a:ext>
            </a:extLst>
          </p:cNvPr>
          <p:cNvSpPr/>
          <p:nvPr/>
        </p:nvSpPr>
        <p:spPr>
          <a:xfrm rot="5400000">
            <a:off x="586323" y="-586323"/>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Прямоугольник 10">
            <a:extLst>
              <a:ext uri="{FF2B5EF4-FFF2-40B4-BE49-F238E27FC236}">
                <a16:creationId xmlns:a16="http://schemas.microsoft.com/office/drawing/2014/main" id="{74782221-D702-4FAC-874F-D0134194155F}"/>
              </a:ext>
            </a:extLst>
          </p:cNvPr>
          <p:cNvSpPr/>
          <p:nvPr/>
        </p:nvSpPr>
        <p:spPr>
          <a:xfrm rot="5400000">
            <a:off x="11336736" y="6002736"/>
            <a:ext cx="268941" cy="144158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28925F1-5631-4662-BBEE-3977C8A35E38}"/>
              </a:ext>
            </a:extLst>
          </p:cNvPr>
          <p:cNvSpPr/>
          <p:nvPr/>
        </p:nvSpPr>
        <p:spPr>
          <a:xfrm>
            <a:off x="851026" y="416459"/>
            <a:ext cx="10592554" cy="5975288"/>
          </a:xfrm>
          <a:prstGeom prst="rect">
            <a:avLst/>
          </a:prstGeom>
          <a:solidFill>
            <a:schemeClr val="accent6">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buFont typeface="Arial" panose="020B0604020202020204" pitchFamily="34" charset="0"/>
              <a:buChar char="•"/>
            </a:pPr>
            <a:r>
              <a:rPr lang="ru-RU" sz="2400" dirty="0">
                <a:solidFill>
                  <a:schemeClr val="tx1"/>
                </a:solidFill>
              </a:rPr>
              <a:t>В честь Ван Гога назван кратер на Меркурии.</a:t>
            </a:r>
            <a:endParaRPr lang="en-US" sz="2400" dirty="0">
              <a:solidFill>
                <a:schemeClr val="tx1"/>
              </a:solidFill>
            </a:endParaRPr>
          </a:p>
          <a:p>
            <a:pPr marL="285750" indent="-285750">
              <a:buFont typeface="Arial" panose="020B0604020202020204" pitchFamily="34" charset="0"/>
              <a:buChar char="•"/>
            </a:pPr>
            <a:r>
              <a:rPr lang="ru-RU" sz="2400" dirty="0">
                <a:solidFill>
                  <a:schemeClr val="tx1"/>
                </a:solidFill>
              </a:rPr>
              <a:t>Художник изображён на бельгийской почтовой марке 1974 года.</a:t>
            </a:r>
            <a:endParaRPr lang="en-US" sz="2400" dirty="0">
              <a:solidFill>
                <a:schemeClr val="tx1"/>
              </a:solidFill>
            </a:endParaRPr>
          </a:p>
          <a:p>
            <a:pPr marL="285750" indent="-285750">
              <a:buFont typeface="Arial" panose="020B0604020202020204" pitchFamily="34" charset="0"/>
              <a:buChar char="•"/>
            </a:pPr>
            <a:r>
              <a:rPr lang="ru-RU" sz="2400" dirty="0">
                <a:solidFill>
                  <a:schemeClr val="tx1"/>
                </a:solidFill>
              </a:rPr>
              <a:t>В честь Винсента Ван Гога в городке Овер-сюр-</a:t>
            </a:r>
            <a:r>
              <a:rPr lang="ru-RU" sz="2400" dirty="0" err="1">
                <a:solidFill>
                  <a:schemeClr val="tx1"/>
                </a:solidFill>
              </a:rPr>
              <a:t>Уаз</a:t>
            </a:r>
            <a:r>
              <a:rPr lang="ru-RU" sz="2400" dirty="0">
                <a:solidFill>
                  <a:schemeClr val="tx1"/>
                </a:solidFill>
              </a:rPr>
              <a:t>, где художник прожил последние месяцы жизни, названа улица.</a:t>
            </a:r>
          </a:p>
          <a:p>
            <a:pPr marL="285750" indent="-285750">
              <a:buFont typeface="Arial" panose="020B0604020202020204" pitchFamily="34" charset="0"/>
              <a:buChar char="•"/>
            </a:pPr>
            <a:r>
              <a:rPr lang="ru-RU" sz="2400" dirty="0">
                <a:solidFill>
                  <a:schemeClr val="tx1"/>
                </a:solidFill>
              </a:rPr>
              <a:t>Его портрет использован для дизайна </a:t>
            </a:r>
            <a:r>
              <a:rPr lang="ru-RU" sz="2400" dirty="0">
                <a:solidFill>
                  <a:schemeClr val="tx1"/>
                </a:solidFill>
                <a:hlinkClick r:id="rId3" tooltip="Банкнота">
                  <a:extLst>
                    <a:ext uri="{A12FA001-AC4F-418D-AE19-62706E023703}">
                      <ahyp:hlinkClr xmlns:ahyp="http://schemas.microsoft.com/office/drawing/2018/hyperlinkcolor" val="tx"/>
                    </a:ext>
                  </a:extLst>
                </a:hlinkClick>
              </a:rPr>
              <a:t>банкноты</a:t>
            </a:r>
            <a:r>
              <a:rPr lang="ru-RU" sz="2400" dirty="0">
                <a:solidFill>
                  <a:schemeClr val="tx1"/>
                </a:solidFill>
              </a:rPr>
              <a:t> в B£20 (</a:t>
            </a:r>
            <a:r>
              <a:rPr lang="ru-RU" sz="2400" dirty="0" err="1">
                <a:solidFill>
                  <a:schemeClr val="tx1"/>
                </a:solidFill>
                <a:hlinkClick r:id="rId4" tooltip="Брикстонский фунт">
                  <a:extLst>
                    <a:ext uri="{A12FA001-AC4F-418D-AE19-62706E023703}">
                      <ahyp:hlinkClr xmlns:ahyp="http://schemas.microsoft.com/office/drawing/2018/hyperlinkcolor" val="tx"/>
                    </a:ext>
                  </a:extLst>
                </a:hlinkClick>
              </a:rPr>
              <a:t>брикстонских</a:t>
            </a:r>
            <a:r>
              <a:rPr lang="ru-RU" sz="2400" dirty="0">
                <a:solidFill>
                  <a:schemeClr val="tx1"/>
                </a:solidFill>
                <a:hlinkClick r:id="rId4" tooltip="Брикстонский фунт">
                  <a:extLst>
                    <a:ext uri="{A12FA001-AC4F-418D-AE19-62706E023703}">
                      <ahyp:hlinkClr xmlns:ahyp="http://schemas.microsoft.com/office/drawing/2018/hyperlinkcolor" val="tx"/>
                    </a:ext>
                  </a:extLst>
                </a:hlinkClick>
              </a:rPr>
              <a:t> фунтов</a:t>
            </a:r>
            <a:r>
              <a:rPr lang="ru-RU" sz="2400" dirty="0">
                <a:solidFill>
                  <a:schemeClr val="tx1"/>
                </a:solidFill>
              </a:rPr>
              <a:t>) первого выпуска в 2009 году</a:t>
            </a:r>
          </a:p>
          <a:p>
            <a:pPr marL="285750" indent="-285750">
              <a:buFont typeface="Arial" panose="020B0604020202020204" pitchFamily="34" charset="0"/>
              <a:buChar char="•"/>
            </a:pPr>
            <a:endParaRPr lang="en-US" sz="2400" dirty="0">
              <a:solidFill>
                <a:schemeClr val="tx1"/>
              </a:solidFill>
            </a:endParaRPr>
          </a:p>
        </p:txBody>
      </p:sp>
      <p:sp>
        <p:nvSpPr>
          <p:cNvPr id="15" name="Rectangle 14">
            <a:extLst>
              <a:ext uri="{FF2B5EF4-FFF2-40B4-BE49-F238E27FC236}">
                <a16:creationId xmlns:a16="http://schemas.microsoft.com/office/drawing/2014/main" id="{5A2511C4-3BC3-4D0F-BEF5-E68429BA222C}"/>
              </a:ext>
            </a:extLst>
          </p:cNvPr>
          <p:cNvSpPr/>
          <p:nvPr/>
        </p:nvSpPr>
        <p:spPr>
          <a:xfrm>
            <a:off x="851026" y="579422"/>
            <a:ext cx="10489948" cy="11160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4800" dirty="0">
                <a:solidFill>
                  <a:schemeClr val="tx1"/>
                </a:solidFill>
              </a:rPr>
              <a:t>Память</a:t>
            </a:r>
            <a:endParaRPr lang="en-US" sz="4800" dirty="0">
              <a:solidFill>
                <a:schemeClr val="tx1"/>
              </a:solidFill>
            </a:endParaRPr>
          </a:p>
        </p:txBody>
      </p:sp>
    </p:spTree>
    <p:extLst>
      <p:ext uri="{BB962C8B-B14F-4D97-AF65-F5344CB8AC3E}">
        <p14:creationId xmlns:p14="http://schemas.microsoft.com/office/powerpoint/2010/main" val="145675488"/>
      </p:ext>
    </p:extLst>
  </p:cSld>
  <p:clrMapOvr>
    <a:masterClrMapping/>
  </p:clrMapOvr>
</p:sld>
</file>

<file path=ppt/theme/theme1.xml><?xml version="1.0" encoding="utf-8"?>
<a:theme xmlns:a="http://schemas.openxmlformats.org/drawingml/2006/main" name="SlidesMania Template">
  <a:themeElements>
    <a:clrScheme name="Simple Light">
      <a:dk1>
        <a:srgbClr val="000000"/>
      </a:dk1>
      <a:lt1>
        <a:srgbClr val="F3F1EC"/>
      </a:lt1>
      <a:dk2>
        <a:srgbClr val="000000"/>
      </a:dk2>
      <a:lt2>
        <a:srgbClr val="EEEEEE"/>
      </a:lt2>
      <a:accent1>
        <a:srgbClr val="1C1B1A"/>
      </a:accent1>
      <a:accent2>
        <a:srgbClr val="6C6B68"/>
      </a:accent2>
      <a:accent3>
        <a:srgbClr val="A5A4A2"/>
      </a:accent3>
      <a:accent4>
        <a:srgbClr val="CDCCCA"/>
      </a:accent4>
      <a:accent5>
        <a:srgbClr val="F5F1EC"/>
      </a:accent5>
      <a:accent6>
        <a:srgbClr val="FFFFFF"/>
      </a:accent6>
      <a:hlink>
        <a:srgbClr val="A5A4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1115</Words>
  <Application>Microsoft Office PowerPoint</Application>
  <PresentationFormat>Widescreen</PresentationFormat>
  <Paragraphs>22</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Didact Gothic</vt:lpstr>
      <vt:lpstr>Poppins</vt:lpstr>
      <vt:lpstr>Poppins Light</vt:lpstr>
      <vt:lpstr>SlidesMania Template</vt:lpstr>
      <vt:lpstr>Винсент Ван Гог жизнь и творчество</vt:lpstr>
      <vt:lpstr>  Винсент Ван Гог</vt:lpstr>
      <vt:lpstr>Винсент ван Гог|Семья</vt:lpstr>
      <vt:lpstr>Table of Contents.</vt:lpstr>
      <vt:lpstr>PowerPoint Presentation</vt:lpstr>
      <vt:lpstr>PowerPoint Presentation</vt:lpstr>
      <vt:lpstr>Пшеничное поле с воронами</vt:lpstr>
      <vt:lpstr>По словам Тео, последними словами художника были: La tristesse durera toujours («Печаль будет длиться вечно»). Винсент ван Гог был похоронен в Овер-сюр-Уаз 30 июля. В последний путь художника провожали брат и немногочисленные друзья. После похорон Тео взялся за организацию посмертной выставки работ Винсента, но заболел нервным расстройством и через полгода, 25 января 1891 года, скончался в Голландии[17]. Через 23 года в 1914 году его останки были перезахоронены вдовой рядом с могилой Винсента</vt:lpstr>
      <vt:lpstr>PowerPoint Presentation</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Винсент Ван Гог жизнь и творчество</dc:title>
  <dc:creator>STUDENT</dc:creator>
  <cp:lastModifiedBy>STUDENT</cp:lastModifiedBy>
  <cp:revision>2</cp:revision>
  <dcterms:modified xsi:type="dcterms:W3CDTF">2024-06-21T05:24:41Z</dcterms:modified>
</cp:coreProperties>
</file>