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434" r:id="rId2"/>
    <p:sldId id="646" r:id="rId3"/>
    <p:sldId id="871" r:id="rId4"/>
    <p:sldId id="906" r:id="rId5"/>
    <p:sldId id="908" r:id="rId6"/>
    <p:sldId id="909" r:id="rId7"/>
    <p:sldId id="910" r:id="rId8"/>
    <p:sldId id="911" r:id="rId9"/>
    <p:sldId id="912" r:id="rId10"/>
    <p:sldId id="913" r:id="rId11"/>
    <p:sldId id="915" r:id="rId12"/>
    <p:sldId id="920" r:id="rId13"/>
    <p:sldId id="921" r:id="rId14"/>
    <p:sldId id="925" r:id="rId15"/>
    <p:sldId id="926" r:id="rId16"/>
    <p:sldId id="927" r:id="rId17"/>
    <p:sldId id="928" r:id="rId18"/>
    <p:sldId id="922" r:id="rId19"/>
    <p:sldId id="92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7788" autoAdjust="0"/>
  </p:normalViewPr>
  <p:slideViewPr>
    <p:cSldViewPr snapToGrid="0">
      <p:cViewPr varScale="1">
        <p:scale>
          <a:sx n="106" d="100"/>
          <a:sy n="106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8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51126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51126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738555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애플리케이션 구현</a:t>
            </a:r>
            <a:r>
              <a:rPr lang="en-US" altLang="ko-KR" dirty="0" smtClean="0"/>
              <a:t>(.</a:t>
            </a:r>
            <a:r>
              <a:rPr lang="en-US" altLang="ko-KR" dirty="0" smtClean="0"/>
              <a:t>NET)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6068084" y="1720159"/>
            <a:ext cx="1837854" cy="1348966"/>
          </a:xfrm>
          <a:prstGeom prst="can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6" name="순서도: 카드 5"/>
          <p:cNvSpPr/>
          <p:nvPr/>
        </p:nvSpPr>
        <p:spPr>
          <a:xfrm>
            <a:off x="906634" y="1593411"/>
            <a:ext cx="2299581" cy="1602463"/>
          </a:xfrm>
          <a:prstGeom prst="flowChartPunchedCard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Application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3814" y="2009870"/>
            <a:ext cx="1874066" cy="7695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/ Oracle</a:t>
            </a:r>
          </a:p>
          <a:p>
            <a:pPr algn="ctr"/>
            <a:r>
              <a:rPr lang="en-US" altLang="ko-KR" dirty="0" smtClean="0"/>
              <a:t>(Connector)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3"/>
            <a:endCxn id="7" idx="1"/>
          </p:cNvCxnSpPr>
          <p:nvPr/>
        </p:nvCxnSpPr>
        <p:spPr>
          <a:xfrm>
            <a:off x="3206215" y="2394643"/>
            <a:ext cx="48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  <a:endCxn id="5" idx="2"/>
          </p:cNvCxnSpPr>
          <p:nvPr/>
        </p:nvCxnSpPr>
        <p:spPr>
          <a:xfrm flipV="1">
            <a:off x="5567880" y="2394642"/>
            <a:ext cx="500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통 11"/>
          <p:cNvSpPr/>
          <p:nvPr/>
        </p:nvSpPr>
        <p:spPr>
          <a:xfrm>
            <a:off x="6148056" y="3870356"/>
            <a:ext cx="1837854" cy="1348966"/>
          </a:xfrm>
          <a:prstGeom prst="can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13" name="순서도: 카드 12"/>
          <p:cNvSpPr/>
          <p:nvPr/>
        </p:nvSpPr>
        <p:spPr>
          <a:xfrm>
            <a:off x="986606" y="3743608"/>
            <a:ext cx="2299581" cy="1602463"/>
          </a:xfrm>
          <a:prstGeom prst="flowChartPunchedCard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Application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3786" y="4160067"/>
            <a:ext cx="1874066" cy="7695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/ MySQL</a:t>
            </a:r>
          </a:p>
          <a:p>
            <a:pPr algn="ctr"/>
            <a:r>
              <a:rPr lang="en-US" altLang="ko-KR" dirty="0" smtClean="0"/>
              <a:t>(Connector)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3" idx="3"/>
            <a:endCxn id="14" idx="1"/>
          </p:cNvCxnSpPr>
          <p:nvPr/>
        </p:nvCxnSpPr>
        <p:spPr>
          <a:xfrm>
            <a:off x="3286187" y="4544840"/>
            <a:ext cx="48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3"/>
            <a:endCxn id="12" idx="2"/>
          </p:cNvCxnSpPr>
          <p:nvPr/>
        </p:nvCxnSpPr>
        <p:spPr>
          <a:xfrm flipV="1">
            <a:off x="5647852" y="4544839"/>
            <a:ext cx="500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0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6068084" y="1720159"/>
            <a:ext cx="1837854" cy="1348966"/>
          </a:xfrm>
          <a:prstGeom prst="can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6" name="순서도: 카드 5"/>
          <p:cNvSpPr/>
          <p:nvPr/>
        </p:nvSpPr>
        <p:spPr>
          <a:xfrm>
            <a:off x="906634" y="1593411"/>
            <a:ext cx="2299581" cy="1602463"/>
          </a:xfrm>
          <a:prstGeom prst="flowChartPunchedCard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 Application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3814" y="2009870"/>
            <a:ext cx="1874066" cy="7695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ADO.NET / Oracle</a:t>
            </a:r>
          </a:p>
          <a:p>
            <a:pPr algn="ctr"/>
            <a:r>
              <a:rPr lang="en-US" altLang="ko-KR" sz="1400" dirty="0" smtClean="0"/>
              <a:t>(Connector)</a:t>
            </a:r>
            <a:endParaRPr lang="ko-KR" altLang="en-US" sz="1400" dirty="0"/>
          </a:p>
        </p:txBody>
      </p:sp>
      <p:cxnSp>
        <p:nvCxnSpPr>
          <p:cNvPr id="8" name="직선 연결선 7"/>
          <p:cNvCxnSpPr>
            <a:stCxn id="6" idx="3"/>
            <a:endCxn id="7" idx="1"/>
          </p:cNvCxnSpPr>
          <p:nvPr/>
        </p:nvCxnSpPr>
        <p:spPr>
          <a:xfrm>
            <a:off x="3206215" y="2394643"/>
            <a:ext cx="48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  <a:endCxn id="5" idx="2"/>
          </p:cNvCxnSpPr>
          <p:nvPr/>
        </p:nvCxnSpPr>
        <p:spPr>
          <a:xfrm flipV="1">
            <a:off x="5567880" y="2394642"/>
            <a:ext cx="500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통 11"/>
          <p:cNvSpPr/>
          <p:nvPr/>
        </p:nvSpPr>
        <p:spPr>
          <a:xfrm>
            <a:off x="6148056" y="3870356"/>
            <a:ext cx="1837854" cy="1348966"/>
          </a:xfrm>
          <a:prstGeom prst="can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13" name="순서도: 카드 12"/>
          <p:cNvSpPr/>
          <p:nvPr/>
        </p:nvSpPr>
        <p:spPr>
          <a:xfrm>
            <a:off x="986606" y="3743608"/>
            <a:ext cx="2299581" cy="1602463"/>
          </a:xfrm>
          <a:prstGeom prst="flowChartPunchedCard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Application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3786" y="4160067"/>
            <a:ext cx="1874066" cy="7695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ADO.NET</a:t>
            </a:r>
            <a:r>
              <a:rPr lang="en-US" altLang="ko-KR" sz="1400" dirty="0" smtClean="0"/>
              <a:t> / MySQL</a:t>
            </a:r>
          </a:p>
          <a:p>
            <a:pPr algn="ctr"/>
            <a:r>
              <a:rPr lang="en-US" altLang="ko-KR" sz="1400" dirty="0" smtClean="0"/>
              <a:t>(Connector)</a:t>
            </a:r>
            <a:endParaRPr lang="ko-KR" altLang="en-US" sz="1400" dirty="0"/>
          </a:p>
        </p:txBody>
      </p:sp>
      <p:cxnSp>
        <p:nvCxnSpPr>
          <p:cNvPr id="15" name="직선 연결선 14"/>
          <p:cNvCxnSpPr>
            <a:stCxn id="13" idx="3"/>
            <a:endCxn id="14" idx="1"/>
          </p:cNvCxnSpPr>
          <p:nvPr/>
        </p:nvCxnSpPr>
        <p:spPr>
          <a:xfrm>
            <a:off x="3286187" y="4544840"/>
            <a:ext cx="48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3"/>
            <a:endCxn id="12" idx="2"/>
          </p:cNvCxnSpPr>
          <p:nvPr/>
        </p:nvCxnSpPr>
        <p:spPr>
          <a:xfrm flipV="1">
            <a:off x="5647852" y="4544839"/>
            <a:ext cx="500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테이블의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명</a:t>
            </a:r>
            <a:r>
              <a:rPr lang="en-US" altLang="ko-KR" dirty="0" smtClean="0"/>
              <a:t>: myCompany1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3" y="1729604"/>
            <a:ext cx="8013650" cy="49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가져오도록 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en-US" altLang="ko-KR" dirty="0" err="1" smtClean="0"/>
              <a:t>DataGridView</a:t>
            </a:r>
            <a:r>
              <a:rPr lang="ko-KR" altLang="en-US" dirty="0" smtClean="0"/>
              <a:t>를 활용하여</a:t>
            </a:r>
            <a:r>
              <a:rPr lang="en-US" altLang="ko-KR" dirty="0" smtClean="0"/>
              <a:t>, Table</a:t>
            </a:r>
            <a:r>
              <a:rPr lang="ko-KR" altLang="en-US" dirty="0" smtClean="0"/>
              <a:t>을 가져와 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458"/>
            <a:ext cx="9144000" cy="33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을 가져오도록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12"/>
            <a:ext cx="9144000" cy="42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을 가져오도록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Connection String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 수업시간 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 참조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데이터 저장 공간 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 이벤트 상위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버튼 이벤트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저장 공간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3015"/>
            <a:ext cx="5510777" cy="502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2129"/>
            <a:ext cx="8933628" cy="422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755197"/>
            <a:ext cx="5841659" cy="12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을 가져오도록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기본 원리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활용과 같으나</a:t>
            </a:r>
            <a:r>
              <a:rPr lang="en-US" altLang="ko-KR" dirty="0" smtClean="0"/>
              <a:t>, Step by Step</a:t>
            </a:r>
            <a:r>
              <a:rPr lang="ko-KR" altLang="en-US" dirty="0" smtClean="0"/>
              <a:t>으로 구동하여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261"/>
            <a:ext cx="6506669" cy="11661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2317"/>
            <a:ext cx="9118606" cy="176453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774478" y="2857110"/>
            <a:ext cx="7344127" cy="1470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Form2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연봉</a:t>
            </a:r>
            <a:r>
              <a:rPr lang="en-US" altLang="ko-KR" dirty="0" smtClean="0"/>
              <a:t>(salary)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미만인 </a:t>
            </a:r>
            <a:r>
              <a:rPr lang="en-US" altLang="ko-KR" dirty="0" smtClean="0"/>
              <a:t>id, name,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, job, level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r>
              <a:rPr lang="ko-KR" altLang="en-US" dirty="0" smtClean="0"/>
              <a:t>함께 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쿼리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68500"/>
            <a:ext cx="7753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Form3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직위가 나오도록 수정해보기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3" y="1610432"/>
            <a:ext cx="7753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Form3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직위가 나오도록 수정해보기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3" y="1610432"/>
            <a:ext cx="7753350" cy="4524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53481" y="1955549"/>
            <a:ext cx="2534971" cy="34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조건을 넣고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75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.NET</a:t>
            </a:r>
            <a:r>
              <a:rPr lang="ko-KR" altLang="en-US" dirty="0" smtClean="0"/>
              <a:t>의 이해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기본문법</a:t>
            </a:r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Dock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</a:t>
            </a:r>
            <a:r>
              <a:rPr lang="ko-KR" altLang="en-US" dirty="0" smtClean="0"/>
              <a:t> 오버로딩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라이브러리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프로젝트를 바이너리로 연결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다양한 컨트롤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en-US" altLang="ko-KR" dirty="0" err="1"/>
              <a:t>ComboBox</a:t>
            </a:r>
            <a:endParaRPr lang="en-US" altLang="ko-KR" dirty="0"/>
          </a:p>
          <a:p>
            <a:pPr lvl="2"/>
            <a:r>
              <a:rPr lang="en-US" altLang="ko-KR" dirty="0" err="1"/>
              <a:t>DataGridView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/>
              <a:t>이해</a:t>
            </a:r>
            <a:endParaRPr lang="en-US" altLang="ko-KR" dirty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 smtClean="0"/>
              <a:t>은닉화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5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자료구조의 이해</a:t>
            </a:r>
            <a:r>
              <a:rPr lang="en-US" altLang="ko-KR" dirty="0" smtClean="0"/>
              <a:t>(Car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활용한 컬렉션 응용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웹 서비스를 통한 데이터 전송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환경 개발</a:t>
            </a:r>
            <a:endParaRPr lang="en-US" altLang="ko-KR" dirty="0" smtClean="0"/>
          </a:p>
          <a:p>
            <a:r>
              <a:rPr lang="ko-KR" altLang="en-US" dirty="0" smtClean="0"/>
              <a:t>활용한 데이터 연산 활용</a:t>
            </a:r>
            <a:endParaRPr lang="en-US" altLang="ko-KR" dirty="0"/>
          </a:p>
          <a:p>
            <a:r>
              <a:rPr lang="ko-KR" altLang="en-US" dirty="0" smtClean="0"/>
              <a:t>외부 라이브러리 활용</a:t>
            </a:r>
            <a:endParaRPr lang="en-US" altLang="ko-KR" dirty="0" smtClean="0"/>
          </a:p>
          <a:p>
            <a:r>
              <a:rPr lang="ko-KR" altLang="en-US" dirty="0" smtClean="0"/>
              <a:t>데이터 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Chart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시리즈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바인딩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– Compute </a:t>
            </a:r>
            <a:r>
              <a:rPr lang="ko-KR" altLang="en-US" dirty="0" smtClean="0"/>
              <a:t>함수 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를 연결하기 위한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Connector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데이터베이스와 애플리케이션을 연결시켜주는 역할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56"/>
            <a:ext cx="9144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r>
              <a:rPr lang="ko-KR" altLang="en-US" dirty="0" smtClean="0"/>
              <a:t>단지</a:t>
            </a:r>
            <a:r>
              <a:rPr lang="en-US" altLang="ko-KR" dirty="0" smtClean="0"/>
              <a:t>, Connector 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809"/>
            <a:ext cx="9144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할 필요 없이 다운로드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368"/>
            <a:ext cx="9144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Typical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9" y="2118199"/>
            <a:ext cx="3991440" cy="2328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89" y="2118199"/>
            <a:ext cx="4232589" cy="330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참조추가</a:t>
            </a:r>
            <a:endParaRPr lang="en-US" altLang="ko-KR" dirty="0" smtClean="0"/>
          </a:p>
          <a:p>
            <a:r>
              <a:rPr lang="ko-KR" altLang="en-US" dirty="0" err="1" smtClean="0"/>
              <a:t>에셈블리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[</a:t>
            </a:r>
            <a:r>
              <a:rPr lang="ko-KR" altLang="en-US" dirty="0" smtClean="0"/>
              <a:t>또는 검색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MySql.Data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945"/>
            <a:ext cx="2669210" cy="3691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10" y="2070816"/>
            <a:ext cx="6450371" cy="44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Connector/NET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설치되고 어셈블리 참조 이후</a:t>
            </a:r>
            <a:endParaRPr lang="en-US" altLang="ko-KR" dirty="0" smtClean="0"/>
          </a:p>
          <a:p>
            <a:r>
              <a:rPr lang="en-US" altLang="ko-KR" dirty="0" smtClean="0"/>
              <a:t>Using~~~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" y="1692369"/>
            <a:ext cx="2901699" cy="1535365"/>
          </a:xfrm>
          <a:prstGeom prst="rect">
            <a:avLst/>
          </a:prstGeom>
        </p:spPr>
      </p:pic>
      <p:sp>
        <p:nvSpPr>
          <p:cNvPr id="6" name="원통 5"/>
          <p:cNvSpPr/>
          <p:nvPr/>
        </p:nvSpPr>
        <p:spPr>
          <a:xfrm>
            <a:off x="6167673" y="3730021"/>
            <a:ext cx="1837854" cy="1348966"/>
          </a:xfrm>
          <a:prstGeom prst="can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" name="순서도: 카드 6"/>
          <p:cNvSpPr/>
          <p:nvPr/>
        </p:nvSpPr>
        <p:spPr>
          <a:xfrm>
            <a:off x="1006223" y="3603273"/>
            <a:ext cx="2299581" cy="1602463"/>
          </a:xfrm>
          <a:prstGeom prst="flowChartPunchedCard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</a:p>
          <a:p>
            <a:pPr algn="ctr"/>
            <a:r>
              <a:rPr lang="en-US" altLang="ko-KR" dirty="0" smtClean="0"/>
              <a:t>(Program)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39621" y="4019732"/>
            <a:ext cx="1627848" cy="7695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Connector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3"/>
            <a:endCxn id="8" idx="1"/>
          </p:cNvCxnSpPr>
          <p:nvPr/>
        </p:nvCxnSpPr>
        <p:spPr>
          <a:xfrm>
            <a:off x="3305804" y="4404505"/>
            <a:ext cx="733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8" idx="3"/>
            <a:endCxn id="6" idx="2"/>
          </p:cNvCxnSpPr>
          <p:nvPr/>
        </p:nvCxnSpPr>
        <p:spPr>
          <a:xfrm flipV="1">
            <a:off x="5667469" y="4404504"/>
            <a:ext cx="500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40212</TotalTime>
  <Words>385</Words>
  <Application>Microsoft Office PowerPoint</Application>
  <PresentationFormat>화면 슬라이드 쇼(4:3)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애플리케이션 구현(.NET)</vt:lpstr>
      <vt:lpstr>학습 내용 (전반기)</vt:lpstr>
      <vt:lpstr>학습 내용</vt:lpstr>
      <vt:lpstr>DB를 연결하기 위한 준비</vt:lpstr>
      <vt:lpstr>Connector/NET</vt:lpstr>
      <vt:lpstr>Connector/NET</vt:lpstr>
      <vt:lpstr>Connector/NET</vt:lpstr>
      <vt:lpstr>Connector/NET</vt:lpstr>
      <vt:lpstr>Connector/NET</vt:lpstr>
      <vt:lpstr>Connector/NET</vt:lpstr>
      <vt:lpstr>Connector/NET</vt:lpstr>
      <vt:lpstr>예제 테이블의 구조</vt:lpstr>
      <vt:lpstr>DB의 Table을 가져오도록 프로그램 작성</vt:lpstr>
      <vt:lpstr>DB의 Table을 가져오도록 프로그램 작성</vt:lpstr>
      <vt:lpstr>DB의 Table을 가져오도록 프로그램 작성</vt:lpstr>
      <vt:lpstr>DB의 Table을 가져오도록 프로그램 작성</vt:lpstr>
      <vt:lpstr>Form2 작성</vt:lpstr>
      <vt:lpstr>Form3 작성</vt:lpstr>
      <vt:lpstr>Form3 작성 (추가)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1416</cp:revision>
  <dcterms:created xsi:type="dcterms:W3CDTF">2017-03-09T06:52:53Z</dcterms:created>
  <dcterms:modified xsi:type="dcterms:W3CDTF">2019-05-29T04:46:14Z</dcterms:modified>
</cp:coreProperties>
</file>