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9" r:id="rId3"/>
    <p:sldId id="262" r:id="rId4"/>
    <p:sldId id="260" r:id="rId5"/>
    <p:sldId id="281" r:id="rId6"/>
    <p:sldId id="263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33C93-8A90-7664-FA4F-02A468E6D989}" v="561" dt="2022-01-13T11:40:09.179"/>
    <p1510:client id="{313F85F5-8BF5-0D81-5FE8-9AA1B49B7371}" v="319" dt="2022-01-06T10:33:30.415"/>
    <p1510:client id="{60015418-0847-4F2E-B501-188D4C8E3FE1}" v="2496" dt="2020-10-11T19:18:16.366"/>
    <p1510:client id="{7243A9AB-3D6B-2412-C72B-F5E81822CDD4}" v="919" dt="2022-01-13T12:21:58.809"/>
    <p1510:client id="{879213B4-D62D-02A3-C6FE-896557DD9021}" v="349" dt="2022-01-06T13:08:45.797"/>
    <p1510:client id="{B017FC65-680E-2498-D2BA-0219ED4B81DC}" v="712" dt="2020-10-11T13:43:5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27" r:id="rId7"/>
    <p:sldLayoutId id="2147483826" r:id="rId8"/>
    <p:sldLayoutId id="2147483825" r:id="rId9"/>
    <p:sldLayoutId id="2147483815" r:id="rId10"/>
    <p:sldLayoutId id="2147483816" r:id="rId11"/>
    <p:sldLayoutId id="214748381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50636-3DFC-4558-84C4-97158A213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86" r="-2" b="1506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5C39-09B3-4440-9971-D9DA2D042BD6}"/>
              </a:ext>
            </a:extLst>
          </p:cNvPr>
          <p:cNvGrpSpPr/>
          <p:nvPr/>
        </p:nvGrpSpPr>
        <p:grpSpPr>
          <a:xfrm>
            <a:off x="5673095" y="3335267"/>
            <a:ext cx="6214537" cy="3238062"/>
            <a:chOff x="4841031" y="3878086"/>
            <a:chExt cx="6136519" cy="32078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A72F4F-8346-4FF1-8F55-F4EFABCDBA81}"/>
                </a:ext>
              </a:extLst>
            </p:cNvPr>
            <p:cNvSpPr txBox="1"/>
            <p:nvPr/>
          </p:nvSpPr>
          <p:spPr>
            <a:xfrm>
              <a:off x="5587017" y="5165046"/>
              <a:ext cx="5390533" cy="1920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sl-SI" sz="4000" b="1" i="1" dirty="0">
                  <a:latin typeface="Copperplate Gothic Bold"/>
                </a:rPr>
                <a:t>LINUX OSNOVE</a:t>
              </a:r>
              <a:endParaRPr lang="en-US" dirty="0"/>
            </a:p>
            <a:p>
              <a:endParaRPr lang="sl-SI" sz="4000" b="1" i="1">
                <a:latin typeface="Copperplate Gothic Bold"/>
              </a:endParaRPr>
            </a:p>
            <a:p>
              <a:pPr lvl="1"/>
              <a:endParaRPr lang="sl-SI" sz="4000" b="1" i="1">
                <a:latin typeface="Copperplate Gothic Bold"/>
              </a:endParaRPr>
            </a:p>
          </p:txBody>
        </p:sp>
        <p:pic>
          <p:nvPicPr>
            <p:cNvPr id="8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D47840B-869C-47E2-9848-8C437100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031" y="3878086"/>
              <a:ext cx="1625257" cy="1630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A6BE-FC52-4FFE-A130-2989D505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 err="1"/>
              <a:t>Zakaj</a:t>
            </a:r>
            <a:r>
              <a:rPr lang="en-US" dirty="0"/>
              <a:t>?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C2774B7-8B25-4726-BA3B-E0DD6234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r="45208" b="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7A1C-8D06-4B2A-9062-7133BA33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000" dirty="0" err="1"/>
              <a:t>Najpogosteje</a:t>
            </a:r>
            <a:r>
              <a:rPr lang="en-US" sz="2000" dirty="0"/>
              <a:t> </a:t>
            </a:r>
            <a:r>
              <a:rPr lang="en-US" sz="2000" dirty="0" err="1"/>
              <a:t>uporabljen</a:t>
            </a:r>
            <a:r>
              <a:rPr lang="en-US" sz="2000" dirty="0"/>
              <a:t> OS v </a:t>
            </a:r>
            <a:r>
              <a:rPr lang="en-US" sz="2000" dirty="0" err="1"/>
              <a:t>cybersec</a:t>
            </a:r>
            <a:r>
              <a:rPr lang="en-US" sz="2000" dirty="0"/>
              <a:t> (</a:t>
            </a:r>
            <a:r>
              <a:rPr lang="en-US" sz="2000" dirty="0" err="1"/>
              <a:t>usaj</a:t>
            </a:r>
            <a:r>
              <a:rPr lang="en-US" sz="2000" dirty="0"/>
              <a:t> RED-TEAM)</a:t>
            </a:r>
          </a:p>
          <a:p>
            <a:pPr marL="457200" indent="-457200"/>
            <a:r>
              <a:rPr lang="en-US" sz="2000" dirty="0"/>
              <a:t>Ni </a:t>
            </a:r>
            <a:r>
              <a:rPr lang="en-US" sz="2000" dirty="0" err="1"/>
              <a:t>predstavitev</a:t>
            </a:r>
            <a:r>
              <a:rPr lang="en-US" sz="2000" dirty="0"/>
              <a:t> LINUX-A?</a:t>
            </a:r>
            <a:endParaRPr lang="en-US" dirty="0"/>
          </a:p>
          <a:p>
            <a:pPr marL="457200" indent="-457200"/>
            <a:r>
              <a:rPr lang="en-US" sz="2000" dirty="0" err="1">
                <a:ea typeface="+mn-lt"/>
                <a:cs typeface="+mn-lt"/>
              </a:rPr>
              <a:t>Pogledali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bomo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samo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zanima</a:t>
            </a:r>
          </a:p>
          <a:p>
            <a:pPr marL="457200" indent="-457200"/>
            <a:r>
              <a:rPr lang="en-US" sz="2000" dirty="0">
                <a:ea typeface="+mn-lt"/>
                <a:cs typeface="+mn-lt"/>
              </a:rPr>
              <a:t>File system, tools, Bash(</a:t>
            </a:r>
            <a:r>
              <a:rPr lang="en-US" sz="2000" dirty="0" err="1">
                <a:ea typeface="+mn-lt"/>
                <a:cs typeface="+mn-lt"/>
              </a:rPr>
              <a:t>osnove</a:t>
            </a:r>
            <a:r>
              <a:rPr lang="en-US" sz="2000" dirty="0">
                <a:ea typeface="+mn-lt"/>
                <a:cs typeface="+mn-lt"/>
              </a:rPr>
              <a:t>), terminal, tips &amp; tricks</a:t>
            </a:r>
          </a:p>
          <a:p>
            <a:pPr marL="457200" indent="-457200"/>
            <a:endParaRPr lang="en-US" sz="2000">
              <a:ea typeface="+mn-lt"/>
              <a:cs typeface="+mn-lt"/>
            </a:endParaRPr>
          </a:p>
          <a:p>
            <a:pPr lvl="1"/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5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8A30E0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C67C0-D937-42C4-9AE6-361C04AD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Bash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ukazi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9624058D-30E2-44B1-ADFA-97CE0BF5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419314"/>
            <a:ext cx="4309533" cy="217631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A159E-3CEC-4667-8CA8-A91B97A6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Kaj je BASH?</a:t>
            </a:r>
          </a:p>
          <a:p>
            <a:r>
              <a:rPr lang="en-US" sz="2400" dirty="0" err="1"/>
              <a:t>Najpogosteje</a:t>
            </a:r>
            <a:r>
              <a:rPr lang="en-US" sz="2400" dirty="0"/>
              <a:t> </a:t>
            </a:r>
            <a:r>
              <a:rPr lang="en-US" sz="2400" dirty="0" err="1"/>
              <a:t>uporabljeni</a:t>
            </a:r>
            <a:r>
              <a:rPr lang="en-US" sz="2400" dirty="0"/>
              <a:t> </a:t>
            </a:r>
            <a:r>
              <a:rPr lang="en-US" sz="2400" dirty="0" err="1"/>
              <a:t>ukazi</a:t>
            </a:r>
            <a:r>
              <a:rPr lang="en-US" sz="2400" dirty="0"/>
              <a:t>: ls, cd, cat, grep, more/less, touch, rm </a:t>
            </a:r>
          </a:p>
          <a:p>
            <a:r>
              <a:rPr lang="en-US" sz="2400" dirty="0"/>
              <a:t>Text </a:t>
            </a:r>
            <a:r>
              <a:rPr lang="en-US" sz="2400" dirty="0" err="1"/>
              <a:t>editorji</a:t>
            </a:r>
            <a:r>
              <a:rPr lang="en-US" sz="2400" dirty="0"/>
              <a:t>: vi, vim, nano</a:t>
            </a:r>
          </a:p>
          <a:p>
            <a:r>
              <a:rPr lang="en-US" sz="2400" dirty="0" err="1"/>
              <a:t>Preusmirjanje</a:t>
            </a:r>
            <a:r>
              <a:rPr lang="en-US" sz="2400" dirty="0"/>
              <a:t> </a:t>
            </a:r>
            <a:r>
              <a:rPr lang="en-US" sz="2400" dirty="0" err="1"/>
              <a:t>izhodov</a:t>
            </a:r>
            <a:r>
              <a:rPr lang="en-US" sz="2400" dirty="0"/>
              <a:t> (piping): |, &gt;&lt;</a:t>
            </a:r>
          </a:p>
        </p:txBody>
      </p:sp>
    </p:spTree>
    <p:extLst>
      <p:ext uri="{BB962C8B-B14F-4D97-AF65-F5344CB8AC3E}">
        <p14:creationId xmlns:p14="http://schemas.microsoft.com/office/powerpoint/2010/main" val="34471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7CDE-989F-4F17-B814-950C26CC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Najpogosteje</a:t>
            </a:r>
            <a:r>
              <a:rPr lang="en-US" dirty="0"/>
              <a:t> </a:t>
            </a:r>
            <a:r>
              <a:rPr lang="en-US" dirty="0" err="1"/>
              <a:t>uporabljeni</a:t>
            </a:r>
            <a:r>
              <a:rPr lang="en-US" dirty="0"/>
              <a:t> </a:t>
            </a:r>
            <a:r>
              <a:rPr lang="en-US" dirty="0" err="1"/>
              <a:t>ukazi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BBCE-87E2-4170-B2F1-65E1FFD8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06"/>
            <a:ext cx="10515600" cy="53676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cd &lt;</a:t>
            </a:r>
            <a:r>
              <a:rPr lang="en-US" dirty="0" err="1"/>
              <a:t>direktorij</a:t>
            </a:r>
            <a:r>
              <a:rPr lang="en-US" dirty="0"/>
              <a:t>&gt; -&gt;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prestavi</a:t>
            </a:r>
            <a:r>
              <a:rPr lang="en-US" dirty="0"/>
              <a:t> v </a:t>
            </a:r>
            <a:r>
              <a:rPr lang="en-US" dirty="0" err="1"/>
              <a:t>podan</a:t>
            </a:r>
            <a:r>
              <a:rPr lang="en-US" dirty="0"/>
              <a:t> </a:t>
            </a:r>
            <a:r>
              <a:rPr lang="en-US" dirty="0" err="1"/>
              <a:t>direktorij</a:t>
            </a:r>
            <a:endParaRPr lang="en-US"/>
          </a:p>
          <a:p>
            <a:pPr lvl="1" indent="0"/>
            <a:r>
              <a:rPr lang="en-US" dirty="0">
                <a:ea typeface="+mn-lt"/>
                <a:cs typeface="+mn-lt"/>
              </a:rPr>
              <a:t> cd /var/log -&gt; </a:t>
            </a:r>
            <a:r>
              <a:rPr lang="en-US" dirty="0" err="1">
                <a:ea typeface="+mn-lt"/>
                <a:cs typeface="+mn-lt"/>
              </a:rPr>
              <a:t>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prestavi</a:t>
            </a:r>
            <a:r>
              <a:rPr lang="en-US" dirty="0">
                <a:ea typeface="+mn-lt"/>
                <a:cs typeface="+mn-lt"/>
              </a:rPr>
              <a:t> v /var/log</a:t>
            </a:r>
          </a:p>
          <a:p>
            <a:r>
              <a:rPr lang="en-US" dirty="0">
                <a:ea typeface="+mn-lt"/>
                <a:cs typeface="+mn-lt"/>
              </a:rPr>
              <a:t>ls &lt;</a:t>
            </a:r>
            <a:r>
              <a:rPr lang="en-US" dirty="0" err="1">
                <a:ea typeface="+mn-lt"/>
                <a:cs typeface="+mn-lt"/>
              </a:rPr>
              <a:t>direktorij</a:t>
            </a:r>
            <a:r>
              <a:rPr lang="en-US" dirty="0">
                <a:ea typeface="+mn-lt"/>
                <a:cs typeface="+mn-lt"/>
              </a:rPr>
              <a:t>&gt; -&gt; </a:t>
            </a:r>
            <a:r>
              <a:rPr lang="en-US" dirty="0" err="1">
                <a:ea typeface="+mn-lt"/>
                <a:cs typeface="+mn-lt"/>
              </a:rPr>
              <a:t>izpiše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vsebino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direktorjia</a:t>
            </a:r>
            <a:endParaRPr lang="en-US" dirty="0">
              <a:ea typeface="+mn-lt"/>
              <a:cs typeface="+mn-lt"/>
            </a:endParaRPr>
          </a:p>
          <a:p>
            <a:pPr lvl="1" indent="0"/>
            <a:r>
              <a:rPr lang="en-US" dirty="0">
                <a:ea typeface="+mn-lt"/>
                <a:cs typeface="+mn-lt"/>
              </a:rPr>
              <a:t> ls /var/log -&gt; </a:t>
            </a:r>
            <a:r>
              <a:rPr lang="en-US" dirty="0" err="1">
                <a:ea typeface="+mn-lt"/>
                <a:cs typeface="+mn-lt"/>
              </a:rPr>
              <a:t>izpiše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vsebino</a:t>
            </a:r>
            <a:r>
              <a:rPr lang="en-US" dirty="0">
                <a:ea typeface="+mn-lt"/>
                <a:cs typeface="+mn-lt"/>
              </a:rPr>
              <a:t> /var/log </a:t>
            </a:r>
          </a:p>
          <a:p>
            <a:r>
              <a:rPr lang="en-US" dirty="0">
                <a:ea typeface="+mn-lt"/>
                <a:cs typeface="+mn-lt"/>
              </a:rPr>
              <a:t>cat &lt;</a:t>
            </a:r>
            <a:r>
              <a:rPr lang="en-US" dirty="0" err="1">
                <a:ea typeface="+mn-lt"/>
                <a:cs typeface="+mn-lt"/>
              </a:rPr>
              <a:t>datoteka</a:t>
            </a:r>
            <a:r>
              <a:rPr lang="en-US" dirty="0">
                <a:ea typeface="+mn-lt"/>
                <a:cs typeface="+mn-lt"/>
              </a:rPr>
              <a:t>&gt; -&gt; </a:t>
            </a:r>
            <a:r>
              <a:rPr lang="en-US" dirty="0" err="1">
                <a:ea typeface="+mn-lt"/>
                <a:cs typeface="+mn-lt"/>
              </a:rPr>
              <a:t>izpiše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vsebino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datoteke</a:t>
            </a:r>
            <a:endParaRPr lang="en-US" dirty="0">
              <a:ea typeface="+mn-lt"/>
              <a:cs typeface="+mn-lt"/>
            </a:endParaRPr>
          </a:p>
          <a:p>
            <a:pPr lvl="1" indent="0"/>
            <a:r>
              <a:rPr lang="en-US" dirty="0">
                <a:ea typeface="+mn-lt"/>
                <a:cs typeface="+mn-lt"/>
              </a:rPr>
              <a:t>cat /var/log/syslog -&gt; </a:t>
            </a:r>
            <a:r>
              <a:rPr lang="en-US" dirty="0" err="1">
                <a:ea typeface="+mn-lt"/>
                <a:cs typeface="+mn-lt"/>
              </a:rPr>
              <a:t>izpiše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vsebino</a:t>
            </a:r>
            <a:r>
              <a:rPr lang="en-US" dirty="0">
                <a:ea typeface="+mn-lt"/>
                <a:cs typeface="+mn-lt"/>
              </a:rPr>
              <a:t>  /var/log/syslog</a:t>
            </a:r>
          </a:p>
          <a:p>
            <a:r>
              <a:rPr lang="en-US" dirty="0">
                <a:ea typeface="+mn-lt"/>
                <a:cs typeface="+mn-lt"/>
              </a:rPr>
              <a:t>more/less &lt;</a:t>
            </a:r>
            <a:r>
              <a:rPr lang="en-US" dirty="0" err="1">
                <a:ea typeface="+mn-lt"/>
                <a:cs typeface="+mn-lt"/>
              </a:rPr>
              <a:t>datoteka</a:t>
            </a:r>
            <a:r>
              <a:rPr lang="en-US" dirty="0">
                <a:ea typeface="+mn-lt"/>
                <a:cs typeface="+mn-lt"/>
              </a:rPr>
              <a:t>&gt; -&gt; more is less, </a:t>
            </a:r>
            <a:r>
              <a:rPr lang="en-US" dirty="0" err="1">
                <a:ea typeface="+mn-lt"/>
                <a:cs typeface="+mn-lt"/>
              </a:rPr>
              <a:t>podobno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kot</a:t>
            </a:r>
            <a:r>
              <a:rPr lang="en-US" dirty="0">
                <a:ea typeface="+mn-lt"/>
                <a:cs typeface="+mn-lt"/>
              </a:rPr>
              <a:t> cat </a:t>
            </a:r>
          </a:p>
          <a:p>
            <a:r>
              <a:rPr lang="en-US" dirty="0">
                <a:ea typeface="+mn-lt"/>
                <a:cs typeface="+mn-lt"/>
              </a:rPr>
              <a:t>grep &lt;</a:t>
            </a:r>
            <a:r>
              <a:rPr lang="en-US" dirty="0" err="1">
                <a:ea typeface="+mn-lt"/>
                <a:cs typeface="+mn-lt"/>
              </a:rPr>
              <a:t>niz</a:t>
            </a:r>
            <a:r>
              <a:rPr lang="en-US" dirty="0">
                <a:ea typeface="+mn-lt"/>
                <a:cs typeface="+mn-lt"/>
              </a:rPr>
              <a:t>&gt; -&gt; </a:t>
            </a:r>
            <a:r>
              <a:rPr lang="en-US" dirty="0" err="1">
                <a:ea typeface="+mn-lt"/>
                <a:cs typeface="+mn-lt"/>
              </a:rPr>
              <a:t>išče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pojavitve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niza</a:t>
            </a:r>
            <a:r>
              <a:rPr lang="en-US" dirty="0">
                <a:ea typeface="+mn-lt"/>
                <a:cs typeface="+mn-lt"/>
              </a:rPr>
              <a:t>  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cat /var/log/syslog | grep kernel -&gt; v </a:t>
            </a:r>
            <a:r>
              <a:rPr lang="en-US" dirty="0" err="1">
                <a:ea typeface="+mn-lt"/>
                <a:cs typeface="+mn-lt"/>
              </a:rPr>
              <a:t>datoteki</a:t>
            </a:r>
            <a:r>
              <a:rPr lang="en-US" dirty="0">
                <a:ea typeface="+mn-lt"/>
                <a:cs typeface="+mn-lt"/>
              </a:rPr>
              <a:t> syslog </a:t>
            </a:r>
            <a:r>
              <a:rPr lang="en-US" dirty="0" err="1">
                <a:ea typeface="+mn-lt"/>
                <a:cs typeface="+mn-lt"/>
              </a:rPr>
              <a:t>najde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pojavitve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besede</a:t>
            </a:r>
            <a:r>
              <a:rPr lang="en-US" dirty="0">
                <a:ea typeface="+mn-lt"/>
                <a:cs typeface="+mn-lt"/>
              </a:rPr>
              <a:t> 'kernel'</a:t>
            </a:r>
          </a:p>
          <a:p>
            <a:r>
              <a:rPr lang="en-US" dirty="0">
                <a:ea typeface="+mn-lt"/>
                <a:cs typeface="+mn-lt"/>
              </a:rPr>
              <a:t>rm &lt;</a:t>
            </a:r>
            <a:r>
              <a:rPr lang="en-US" dirty="0" err="1">
                <a:ea typeface="+mn-lt"/>
                <a:cs typeface="+mn-lt"/>
              </a:rPr>
              <a:t>datoteka</a:t>
            </a:r>
            <a:r>
              <a:rPr lang="en-US" dirty="0">
                <a:ea typeface="+mn-lt"/>
                <a:cs typeface="+mn-lt"/>
              </a:rPr>
              <a:t>&gt; -&gt; </a:t>
            </a:r>
            <a:r>
              <a:rPr lang="en-US" dirty="0" err="1">
                <a:ea typeface="+mn-lt"/>
                <a:cs typeface="+mn-lt"/>
              </a:rPr>
              <a:t>zbriše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datoteko</a:t>
            </a:r>
            <a:endParaRPr lang="en-US" dirty="0">
              <a:ea typeface="+mn-lt"/>
              <a:cs typeface="+mn-lt"/>
            </a:endParaRPr>
          </a:p>
          <a:p>
            <a:pPr lvl="1" indent="0"/>
            <a:r>
              <a:rPr lang="en-US" dirty="0">
                <a:ea typeface="+mn-lt"/>
                <a:cs typeface="+mn-lt"/>
              </a:rPr>
              <a:t>rm –rf /root -&gt; </a:t>
            </a:r>
            <a:r>
              <a:rPr lang="en-US" dirty="0" err="1">
                <a:ea typeface="+mn-lt"/>
                <a:cs typeface="+mn-lt"/>
              </a:rPr>
              <a:t>tega</a:t>
            </a:r>
            <a:r>
              <a:rPr lang="en-US" dirty="0">
                <a:ea typeface="+mn-lt"/>
                <a:cs typeface="+mn-lt"/>
              </a:rPr>
              <a:t> ne </a:t>
            </a:r>
            <a:r>
              <a:rPr lang="en-US" dirty="0" err="1">
                <a:ea typeface="+mn-lt"/>
                <a:cs typeface="+mn-lt"/>
              </a:rPr>
              <a:t>delamo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kaj</a:t>
            </a:r>
            <a:r>
              <a:rPr lang="en-US" dirty="0">
                <a:ea typeface="+mn-lt"/>
                <a:cs typeface="+mn-lt"/>
              </a:rPr>
              <a:t> pa </a:t>
            </a:r>
            <a:r>
              <a:rPr lang="en-US" dirty="0" err="1">
                <a:ea typeface="+mn-lt"/>
                <a:cs typeface="+mn-lt"/>
              </a:rPr>
              <a:t>naredi</a:t>
            </a:r>
            <a:r>
              <a:rPr lang="en-US" dirty="0">
                <a:ea typeface="+mn-lt"/>
                <a:cs typeface="+mn-lt"/>
              </a:rPr>
              <a:t>?)</a:t>
            </a:r>
          </a:p>
          <a:p>
            <a:endParaRPr lang="en-US" dirty="0"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 indent="0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8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6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8A30E0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F0610-0B88-4B60-9971-3973BB9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sz="3100" err="1"/>
              <a:t>Zastavice</a:t>
            </a:r>
            <a:r>
              <a:rPr lang="en-US" sz="3100"/>
              <a:t> </a:t>
            </a:r>
            <a:r>
              <a:rPr lang="en-US" sz="3100" err="1"/>
              <a:t>pri</a:t>
            </a:r>
            <a:r>
              <a:rPr lang="en-US" sz="3100"/>
              <a:t> </a:t>
            </a:r>
            <a:r>
              <a:rPr lang="en-US" sz="3100" err="1"/>
              <a:t>ukazih</a:t>
            </a:r>
            <a:r>
              <a:rPr lang="en-US" sz="3100"/>
              <a:t>, </a:t>
            </a:r>
            <a:r>
              <a:rPr lang="en-US" sz="3100" err="1"/>
              <a:t>preusmirjanje</a:t>
            </a:r>
            <a:r>
              <a:rPr lang="en-US" sz="3100"/>
              <a:t> in man </a:t>
            </a:r>
            <a:r>
              <a:rPr lang="en-US" sz="3100" err="1"/>
              <a:t>pagi</a:t>
            </a:r>
            <a:endParaRPr lang="en-US" sz="31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BB505B4-5258-42AC-95B4-8BE8BF4C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5" y="939730"/>
            <a:ext cx="5135797" cy="49780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A0AA-B138-47F1-ADD1-379BEA85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Zastavice uporabljamo, da natančneje določimo kako naj se ukaz izvede (-r, -p ,-no-pie...)</a:t>
            </a:r>
          </a:p>
          <a:p>
            <a:r>
              <a:rPr lang="en-US" sz="2400"/>
              <a:t>Preusmirjanje smo uporabili pri ukazu grep (ukaz 1 | ukaz 2) -&gt; izhod iz ukaza 1 gre kot vhod v ukaz 2)</a:t>
            </a:r>
          </a:p>
          <a:p>
            <a:r>
              <a:rPr lang="en-US" sz="2400"/>
              <a:t>Man pages -&gt; vir/dokumentacija vsakega ukaza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31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8A30E0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F2279-6199-4DCA-835B-EB85CD86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File System</a:t>
            </a: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6A509BCF-4E41-47F5-A778-B07DE989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399109"/>
            <a:ext cx="4309533" cy="221672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5E1DD3-E4F8-4918-8A28-5840D078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V Linux svetu je vse datoteka</a:t>
            </a:r>
          </a:p>
          <a:p>
            <a:r>
              <a:rPr lang="en-US" sz="2400"/>
              <a:t>Za napadalce pomembne datoteke in mape</a:t>
            </a:r>
          </a:p>
          <a:p>
            <a:pPr lvl="1"/>
            <a:r>
              <a:rPr lang="en-US" dirty="0"/>
              <a:t>Logs ( /var/log/)</a:t>
            </a:r>
          </a:p>
          <a:p>
            <a:pPr lvl="1"/>
            <a:r>
              <a:rPr lang="en-US" dirty="0"/>
              <a:t>System bins (/bin/)</a:t>
            </a:r>
          </a:p>
          <a:p>
            <a:pPr lvl="1"/>
            <a:r>
              <a:rPr lang="en-US" dirty="0"/>
              <a:t>Connections ( /proc/net/)</a:t>
            </a:r>
          </a:p>
          <a:p>
            <a:pPr lvl="1"/>
            <a:r>
              <a:rPr lang="en-US" dirty="0"/>
              <a:t>Configuration files ( /</a:t>
            </a:r>
            <a:r>
              <a:rPr lang="en-US"/>
              <a:t>etc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Users ( /home/ , /</a:t>
            </a:r>
            <a:r>
              <a:rPr lang="en-US"/>
              <a:t>etc</a:t>
            </a:r>
            <a:r>
              <a:rPr lang="en-US" dirty="0"/>
              <a:t>/passwd)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7145-9898-4C53-887E-FA37B4E3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5E81-127B-4043-ADEE-BF32B963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21"/>
            <a:ext cx="10515600" cy="518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Danes </a:t>
            </a:r>
            <a:r>
              <a:rPr lang="en-US" dirty="0" err="1"/>
              <a:t>zacnemo</a:t>
            </a:r>
            <a:r>
              <a:rPr lang="en-US" dirty="0"/>
              <a:t> reversing</a:t>
            </a:r>
          </a:p>
          <a:p>
            <a:r>
              <a:rPr lang="en-US" dirty="0"/>
              <a:t>Debugger: </a:t>
            </a:r>
            <a:r>
              <a:rPr lang="en-US" dirty="0" err="1"/>
              <a:t>gdb</a:t>
            </a:r>
            <a:r>
              <a:rPr lang="en-US" dirty="0"/>
              <a:t>(GNU debugger)</a:t>
            </a:r>
          </a:p>
          <a:p>
            <a:r>
              <a:rPr lang="en-US" dirty="0" err="1"/>
              <a:t>Disassambler</a:t>
            </a:r>
            <a:r>
              <a:rPr lang="en-US" dirty="0"/>
              <a:t>: </a:t>
            </a:r>
            <a:r>
              <a:rPr lang="en-US" dirty="0" err="1"/>
              <a:t>ghidra,IDA,hopper,radare</a:t>
            </a:r>
          </a:p>
          <a:p>
            <a:r>
              <a:rPr lang="en-US" dirty="0" err="1"/>
              <a:t>Uporabne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: </a:t>
            </a:r>
          </a:p>
          <a:p>
            <a:pPr lvl="1" indent="0"/>
            <a:r>
              <a:rPr lang="en-US" dirty="0"/>
              <a:t>file (</a:t>
            </a:r>
            <a:r>
              <a:rPr lang="en-US" dirty="0" err="1"/>
              <a:t>podatki</a:t>
            </a:r>
            <a:r>
              <a:rPr lang="en-US" dirty="0"/>
              <a:t> o </a:t>
            </a:r>
            <a:r>
              <a:rPr lang="en-US" dirty="0" err="1"/>
              <a:t>datoteki</a:t>
            </a:r>
            <a:r>
              <a:rPr lang="en-US" dirty="0"/>
              <a:t>)</a:t>
            </a:r>
          </a:p>
          <a:p>
            <a:pPr lvl="1" indent="0"/>
            <a:r>
              <a:rPr lang="en-US" dirty="0"/>
              <a:t>strings (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berljive</a:t>
            </a:r>
            <a:r>
              <a:rPr lang="en-US" dirty="0"/>
              <a:t> </a:t>
            </a:r>
            <a:r>
              <a:rPr lang="en-US" dirty="0" err="1"/>
              <a:t>nize</a:t>
            </a:r>
            <a:r>
              <a:rPr lang="en-US" dirty="0"/>
              <a:t> </a:t>
            </a:r>
            <a:r>
              <a:rPr lang="en-US" dirty="0" err="1"/>
              <a:t>pobere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)</a:t>
            </a:r>
          </a:p>
          <a:p>
            <a:pPr lvl="1" indent="0"/>
            <a:r>
              <a:rPr lang="en-US" dirty="0" err="1"/>
              <a:t>hexdump</a:t>
            </a:r>
            <a:r>
              <a:rPr lang="en-US" dirty="0"/>
              <a:t> (hex </a:t>
            </a:r>
            <a:r>
              <a:rPr lang="en-US" dirty="0" err="1"/>
              <a:t>representacija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)</a:t>
            </a:r>
          </a:p>
          <a:p>
            <a:pPr lvl="1" indent="0"/>
            <a:r>
              <a:rPr lang="en-US" dirty="0" err="1"/>
              <a:t>readelf</a:t>
            </a:r>
            <a:r>
              <a:rPr lang="en-US" dirty="0"/>
              <a:t> (</a:t>
            </a:r>
            <a:r>
              <a:rPr lang="en-US" dirty="0" err="1"/>
              <a:t>podatki</a:t>
            </a:r>
            <a:r>
              <a:rPr lang="en-US" dirty="0"/>
              <a:t> o </a:t>
            </a:r>
            <a:r>
              <a:rPr lang="en-US" dirty="0" err="1"/>
              <a:t>datoteki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ELF)</a:t>
            </a:r>
          </a:p>
          <a:p>
            <a:pPr lvl="1" indent="0"/>
            <a:r>
              <a:rPr lang="en-US" dirty="0" err="1"/>
              <a:t>objdump</a:t>
            </a:r>
            <a:r>
              <a:rPr lang="en-US" dirty="0"/>
              <a:t> (</a:t>
            </a:r>
            <a:r>
              <a:rPr lang="en-US" dirty="0" err="1"/>
              <a:t>koda</a:t>
            </a:r>
            <a:r>
              <a:rPr lang="en-US" dirty="0"/>
              <a:t>)</a:t>
            </a:r>
          </a:p>
          <a:p>
            <a:pPr lvl="1" indent="0"/>
            <a:r>
              <a:rPr lang="en-US" dirty="0" err="1"/>
              <a:t>gdb</a:t>
            </a:r>
            <a:r>
              <a:rPr lang="en-US" dirty="0"/>
              <a:t>(debugger)</a:t>
            </a:r>
          </a:p>
        </p:txBody>
      </p:sp>
    </p:spTree>
    <p:extLst>
      <p:ext uri="{BB962C8B-B14F-4D97-AF65-F5344CB8AC3E}">
        <p14:creationId xmlns:p14="http://schemas.microsoft.com/office/powerpoint/2010/main" val="15196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3029"/>
      </a:dk2>
      <a:lt2>
        <a:srgbClr val="F2F3F0"/>
      </a:lt2>
      <a:accent1>
        <a:srgbClr val="8A30E0"/>
      </a:accent1>
      <a:accent2>
        <a:srgbClr val="4F41D5"/>
      </a:accent2>
      <a:accent3>
        <a:srgbClr val="3069E0"/>
      </a:accent3>
      <a:accent4>
        <a:srgbClr val="1EA0CE"/>
      </a:accent4>
      <a:accent5>
        <a:srgbClr val="2AC2AB"/>
      </a:accent5>
      <a:accent6>
        <a:srgbClr val="1DC665"/>
      </a:accent6>
      <a:hlink>
        <a:srgbClr val="65993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BrushVTI</vt:lpstr>
      <vt:lpstr>PowerPoint Presentation</vt:lpstr>
      <vt:lpstr>Zakaj?</vt:lpstr>
      <vt:lpstr>Bash osnovni ukazi</vt:lpstr>
      <vt:lpstr>Najpogosteje uporabljeni ukazi</vt:lpstr>
      <vt:lpstr>Zastavice pri ukazih, preusmirjanje in man pagi</vt:lpstr>
      <vt:lpstr>File System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Urban</dc:creator>
  <cp:revision>262</cp:revision>
  <dcterms:created xsi:type="dcterms:W3CDTF">2020-10-14T13:22:53Z</dcterms:created>
  <dcterms:modified xsi:type="dcterms:W3CDTF">2022-01-13T12:23:26Z</dcterms:modified>
</cp:coreProperties>
</file>