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Ajay's Personal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- Vault of Code</a:t>
            </a:r>
          </a:p>
          <a:p>
            <a:r>
              <a:t>Web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simple personal portfolio website built using HTML.</a:t>
            </a:r>
          </a:p>
          <a:p>
            <a:r>
              <a:t>It showcases my introduction, education, skills, projects, and contact details.</a:t>
            </a:r>
          </a:p>
          <a:p>
            <a:r>
              <a:t>The project is part of my internship assignment at Vault of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simple layout</a:t>
            </a:r>
          </a:p>
          <a:p>
            <a:r>
              <a:t>- Sections: Home, About, Skills, Projects, Contact</a:t>
            </a:r>
          </a:p>
          <a:p>
            <a:r>
              <a:t>- Contact via Email: mr.uniqueajay@gmail.com</a:t>
            </a:r>
          </a:p>
          <a:p>
            <a:r>
              <a:t>- Responsive Design (Basic)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</a:t>
            </a:r>
          </a:p>
          <a:p>
            <a:r>
              <a:t>• CSS (Optional for styling)</a:t>
            </a:r>
          </a:p>
          <a:p>
            <a:r>
              <a:t>• GitHub for hosting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website is hosted using GitHub Pages:</a:t>
            </a:r>
          </a:p>
          <a:p>
            <a:r>
              <a:t>Repository: ajay-portfolio</a:t>
            </a:r>
          </a:p>
          <a:p>
            <a:r>
              <a:t>URL: https://akajay1708.github.io/ajay-portfolio/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