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04AB9-4071-E1EA-A6F5-1C97E6FC88AA}" v="336" dt="2024-09-11T11:12:43.272"/>
    <p1510:client id="{9A847295-C6DD-938E-F598-7589517EF618}" v="247" dt="2024-09-11T10:47:0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ki Matcharashvili" userId="S::macharashvili.akaki@kiu.edu.ge::ed97dbf2-b263-402f-a789-9f41d28e11b6" providerId="AD" clId="Web-{6EC04AB9-4071-E1EA-A6F5-1C97E6FC88AA}"/>
    <pc:docChg chg="addSld modSld">
      <pc:chgData name="Akaki Matcharashvili" userId="S::macharashvili.akaki@kiu.edu.ge::ed97dbf2-b263-402f-a789-9f41d28e11b6" providerId="AD" clId="Web-{6EC04AB9-4071-E1EA-A6F5-1C97E6FC88AA}" dt="2024-09-11T11:12:43.272" v="280"/>
      <pc:docMkLst>
        <pc:docMk/>
      </pc:docMkLst>
      <pc:sldChg chg="addSp delSp modSp mod setBg">
        <pc:chgData name="Akaki Matcharashvili" userId="S::macharashvili.akaki@kiu.edu.ge::ed97dbf2-b263-402f-a789-9f41d28e11b6" providerId="AD" clId="Web-{6EC04AB9-4071-E1EA-A6F5-1C97E6FC88AA}" dt="2024-09-11T10:57:18.994" v="112"/>
        <pc:sldMkLst>
          <pc:docMk/>
          <pc:sldMk cId="313043971" sldId="267"/>
        </pc:sldMkLst>
        <pc:spChg chg="mod">
          <ac:chgData name="Akaki Matcharashvili" userId="S::macharashvili.akaki@kiu.edu.ge::ed97dbf2-b263-402f-a789-9f41d28e11b6" providerId="AD" clId="Web-{6EC04AB9-4071-E1EA-A6F5-1C97E6FC88AA}" dt="2024-09-11T10:48:11.322" v="12" actId="20577"/>
          <ac:spMkLst>
            <pc:docMk/>
            <pc:sldMk cId="313043971" sldId="267"/>
            <ac:spMk id="2" creationId="{B353A413-AAB8-3E48-D4DA-48DDDE3007D9}"/>
          </ac:spMkLst>
        </pc:spChg>
        <pc:spChg chg="del mod">
          <ac:chgData name="Akaki Matcharashvili" userId="S::macharashvili.akaki@kiu.edu.ge::ed97dbf2-b263-402f-a789-9f41d28e11b6" providerId="AD" clId="Web-{6EC04AB9-4071-E1EA-A6F5-1C97E6FC88AA}" dt="2024-09-11T10:47:36.118" v="1"/>
          <ac:spMkLst>
            <pc:docMk/>
            <pc:sldMk cId="313043971" sldId="267"/>
            <ac:spMk id="3" creationId="{DC47D217-BE9C-6A18-B4E7-AF0DBFDA0D9E}"/>
          </ac:spMkLst>
        </pc:spChg>
        <pc:spChg chg="add mod">
          <ac:chgData name="Akaki Matcharashvili" userId="S::macharashvili.akaki@kiu.edu.ge::ed97dbf2-b263-402f-a789-9f41d28e11b6" providerId="AD" clId="Web-{6EC04AB9-4071-E1EA-A6F5-1C97E6FC88AA}" dt="2024-09-11T10:50:49.905" v="69" actId="1076"/>
          <ac:spMkLst>
            <pc:docMk/>
            <pc:sldMk cId="313043971" sldId="267"/>
            <ac:spMk id="4" creationId="{C61EE833-00A4-267C-392B-72FDF1F3E047}"/>
          </ac:spMkLst>
        </pc:spChg>
        <pc:spChg chg="add mod">
          <ac:chgData name="Akaki Matcharashvili" userId="S::macharashvili.akaki@kiu.edu.ge::ed97dbf2-b263-402f-a789-9f41d28e11b6" providerId="AD" clId="Web-{6EC04AB9-4071-E1EA-A6F5-1C97E6FC88AA}" dt="2024-09-11T10:50:46.686" v="68" actId="1076"/>
          <ac:spMkLst>
            <pc:docMk/>
            <pc:sldMk cId="313043971" sldId="267"/>
            <ac:spMk id="6" creationId="{E639EE30-680B-2155-0FC9-3F1DE39DD5D4}"/>
          </ac:spMkLst>
        </pc:spChg>
        <pc:spChg chg="add mod">
          <ac:chgData name="Akaki Matcharashvili" userId="S::macharashvili.akaki@kiu.edu.ge::ed97dbf2-b263-402f-a789-9f41d28e11b6" providerId="AD" clId="Web-{6EC04AB9-4071-E1EA-A6F5-1C97E6FC88AA}" dt="2024-09-11T10:56:12.305" v="92" actId="14100"/>
          <ac:spMkLst>
            <pc:docMk/>
            <pc:sldMk cId="313043971" sldId="267"/>
            <ac:spMk id="7" creationId="{184814E8-BAA8-BC4D-386F-D6F8E1AEB6AB}"/>
          </ac:spMkLst>
        </pc:spChg>
        <pc:spChg chg="add mod">
          <ac:chgData name="Akaki Matcharashvili" userId="S::macharashvili.akaki@kiu.edu.ge::ed97dbf2-b263-402f-a789-9f41d28e11b6" providerId="AD" clId="Web-{6EC04AB9-4071-E1EA-A6F5-1C97E6FC88AA}" dt="2024-09-11T10:57:01.791" v="110" actId="1076"/>
          <ac:spMkLst>
            <pc:docMk/>
            <pc:sldMk cId="313043971" sldId="267"/>
            <ac:spMk id="8" creationId="{419FD732-9C3D-790C-E9E9-71849B0EC8DD}"/>
          </ac:spMkLst>
        </pc:spChg>
        <pc:spChg chg="add del">
          <ac:chgData name="Akaki Matcharashvili" userId="S::macharashvili.akaki@kiu.edu.ge::ed97dbf2-b263-402f-a789-9f41d28e11b6" providerId="AD" clId="Web-{6EC04AB9-4071-E1EA-A6F5-1C97E6FC88AA}" dt="2024-09-11T10:48:08.009" v="11"/>
          <ac:spMkLst>
            <pc:docMk/>
            <pc:sldMk cId="313043971" sldId="267"/>
            <ac:spMk id="9" creationId="{37011A86-DB53-41C7-94D9-9B8BF9DF1F8E}"/>
          </ac:spMkLst>
        </pc:spChg>
        <pc:spChg chg="add del">
          <ac:chgData name="Akaki Matcharashvili" userId="S::macharashvili.akaki@kiu.edu.ge::ed97dbf2-b263-402f-a789-9f41d28e11b6" providerId="AD" clId="Web-{6EC04AB9-4071-E1EA-A6F5-1C97E6FC88AA}" dt="2024-09-11T10:48:08.009" v="11"/>
          <ac:spMkLst>
            <pc:docMk/>
            <pc:sldMk cId="313043971" sldId="267"/>
            <ac:spMk id="11" creationId="{C5258B9E-C015-412F-9B81-E40D361E9D99}"/>
          </ac:spMkLst>
        </pc:spChg>
        <pc:spChg chg="add del">
          <ac:chgData name="Akaki Matcharashvili" userId="S::macharashvili.akaki@kiu.edu.ge::ed97dbf2-b263-402f-a789-9f41d28e11b6" providerId="AD" clId="Web-{6EC04AB9-4071-E1EA-A6F5-1C97E6FC88AA}" dt="2024-09-11T10:48:07.962" v="10"/>
          <ac:spMkLst>
            <pc:docMk/>
            <pc:sldMk cId="313043971" sldId="267"/>
            <ac:spMk id="25" creationId="{3472B768-D6CA-45E8-B749-DE0F9D4831AA}"/>
          </ac:spMkLst>
        </pc:spChg>
        <pc:spChg chg="add del">
          <ac:chgData name="Akaki Matcharashvili" userId="S::macharashvili.akaki@kiu.edu.ge::ed97dbf2-b263-402f-a789-9f41d28e11b6" providerId="AD" clId="Web-{6EC04AB9-4071-E1EA-A6F5-1C97E6FC88AA}" dt="2024-09-11T10:48:07.962" v="10"/>
          <ac:spMkLst>
            <pc:docMk/>
            <pc:sldMk cId="313043971" sldId="267"/>
            <ac:spMk id="27" creationId="{13F26D5C-77E9-4A8D-95F0-1635BAD12650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0:48:08.009" v="11"/>
          <ac:spMkLst>
            <pc:docMk/>
            <pc:sldMk cId="313043971" sldId="267"/>
            <ac:spMk id="35" creationId="{4A42768F-95BB-478A-ADFA-24FD8097F221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0:48:08.009" v="11"/>
          <ac:spMkLst>
            <pc:docMk/>
            <pc:sldMk cId="313043971" sldId="267"/>
            <ac:spMk id="37" creationId="{13F26D5C-77E9-4A8D-95F0-1635BAD12650}"/>
          </ac:spMkLst>
        </pc:spChg>
        <pc:picChg chg="add del">
          <ac:chgData name="Akaki Matcharashvili" userId="S::macharashvili.akaki@kiu.edu.ge::ed97dbf2-b263-402f-a789-9f41d28e11b6" providerId="AD" clId="Web-{6EC04AB9-4071-E1EA-A6F5-1C97E6FC88AA}" dt="2024-09-11T10:47:54.993" v="8"/>
          <ac:picMkLst>
            <pc:docMk/>
            <pc:sldMk cId="313043971" sldId="267"/>
            <ac:picMk id="5" creationId="{5A844BE2-0286-49D3-67E0-3A8C34AD8BF8}"/>
          </ac:picMkLst>
        </pc:picChg>
        <pc:picChg chg="add del">
          <ac:chgData name="Akaki Matcharashvili" userId="S::macharashvili.akaki@kiu.edu.ge::ed97dbf2-b263-402f-a789-9f41d28e11b6" providerId="AD" clId="Web-{6EC04AB9-4071-E1EA-A6F5-1C97E6FC88AA}" dt="2024-09-11T10:48:07.962" v="10"/>
          <ac:picMkLst>
            <pc:docMk/>
            <pc:sldMk cId="313043971" sldId="267"/>
            <ac:picMk id="17" creationId="{DB3913B4-5222-BF8B-8D89-442C7E567C38}"/>
          </ac:picMkLst>
        </pc:picChg>
        <pc:picChg chg="add mod">
          <ac:chgData name="Akaki Matcharashvili" userId="S::macharashvili.akaki@kiu.edu.ge::ed97dbf2-b263-402f-a789-9f41d28e11b6" providerId="AD" clId="Web-{6EC04AB9-4071-E1EA-A6F5-1C97E6FC88AA}" dt="2024-09-11T10:57:18.994" v="112"/>
          <ac:picMkLst>
            <pc:docMk/>
            <pc:sldMk cId="313043971" sldId="267"/>
            <ac:picMk id="36" creationId="{76FD5FB4-9D33-E31D-63E8-A93B41C913FF}"/>
          </ac:picMkLst>
        </pc:picChg>
        <pc:cxnChg chg="add del">
          <ac:chgData name="Akaki Matcharashvili" userId="S::macharashvili.akaki@kiu.edu.ge::ed97dbf2-b263-402f-a789-9f41d28e11b6" providerId="AD" clId="Web-{6EC04AB9-4071-E1EA-A6F5-1C97E6FC88AA}" dt="2024-09-11T10:48:08.009" v="11"/>
          <ac:cxnSpMkLst>
            <pc:docMk/>
            <pc:sldMk cId="313043971" sldId="267"/>
            <ac:cxnSpMk id="13" creationId="{814332FE-82B3-4EC0-8568-D8763144029E}"/>
          </ac:cxnSpMkLst>
        </pc:cxnChg>
        <pc:cxnChg chg="add del">
          <ac:chgData name="Akaki Matcharashvili" userId="S::macharashvili.akaki@kiu.edu.ge::ed97dbf2-b263-402f-a789-9f41d28e11b6" providerId="AD" clId="Web-{6EC04AB9-4071-E1EA-A6F5-1C97E6FC88AA}" dt="2024-09-11T10:48:08.009" v="11"/>
          <ac:cxnSpMkLst>
            <pc:docMk/>
            <pc:sldMk cId="313043971" sldId="267"/>
            <ac:cxnSpMk id="15" creationId="{7B5E59FA-8FDE-43F6-BEAF-F8D715BA5501}"/>
          </ac:cxnSpMkLst>
        </pc:cxnChg>
        <pc:cxnChg chg="add del">
          <ac:chgData name="Akaki Matcharashvili" userId="S::macharashvili.akaki@kiu.edu.ge::ed97dbf2-b263-402f-a789-9f41d28e11b6" providerId="AD" clId="Web-{6EC04AB9-4071-E1EA-A6F5-1C97E6FC88AA}" dt="2024-09-11T10:48:07.962" v="10"/>
          <ac:cxnSpMkLst>
            <pc:docMk/>
            <pc:sldMk cId="313043971" sldId="267"/>
            <ac:cxnSpMk id="21" creationId="{462919E4-C488-4107-9EF1-66152F848008}"/>
          </ac:cxnSpMkLst>
        </pc:cxnChg>
        <pc:cxnChg chg="add del">
          <ac:chgData name="Akaki Matcharashvili" userId="S::macharashvili.akaki@kiu.edu.ge::ed97dbf2-b263-402f-a789-9f41d28e11b6" providerId="AD" clId="Web-{6EC04AB9-4071-E1EA-A6F5-1C97E6FC88AA}" dt="2024-09-11T10:48:07.962" v="10"/>
          <ac:cxnSpMkLst>
            <pc:docMk/>
            <pc:sldMk cId="313043971" sldId="267"/>
            <ac:cxnSpMk id="23" creationId="{0BF79732-4088-424C-A653-4534E4389443}"/>
          </ac:cxnSpMkLst>
        </pc:cxnChg>
        <pc:cxnChg chg="add del">
          <ac:chgData name="Akaki Matcharashvili" userId="S::macharashvili.akaki@kiu.edu.ge::ed97dbf2-b263-402f-a789-9f41d28e11b6" providerId="AD" clId="Web-{6EC04AB9-4071-E1EA-A6F5-1C97E6FC88AA}" dt="2024-09-11T10:48:07.962" v="10"/>
          <ac:cxnSpMkLst>
            <pc:docMk/>
            <pc:sldMk cId="313043971" sldId="267"/>
            <ac:cxnSpMk id="29" creationId="{0632DC5A-0728-490F-8655-6B437782704C}"/>
          </ac:cxnSpMkLst>
        </pc:cxnChg>
        <pc:cxnChg chg="add del">
          <ac:chgData name="Akaki Matcharashvili" userId="S::macharashvili.akaki@kiu.edu.ge::ed97dbf2-b263-402f-a789-9f41d28e11b6" providerId="AD" clId="Web-{6EC04AB9-4071-E1EA-A6F5-1C97E6FC88AA}" dt="2024-09-11T10:48:07.962" v="10"/>
          <ac:cxnSpMkLst>
            <pc:docMk/>
            <pc:sldMk cId="313043971" sldId="267"/>
            <ac:cxnSpMk id="31" creationId="{28BB1F6D-CF9C-422D-9324-C46415BB9D7D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0:48:08.009" v="11"/>
          <ac:cxnSpMkLst>
            <pc:docMk/>
            <pc:sldMk cId="313043971" sldId="267"/>
            <ac:cxnSpMk id="33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0:48:08.009" v="11"/>
          <ac:cxnSpMkLst>
            <pc:docMk/>
            <pc:sldMk cId="313043971" sldId="267"/>
            <ac:cxnSpMk id="34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0:48:08.009" v="11"/>
          <ac:cxnSpMkLst>
            <pc:docMk/>
            <pc:sldMk cId="313043971" sldId="267"/>
            <ac:cxnSpMk id="38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0:48:08.009" v="11"/>
          <ac:cxnSpMkLst>
            <pc:docMk/>
            <pc:sldMk cId="313043971" sldId="267"/>
            <ac:cxnSpMk id="39" creationId="{28BB1F6D-CF9C-422D-9324-C46415BB9D7D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6EC04AB9-4071-E1EA-A6F5-1C97E6FC88AA}" dt="2024-09-11T11:01:18.392" v="185" actId="14100"/>
        <pc:sldMkLst>
          <pc:docMk/>
          <pc:sldMk cId="116005322" sldId="268"/>
        </pc:sldMkLst>
        <pc:spChg chg="mod ord">
          <ac:chgData name="Akaki Matcharashvili" userId="S::macharashvili.akaki@kiu.edu.ge::ed97dbf2-b263-402f-a789-9f41d28e11b6" providerId="AD" clId="Web-{6EC04AB9-4071-E1EA-A6F5-1C97E6FC88AA}" dt="2024-09-11T11:01:18.392" v="185" actId="14100"/>
          <ac:spMkLst>
            <pc:docMk/>
            <pc:sldMk cId="116005322" sldId="268"/>
            <ac:spMk id="2" creationId="{8DFBAD5B-75AF-08FB-208F-D2D4B3AC8D1B}"/>
          </ac:spMkLst>
        </pc:spChg>
        <pc:spChg chg="del">
          <ac:chgData name="Akaki Matcharashvili" userId="S::macharashvili.akaki@kiu.edu.ge::ed97dbf2-b263-402f-a789-9f41d28e11b6" providerId="AD" clId="Web-{6EC04AB9-4071-E1EA-A6F5-1C97E6FC88AA}" dt="2024-09-11T10:58:33.887" v="127"/>
          <ac:spMkLst>
            <pc:docMk/>
            <pc:sldMk cId="116005322" sldId="268"/>
            <ac:spMk id="3" creationId="{DA820F02-F9A9-E2D7-3842-6C9666FFD34D}"/>
          </ac:spMkLst>
        </pc:spChg>
        <pc:spChg chg="add del mod">
          <ac:chgData name="Akaki Matcharashvili" userId="S::macharashvili.akaki@kiu.edu.ge::ed97dbf2-b263-402f-a789-9f41d28e11b6" providerId="AD" clId="Web-{6EC04AB9-4071-E1EA-A6F5-1C97E6FC88AA}" dt="2024-09-11T10:58:38.591" v="131"/>
          <ac:spMkLst>
            <pc:docMk/>
            <pc:sldMk cId="116005322" sldId="268"/>
            <ac:spMk id="5" creationId="{991615BD-2130-3F84-5C0F-9F16CCACE8DD}"/>
          </ac:spMkLst>
        </pc:spChg>
        <pc:spChg chg="add del mod">
          <ac:chgData name="Akaki Matcharashvili" userId="S::macharashvili.akaki@kiu.edu.ge::ed97dbf2-b263-402f-a789-9f41d28e11b6" providerId="AD" clId="Web-{6EC04AB9-4071-E1EA-A6F5-1C97E6FC88AA}" dt="2024-09-11T10:59:45.436" v="141"/>
          <ac:spMkLst>
            <pc:docMk/>
            <pc:sldMk cId="116005322" sldId="268"/>
            <ac:spMk id="8" creationId="{2805F0FE-C6B6-FA26-6EED-C2B9FEA8F0C4}"/>
          </ac:spMkLst>
        </pc:spChg>
        <pc:spChg chg="add del mod">
          <ac:chgData name="Akaki Matcharashvili" userId="S::macharashvili.akaki@kiu.edu.ge::ed97dbf2-b263-402f-a789-9f41d28e11b6" providerId="AD" clId="Web-{6EC04AB9-4071-E1EA-A6F5-1C97E6FC88AA}" dt="2024-09-11T10:59:26.326" v="139"/>
          <ac:spMkLst>
            <pc:docMk/>
            <pc:sldMk cId="116005322" sldId="268"/>
            <ac:spMk id="10" creationId="{7E9830F4-699A-6640-6134-6CA2AD453FD6}"/>
          </ac:spMkLst>
        </pc:spChg>
        <pc:spChg chg="add del mod">
          <ac:chgData name="Akaki Matcharashvili" userId="S::macharashvili.akaki@kiu.edu.ge::ed97dbf2-b263-402f-a789-9f41d28e11b6" providerId="AD" clId="Web-{6EC04AB9-4071-E1EA-A6F5-1C97E6FC88AA}" dt="2024-09-11T11:00:02.968" v="152"/>
          <ac:spMkLst>
            <pc:docMk/>
            <pc:sldMk cId="116005322" sldId="268"/>
            <ac:spMk id="13" creationId="{84994FA2-AC0C-93D9-BAB4-17F8011D0551}"/>
          </ac:spMkLst>
        </pc:spChg>
        <pc:spChg chg="add del mod">
          <ac:chgData name="Akaki Matcharashvili" userId="S::macharashvili.akaki@kiu.edu.ge::ed97dbf2-b263-402f-a789-9f41d28e11b6" providerId="AD" clId="Web-{6EC04AB9-4071-E1EA-A6F5-1C97E6FC88AA}" dt="2024-09-11T10:59:54.984" v="149"/>
          <ac:spMkLst>
            <pc:docMk/>
            <pc:sldMk cId="116005322" sldId="268"/>
            <ac:spMk id="16" creationId="{736294D2-2F5C-A6E7-CE18-0CD1FBFEC391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0:59:58.437" v="151"/>
          <ac:spMkLst>
            <pc:docMk/>
            <pc:sldMk cId="116005322" sldId="268"/>
            <ac:spMk id="22" creationId="{C3297213-B630-4CFA-8FE1-099659C5DB66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0:59:58.437" v="151"/>
          <ac:spMkLst>
            <pc:docMk/>
            <pc:sldMk cId="116005322" sldId="268"/>
            <ac:spMk id="24" creationId="{13F26D5C-77E9-4A8D-95F0-1635BAD12650}"/>
          </ac:spMkLst>
        </pc:spChg>
        <pc:picChg chg="add del mod ord">
          <ac:chgData name="Akaki Matcharashvili" userId="S::macharashvili.akaki@kiu.edu.ge::ed97dbf2-b263-402f-a789-9f41d28e11b6" providerId="AD" clId="Web-{6EC04AB9-4071-E1EA-A6F5-1C97E6FC88AA}" dt="2024-09-11T10:58:38.669" v="132"/>
          <ac:picMkLst>
            <pc:docMk/>
            <pc:sldMk cId="116005322" sldId="268"/>
            <ac:picMk id="4" creationId="{74DFCA25-8582-EA32-C2A1-99C298719C8B}"/>
          </ac:picMkLst>
        </pc:picChg>
        <pc:picChg chg="add del mod ord">
          <ac:chgData name="Akaki Matcharashvili" userId="S::macharashvili.akaki@kiu.edu.ge::ed97dbf2-b263-402f-a789-9f41d28e11b6" providerId="AD" clId="Web-{6EC04AB9-4071-E1EA-A6F5-1C97E6FC88AA}" dt="2024-09-11T10:59:26.326" v="140"/>
          <ac:picMkLst>
            <pc:docMk/>
            <pc:sldMk cId="116005322" sldId="268"/>
            <ac:picMk id="9" creationId="{8B29F3CB-DC37-4A04-70FE-00EA3F47FA8B}"/>
          </ac:picMkLst>
        </pc:picChg>
        <pc:picChg chg="add del mod ord">
          <ac:chgData name="Akaki Matcharashvili" userId="S::macharashvili.akaki@kiu.edu.ge::ed97dbf2-b263-402f-a789-9f41d28e11b6" providerId="AD" clId="Web-{6EC04AB9-4071-E1EA-A6F5-1C97E6FC88AA}" dt="2024-09-11T10:59:58.437" v="151"/>
          <ac:picMkLst>
            <pc:docMk/>
            <pc:sldMk cId="116005322" sldId="268"/>
            <ac:picMk id="12" creationId="{2274B925-B229-BDF9-55F2-F4352FFA6C17}"/>
          </ac:picMkLst>
        </pc:picChg>
        <pc:cxnChg chg="add">
          <ac:chgData name="Akaki Matcharashvili" userId="S::macharashvili.akaki@kiu.edu.ge::ed97dbf2-b263-402f-a789-9f41d28e11b6" providerId="AD" clId="Web-{6EC04AB9-4071-E1EA-A6F5-1C97E6FC88AA}" dt="2024-09-11T10:59:58.437" v="151"/>
          <ac:cxnSpMkLst>
            <pc:docMk/>
            <pc:sldMk cId="116005322" sldId="268"/>
            <ac:cxnSpMk id="18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0:59:58.437" v="151"/>
          <ac:cxnSpMkLst>
            <pc:docMk/>
            <pc:sldMk cId="116005322" sldId="268"/>
            <ac:cxnSpMk id="20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0:59:58.437" v="151"/>
          <ac:cxnSpMkLst>
            <pc:docMk/>
            <pc:sldMk cId="116005322" sldId="268"/>
            <ac:cxnSpMk id="26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0:59:58.437" v="151"/>
          <ac:cxnSpMkLst>
            <pc:docMk/>
            <pc:sldMk cId="116005322" sldId="268"/>
            <ac:cxnSpMk id="28" creationId="{28BB1F6D-CF9C-422D-9324-C46415BB9D7D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6EC04AB9-4071-E1EA-A6F5-1C97E6FC88AA}" dt="2024-09-11T11:02:49.676" v="204" actId="20577"/>
        <pc:sldMkLst>
          <pc:docMk/>
          <pc:sldMk cId="1845841794" sldId="269"/>
        </pc:sldMkLst>
        <pc:spChg chg="mod ord">
          <ac:chgData name="Akaki Matcharashvili" userId="S::macharashvili.akaki@kiu.edu.ge::ed97dbf2-b263-402f-a789-9f41d28e11b6" providerId="AD" clId="Web-{6EC04AB9-4071-E1EA-A6F5-1C97E6FC88AA}" dt="2024-09-11T11:02:49.676" v="204" actId="20577"/>
          <ac:spMkLst>
            <pc:docMk/>
            <pc:sldMk cId="1845841794" sldId="269"/>
            <ac:spMk id="2" creationId="{C10475FB-5BBA-EE9F-267C-DFD9CA7EF36D}"/>
          </ac:spMkLst>
        </pc:spChg>
        <pc:spChg chg="del">
          <ac:chgData name="Akaki Matcharashvili" userId="S::macharashvili.akaki@kiu.edu.ge::ed97dbf2-b263-402f-a789-9f41d28e11b6" providerId="AD" clId="Web-{6EC04AB9-4071-E1EA-A6F5-1C97E6FC88AA}" dt="2024-09-11T11:00:52.485" v="168"/>
          <ac:spMkLst>
            <pc:docMk/>
            <pc:sldMk cId="1845841794" sldId="269"/>
            <ac:spMk id="3" creationId="{4443FA0D-52E4-CBC3-C867-815352356A1F}"/>
          </ac:spMkLst>
        </pc:spChg>
        <pc:spChg chg="add del mod">
          <ac:chgData name="Akaki Matcharashvili" userId="S::macharashvili.akaki@kiu.edu.ge::ed97dbf2-b263-402f-a789-9f41d28e11b6" providerId="AD" clId="Web-{6EC04AB9-4071-E1EA-A6F5-1C97E6FC88AA}" dt="2024-09-11T11:01:08.798" v="176"/>
          <ac:spMkLst>
            <pc:docMk/>
            <pc:sldMk cId="1845841794" sldId="269"/>
            <ac:spMk id="5" creationId="{E78CEF8D-4FFA-8E2B-163E-7E401F166B79}"/>
          </ac:spMkLst>
        </pc:spChg>
        <pc:spChg chg="add del">
          <ac:chgData name="Akaki Matcharashvili" userId="S::macharashvili.akaki@kiu.edu.ge::ed97dbf2-b263-402f-a789-9f41d28e11b6" providerId="AD" clId="Web-{6EC04AB9-4071-E1EA-A6F5-1C97E6FC88AA}" dt="2024-09-11T11:02:33.473" v="202"/>
          <ac:spMkLst>
            <pc:docMk/>
            <pc:sldMk cId="1845841794" sldId="269"/>
            <ac:spMk id="10" creationId="{37011A86-DB53-41C7-94D9-9B8BF9DF1F8E}"/>
          </ac:spMkLst>
        </pc:spChg>
        <pc:spChg chg="add del">
          <ac:chgData name="Akaki Matcharashvili" userId="S::macharashvili.akaki@kiu.edu.ge::ed97dbf2-b263-402f-a789-9f41d28e11b6" providerId="AD" clId="Web-{6EC04AB9-4071-E1EA-A6F5-1C97E6FC88AA}" dt="2024-09-11T11:02:33.473" v="202"/>
          <ac:spMkLst>
            <pc:docMk/>
            <pc:sldMk cId="1845841794" sldId="269"/>
            <ac:spMk id="12" creationId="{C5258B9E-C015-412F-9B81-E40D361E9D99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02:33.473" v="202"/>
          <ac:spMkLst>
            <pc:docMk/>
            <pc:sldMk cId="1845841794" sldId="269"/>
            <ac:spMk id="25" creationId="{CD18051F-0BA4-4C80-832C-1845011B9CAF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02:33.473" v="202"/>
          <ac:spMkLst>
            <pc:docMk/>
            <pc:sldMk cId="1845841794" sldId="269"/>
            <ac:spMk id="27" creationId="{13F26D5C-77E9-4A8D-95F0-1635BAD12650}"/>
          </ac:spMkLst>
        </pc:spChg>
        <pc:picChg chg="add mod ord">
          <ac:chgData name="Akaki Matcharashvili" userId="S::macharashvili.akaki@kiu.edu.ge::ed97dbf2-b263-402f-a789-9f41d28e11b6" providerId="AD" clId="Web-{6EC04AB9-4071-E1EA-A6F5-1C97E6FC88AA}" dt="2024-09-11T11:02:33.473" v="202"/>
          <ac:picMkLst>
            <pc:docMk/>
            <pc:sldMk cId="1845841794" sldId="269"/>
            <ac:picMk id="4" creationId="{EED71D4B-E402-FFA4-1476-BD91110C5B1A}"/>
          </ac:picMkLst>
        </pc:picChg>
        <pc:cxnChg chg="add del">
          <ac:chgData name="Akaki Matcharashvili" userId="S::macharashvili.akaki@kiu.edu.ge::ed97dbf2-b263-402f-a789-9f41d28e11b6" providerId="AD" clId="Web-{6EC04AB9-4071-E1EA-A6F5-1C97E6FC88AA}" dt="2024-09-11T11:02:33.473" v="202"/>
          <ac:cxnSpMkLst>
            <pc:docMk/>
            <pc:sldMk cId="1845841794" sldId="269"/>
            <ac:cxnSpMk id="14" creationId="{814332FE-82B3-4EC0-8568-D8763144029E}"/>
          </ac:cxnSpMkLst>
        </pc:cxnChg>
        <pc:cxnChg chg="add del">
          <ac:chgData name="Akaki Matcharashvili" userId="S::macharashvili.akaki@kiu.edu.ge::ed97dbf2-b263-402f-a789-9f41d28e11b6" providerId="AD" clId="Web-{6EC04AB9-4071-E1EA-A6F5-1C97E6FC88AA}" dt="2024-09-11T11:02:33.473" v="202"/>
          <ac:cxnSpMkLst>
            <pc:docMk/>
            <pc:sldMk cId="1845841794" sldId="269"/>
            <ac:cxnSpMk id="16" creationId="{7B5E59FA-8FDE-43F6-BEAF-F8D715BA5501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2:33.473" v="202"/>
          <ac:cxnSpMkLst>
            <pc:docMk/>
            <pc:sldMk cId="1845841794" sldId="269"/>
            <ac:cxnSpMk id="21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2:33.473" v="202"/>
          <ac:cxnSpMkLst>
            <pc:docMk/>
            <pc:sldMk cId="1845841794" sldId="269"/>
            <ac:cxnSpMk id="23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2:33.473" v="202"/>
          <ac:cxnSpMkLst>
            <pc:docMk/>
            <pc:sldMk cId="1845841794" sldId="269"/>
            <ac:cxnSpMk id="29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2:33.473" v="202"/>
          <ac:cxnSpMkLst>
            <pc:docMk/>
            <pc:sldMk cId="1845841794" sldId="269"/>
            <ac:cxnSpMk id="31" creationId="{28BB1F6D-CF9C-422D-9324-C46415BB9D7D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6EC04AB9-4071-E1EA-A6F5-1C97E6FC88AA}" dt="2024-09-11T11:05:12.587" v="222"/>
        <pc:sldMkLst>
          <pc:docMk/>
          <pc:sldMk cId="969404174" sldId="270"/>
        </pc:sldMkLst>
        <pc:spChg chg="mod">
          <ac:chgData name="Akaki Matcharashvili" userId="S::macharashvili.akaki@kiu.edu.ge::ed97dbf2-b263-402f-a789-9f41d28e11b6" providerId="AD" clId="Web-{6EC04AB9-4071-E1EA-A6F5-1C97E6FC88AA}" dt="2024-09-11T11:05:12.587" v="222"/>
          <ac:spMkLst>
            <pc:docMk/>
            <pc:sldMk cId="969404174" sldId="270"/>
            <ac:spMk id="2" creationId="{8E2CF453-875D-503D-A54A-0D9A4250F6D8}"/>
          </ac:spMkLst>
        </pc:spChg>
        <pc:spChg chg="del">
          <ac:chgData name="Akaki Matcharashvili" userId="S::macharashvili.akaki@kiu.edu.ge::ed97dbf2-b263-402f-a789-9f41d28e11b6" providerId="AD" clId="Web-{6EC04AB9-4071-E1EA-A6F5-1C97E6FC88AA}" dt="2024-09-11T11:04:49.992" v="209"/>
          <ac:spMkLst>
            <pc:docMk/>
            <pc:sldMk cId="969404174" sldId="270"/>
            <ac:spMk id="3" creationId="{16F51117-AC34-3052-49E6-8939CF363009}"/>
          </ac:spMkLst>
        </pc:spChg>
        <pc:spChg chg="add del">
          <ac:chgData name="Akaki Matcharashvili" userId="S::macharashvili.akaki@kiu.edu.ge::ed97dbf2-b263-402f-a789-9f41d28e11b6" providerId="AD" clId="Web-{6EC04AB9-4071-E1EA-A6F5-1C97E6FC88AA}" dt="2024-09-11T11:05:12.587" v="222"/>
          <ac:spMkLst>
            <pc:docMk/>
            <pc:sldMk cId="969404174" sldId="270"/>
            <ac:spMk id="13" creationId="{4A42768F-95BB-478A-ADFA-24FD8097F221}"/>
          </ac:spMkLst>
        </pc:spChg>
        <pc:spChg chg="add del">
          <ac:chgData name="Akaki Matcharashvili" userId="S::macharashvili.akaki@kiu.edu.ge::ed97dbf2-b263-402f-a789-9f41d28e11b6" providerId="AD" clId="Web-{6EC04AB9-4071-E1EA-A6F5-1C97E6FC88AA}" dt="2024-09-11T11:05:12.587" v="222"/>
          <ac:spMkLst>
            <pc:docMk/>
            <pc:sldMk cId="969404174" sldId="270"/>
            <ac:spMk id="15" creationId="{13F26D5C-77E9-4A8D-95F0-1635BAD12650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05:12.587" v="222"/>
          <ac:spMkLst>
            <pc:docMk/>
            <pc:sldMk cId="969404174" sldId="270"/>
            <ac:spMk id="28" creationId="{CD18051F-0BA4-4C80-832C-1845011B9CAF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05:12.587" v="222"/>
          <ac:spMkLst>
            <pc:docMk/>
            <pc:sldMk cId="969404174" sldId="270"/>
            <ac:spMk id="30" creationId="{13F26D5C-77E9-4A8D-95F0-1635BAD12650}"/>
          </ac:spMkLst>
        </pc:spChg>
        <pc:picChg chg="add mod">
          <ac:chgData name="Akaki Matcharashvili" userId="S::macharashvili.akaki@kiu.edu.ge::ed97dbf2-b263-402f-a789-9f41d28e11b6" providerId="AD" clId="Web-{6EC04AB9-4071-E1EA-A6F5-1C97E6FC88AA}" dt="2024-09-11T11:05:12.587" v="222"/>
          <ac:picMkLst>
            <pc:docMk/>
            <pc:sldMk cId="969404174" sldId="270"/>
            <ac:picMk id="5" creationId="{29376DD0-72C0-19E7-5491-AB8351A7CCCC}"/>
          </ac:picMkLst>
        </pc:picChg>
        <pc:cxnChg chg="add del">
          <ac:chgData name="Akaki Matcharashvili" userId="S::macharashvili.akaki@kiu.edu.ge::ed97dbf2-b263-402f-a789-9f41d28e11b6" providerId="AD" clId="Web-{6EC04AB9-4071-E1EA-A6F5-1C97E6FC88AA}" dt="2024-09-11T11:05:12.587" v="222"/>
          <ac:cxnSpMkLst>
            <pc:docMk/>
            <pc:sldMk cId="969404174" sldId="270"/>
            <ac:cxnSpMk id="9" creationId="{462919E4-C488-4107-9EF1-66152F848008}"/>
          </ac:cxnSpMkLst>
        </pc:cxnChg>
        <pc:cxnChg chg="add del">
          <ac:chgData name="Akaki Matcharashvili" userId="S::macharashvili.akaki@kiu.edu.ge::ed97dbf2-b263-402f-a789-9f41d28e11b6" providerId="AD" clId="Web-{6EC04AB9-4071-E1EA-A6F5-1C97E6FC88AA}" dt="2024-09-11T11:05:12.587" v="222"/>
          <ac:cxnSpMkLst>
            <pc:docMk/>
            <pc:sldMk cId="969404174" sldId="270"/>
            <ac:cxnSpMk id="11" creationId="{0BF79732-4088-424C-A653-4534E4389443}"/>
          </ac:cxnSpMkLst>
        </pc:cxnChg>
        <pc:cxnChg chg="add del">
          <ac:chgData name="Akaki Matcharashvili" userId="S::macharashvili.akaki@kiu.edu.ge::ed97dbf2-b263-402f-a789-9f41d28e11b6" providerId="AD" clId="Web-{6EC04AB9-4071-E1EA-A6F5-1C97E6FC88AA}" dt="2024-09-11T11:05:12.587" v="222"/>
          <ac:cxnSpMkLst>
            <pc:docMk/>
            <pc:sldMk cId="969404174" sldId="270"/>
            <ac:cxnSpMk id="17" creationId="{0632DC5A-0728-490F-8655-6B437782704C}"/>
          </ac:cxnSpMkLst>
        </pc:cxnChg>
        <pc:cxnChg chg="add del">
          <ac:chgData name="Akaki Matcharashvili" userId="S::macharashvili.akaki@kiu.edu.ge::ed97dbf2-b263-402f-a789-9f41d28e11b6" providerId="AD" clId="Web-{6EC04AB9-4071-E1EA-A6F5-1C97E6FC88AA}" dt="2024-09-11T11:05:12.587" v="222"/>
          <ac:cxnSpMkLst>
            <pc:docMk/>
            <pc:sldMk cId="969404174" sldId="270"/>
            <ac:cxnSpMk id="19" creationId="{28BB1F6D-CF9C-422D-9324-C46415BB9D7D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5:12.587" v="222"/>
          <ac:cxnSpMkLst>
            <pc:docMk/>
            <pc:sldMk cId="969404174" sldId="270"/>
            <ac:cxnSpMk id="24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5:12.587" v="222"/>
          <ac:cxnSpMkLst>
            <pc:docMk/>
            <pc:sldMk cId="969404174" sldId="270"/>
            <ac:cxnSpMk id="26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5:12.587" v="222"/>
          <ac:cxnSpMkLst>
            <pc:docMk/>
            <pc:sldMk cId="969404174" sldId="270"/>
            <ac:cxnSpMk id="32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5:12.587" v="222"/>
          <ac:cxnSpMkLst>
            <pc:docMk/>
            <pc:sldMk cId="969404174" sldId="270"/>
            <ac:cxnSpMk id="34" creationId="{28BB1F6D-CF9C-422D-9324-C46415BB9D7D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6EC04AB9-4071-E1EA-A6F5-1C97E6FC88AA}" dt="2024-09-11T11:06:39.871" v="244" actId="1076"/>
        <pc:sldMkLst>
          <pc:docMk/>
          <pc:sldMk cId="894904538" sldId="271"/>
        </pc:sldMkLst>
        <pc:spChg chg="mod">
          <ac:chgData name="Akaki Matcharashvili" userId="S::macharashvili.akaki@kiu.edu.ge::ed97dbf2-b263-402f-a789-9f41d28e11b6" providerId="AD" clId="Web-{6EC04AB9-4071-E1EA-A6F5-1C97E6FC88AA}" dt="2024-09-11T11:06:15.511" v="240" actId="1076"/>
          <ac:spMkLst>
            <pc:docMk/>
            <pc:sldMk cId="894904538" sldId="271"/>
            <ac:spMk id="2" creationId="{33CC3677-3B89-DD19-5445-CF9F07B7D0C8}"/>
          </ac:spMkLst>
        </pc:spChg>
        <pc:spChg chg="del">
          <ac:chgData name="Akaki Matcharashvili" userId="S::macharashvili.akaki@kiu.edu.ge::ed97dbf2-b263-402f-a789-9f41d28e11b6" providerId="AD" clId="Web-{6EC04AB9-4071-E1EA-A6F5-1C97E6FC88AA}" dt="2024-09-11T11:05:39.291" v="230"/>
          <ac:spMkLst>
            <pc:docMk/>
            <pc:sldMk cId="894904538" sldId="271"/>
            <ac:spMk id="3" creationId="{E970EEF5-F3DA-7743-9AA3-D3E8572172A3}"/>
          </ac:spMkLst>
        </pc:spChg>
        <pc:spChg chg="add mod">
          <ac:chgData name="Akaki Matcharashvili" userId="S::macharashvili.akaki@kiu.edu.ge::ed97dbf2-b263-402f-a789-9f41d28e11b6" providerId="AD" clId="Web-{6EC04AB9-4071-E1EA-A6F5-1C97E6FC88AA}" dt="2024-09-11T11:06:39.871" v="244" actId="1076"/>
          <ac:spMkLst>
            <pc:docMk/>
            <pc:sldMk cId="894904538" sldId="271"/>
            <ac:spMk id="4" creationId="{6C5F174D-CF74-D230-3EBD-F7AFC33EA0D8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05:39.291" v="230"/>
          <ac:spMkLst>
            <pc:docMk/>
            <pc:sldMk cId="894904538" sldId="271"/>
            <ac:spMk id="13" creationId="{CD18051F-0BA4-4C80-832C-1845011B9CAF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05:39.291" v="230"/>
          <ac:spMkLst>
            <pc:docMk/>
            <pc:sldMk cId="894904538" sldId="271"/>
            <ac:spMk id="15" creationId="{13F26D5C-77E9-4A8D-95F0-1635BAD12650}"/>
          </ac:spMkLst>
        </pc:spChg>
        <pc:picChg chg="add">
          <ac:chgData name="Akaki Matcharashvili" userId="S::macharashvili.akaki@kiu.edu.ge::ed97dbf2-b263-402f-a789-9f41d28e11b6" providerId="AD" clId="Web-{6EC04AB9-4071-E1EA-A6F5-1C97E6FC88AA}" dt="2024-09-11T11:05:39.291" v="230"/>
          <ac:picMkLst>
            <pc:docMk/>
            <pc:sldMk cId="894904538" sldId="271"/>
            <ac:picMk id="5" creationId="{E6FFEA16-B656-E6B2-AADE-3915F74020CF}"/>
          </ac:picMkLst>
        </pc:picChg>
        <pc:cxnChg chg="add">
          <ac:chgData name="Akaki Matcharashvili" userId="S::macharashvili.akaki@kiu.edu.ge::ed97dbf2-b263-402f-a789-9f41d28e11b6" providerId="AD" clId="Web-{6EC04AB9-4071-E1EA-A6F5-1C97E6FC88AA}" dt="2024-09-11T11:05:39.291" v="230"/>
          <ac:cxnSpMkLst>
            <pc:docMk/>
            <pc:sldMk cId="894904538" sldId="271"/>
            <ac:cxnSpMk id="9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5:39.291" v="230"/>
          <ac:cxnSpMkLst>
            <pc:docMk/>
            <pc:sldMk cId="894904538" sldId="271"/>
            <ac:cxnSpMk id="11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5:39.291" v="230"/>
          <ac:cxnSpMkLst>
            <pc:docMk/>
            <pc:sldMk cId="894904538" sldId="271"/>
            <ac:cxnSpMk id="17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5:39.291" v="230"/>
          <ac:cxnSpMkLst>
            <pc:docMk/>
            <pc:sldMk cId="894904538" sldId="271"/>
            <ac:cxnSpMk id="19" creationId="{28BB1F6D-CF9C-422D-9324-C46415BB9D7D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6EC04AB9-4071-E1EA-A6F5-1C97E6FC88AA}" dt="2024-09-11T11:11:45.333" v="262" actId="14100"/>
        <pc:sldMkLst>
          <pc:docMk/>
          <pc:sldMk cId="2240982118" sldId="272"/>
        </pc:sldMkLst>
        <pc:spChg chg="mod">
          <ac:chgData name="Akaki Matcharashvili" userId="S::macharashvili.akaki@kiu.edu.ge::ed97dbf2-b263-402f-a789-9f41d28e11b6" providerId="AD" clId="Web-{6EC04AB9-4071-E1EA-A6F5-1C97E6FC88AA}" dt="2024-09-11T11:07:11.637" v="252"/>
          <ac:spMkLst>
            <pc:docMk/>
            <pc:sldMk cId="2240982118" sldId="272"/>
            <ac:spMk id="2" creationId="{22DBB4D8-5837-2EA5-2FF1-2FD7F6A67676}"/>
          </ac:spMkLst>
        </pc:spChg>
        <pc:spChg chg="del">
          <ac:chgData name="Akaki Matcharashvili" userId="S::macharashvili.akaki@kiu.edu.ge::ed97dbf2-b263-402f-a789-9f41d28e11b6" providerId="AD" clId="Web-{6EC04AB9-4071-E1EA-A6F5-1C97E6FC88AA}" dt="2024-09-11T11:07:11.637" v="252"/>
          <ac:spMkLst>
            <pc:docMk/>
            <pc:sldMk cId="2240982118" sldId="272"/>
            <ac:spMk id="3" creationId="{500D5083-FF16-1E59-4AAC-AE9451757014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07:11.637" v="252"/>
          <ac:spMkLst>
            <pc:docMk/>
            <pc:sldMk cId="2240982118" sldId="272"/>
            <ac:spMk id="13" creationId="{C3297213-B630-4CFA-8FE1-099659C5DB66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07:11.637" v="252"/>
          <ac:spMkLst>
            <pc:docMk/>
            <pc:sldMk cId="2240982118" sldId="272"/>
            <ac:spMk id="15" creationId="{13F26D5C-77E9-4A8D-95F0-1635BAD12650}"/>
          </ac:spMkLst>
        </pc:spChg>
        <pc:picChg chg="add mod">
          <ac:chgData name="Akaki Matcharashvili" userId="S::macharashvili.akaki@kiu.edu.ge::ed97dbf2-b263-402f-a789-9f41d28e11b6" providerId="AD" clId="Web-{6EC04AB9-4071-E1EA-A6F5-1C97E6FC88AA}" dt="2024-09-11T11:11:09.863" v="256" actId="1076"/>
          <ac:picMkLst>
            <pc:docMk/>
            <pc:sldMk cId="2240982118" sldId="272"/>
            <ac:picMk id="4" creationId="{A4E3643B-D697-58ED-BE1B-E5DABD1BC313}"/>
          </ac:picMkLst>
        </pc:picChg>
        <pc:picChg chg="add">
          <ac:chgData name="Akaki Matcharashvili" userId="S::macharashvili.akaki@kiu.edu.ge::ed97dbf2-b263-402f-a789-9f41d28e11b6" providerId="AD" clId="Web-{6EC04AB9-4071-E1EA-A6F5-1C97E6FC88AA}" dt="2024-09-11T11:07:11.637" v="252"/>
          <ac:picMkLst>
            <pc:docMk/>
            <pc:sldMk cId="2240982118" sldId="272"/>
            <ac:picMk id="5" creationId="{E6AD7C42-2D2A-23BD-AD09-B1805BC2023C}"/>
          </ac:picMkLst>
        </pc:picChg>
        <pc:picChg chg="add mod">
          <ac:chgData name="Akaki Matcharashvili" userId="S::macharashvili.akaki@kiu.edu.ge::ed97dbf2-b263-402f-a789-9f41d28e11b6" providerId="AD" clId="Web-{6EC04AB9-4071-E1EA-A6F5-1C97E6FC88AA}" dt="2024-09-11T11:11:45.333" v="262" actId="14100"/>
          <ac:picMkLst>
            <pc:docMk/>
            <pc:sldMk cId="2240982118" sldId="272"/>
            <ac:picMk id="6" creationId="{47228123-2F8E-DB3B-9630-F8E0C190946E}"/>
          </ac:picMkLst>
        </pc:picChg>
        <pc:cxnChg chg="add">
          <ac:chgData name="Akaki Matcharashvili" userId="S::macharashvili.akaki@kiu.edu.ge::ed97dbf2-b263-402f-a789-9f41d28e11b6" providerId="AD" clId="Web-{6EC04AB9-4071-E1EA-A6F5-1C97E6FC88AA}" dt="2024-09-11T11:07:11.637" v="252"/>
          <ac:cxnSpMkLst>
            <pc:docMk/>
            <pc:sldMk cId="2240982118" sldId="272"/>
            <ac:cxnSpMk id="9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7:11.637" v="252"/>
          <ac:cxnSpMkLst>
            <pc:docMk/>
            <pc:sldMk cId="2240982118" sldId="272"/>
            <ac:cxnSpMk id="11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7:11.637" v="252"/>
          <ac:cxnSpMkLst>
            <pc:docMk/>
            <pc:sldMk cId="2240982118" sldId="272"/>
            <ac:cxnSpMk id="17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07:11.637" v="252"/>
          <ac:cxnSpMkLst>
            <pc:docMk/>
            <pc:sldMk cId="2240982118" sldId="272"/>
            <ac:cxnSpMk id="19" creationId="{28BB1F6D-CF9C-422D-9324-C46415BB9D7D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6EC04AB9-4071-E1EA-A6F5-1C97E6FC88AA}" dt="2024-09-11T11:12:43.272" v="280"/>
        <pc:sldMkLst>
          <pc:docMk/>
          <pc:sldMk cId="1044878498" sldId="273"/>
        </pc:sldMkLst>
        <pc:spChg chg="mod ord">
          <ac:chgData name="Akaki Matcharashvili" userId="S::macharashvili.akaki@kiu.edu.ge::ed97dbf2-b263-402f-a789-9f41d28e11b6" providerId="AD" clId="Web-{6EC04AB9-4071-E1EA-A6F5-1C97E6FC88AA}" dt="2024-09-11T11:12:38.913" v="279"/>
          <ac:spMkLst>
            <pc:docMk/>
            <pc:sldMk cId="1044878498" sldId="273"/>
            <ac:spMk id="2" creationId="{8C4C908D-8947-C87E-2DEA-6C458E094118}"/>
          </ac:spMkLst>
        </pc:spChg>
        <pc:spChg chg="del">
          <ac:chgData name="Akaki Matcharashvili" userId="S::macharashvili.akaki@kiu.edu.ge::ed97dbf2-b263-402f-a789-9f41d28e11b6" providerId="AD" clId="Web-{6EC04AB9-4071-E1EA-A6F5-1C97E6FC88AA}" dt="2024-09-11T11:12:30.459" v="273"/>
          <ac:spMkLst>
            <pc:docMk/>
            <pc:sldMk cId="1044878498" sldId="273"/>
            <ac:spMk id="3" creationId="{E88CADF7-BDE9-75F0-5278-4E608453A901}"/>
          </ac:spMkLst>
        </pc:spChg>
        <pc:spChg chg="add del mod">
          <ac:chgData name="Akaki Matcharashvili" userId="S::macharashvili.akaki@kiu.edu.ge::ed97dbf2-b263-402f-a789-9f41d28e11b6" providerId="AD" clId="Web-{6EC04AB9-4071-E1EA-A6F5-1C97E6FC88AA}" dt="2024-09-11T11:12:43.272" v="280"/>
          <ac:spMkLst>
            <pc:docMk/>
            <pc:sldMk cId="1044878498" sldId="273"/>
            <ac:spMk id="5" creationId="{228D3115-E11F-ED20-B86C-34ED4A86F6AD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12:38.913" v="279"/>
          <ac:spMkLst>
            <pc:docMk/>
            <pc:sldMk cId="1044878498" sldId="273"/>
            <ac:spMk id="14" creationId="{CD18051F-0BA4-4C80-832C-1845011B9CAF}"/>
          </ac:spMkLst>
        </pc:spChg>
        <pc:spChg chg="add">
          <ac:chgData name="Akaki Matcharashvili" userId="S::macharashvili.akaki@kiu.edu.ge::ed97dbf2-b263-402f-a789-9f41d28e11b6" providerId="AD" clId="Web-{6EC04AB9-4071-E1EA-A6F5-1C97E6FC88AA}" dt="2024-09-11T11:12:38.913" v="279"/>
          <ac:spMkLst>
            <pc:docMk/>
            <pc:sldMk cId="1044878498" sldId="273"/>
            <ac:spMk id="16" creationId="{13F26D5C-77E9-4A8D-95F0-1635BAD12650}"/>
          </ac:spMkLst>
        </pc:spChg>
        <pc:picChg chg="add mod ord">
          <ac:chgData name="Akaki Matcharashvili" userId="S::macharashvili.akaki@kiu.edu.ge::ed97dbf2-b263-402f-a789-9f41d28e11b6" providerId="AD" clId="Web-{6EC04AB9-4071-E1EA-A6F5-1C97E6FC88AA}" dt="2024-09-11T11:12:38.913" v="279"/>
          <ac:picMkLst>
            <pc:docMk/>
            <pc:sldMk cId="1044878498" sldId="273"/>
            <ac:picMk id="4" creationId="{F4E1F706-930A-8A35-791B-587D8B9EECC6}"/>
          </ac:picMkLst>
        </pc:picChg>
        <pc:cxnChg chg="add">
          <ac:chgData name="Akaki Matcharashvili" userId="S::macharashvili.akaki@kiu.edu.ge::ed97dbf2-b263-402f-a789-9f41d28e11b6" providerId="AD" clId="Web-{6EC04AB9-4071-E1EA-A6F5-1C97E6FC88AA}" dt="2024-09-11T11:12:38.913" v="279"/>
          <ac:cxnSpMkLst>
            <pc:docMk/>
            <pc:sldMk cId="1044878498" sldId="273"/>
            <ac:cxnSpMk id="10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12:38.913" v="279"/>
          <ac:cxnSpMkLst>
            <pc:docMk/>
            <pc:sldMk cId="1044878498" sldId="273"/>
            <ac:cxnSpMk id="12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12:38.913" v="279"/>
          <ac:cxnSpMkLst>
            <pc:docMk/>
            <pc:sldMk cId="1044878498" sldId="273"/>
            <ac:cxnSpMk id="18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6EC04AB9-4071-E1EA-A6F5-1C97E6FC88AA}" dt="2024-09-11T11:12:38.913" v="279"/>
          <ac:cxnSpMkLst>
            <pc:docMk/>
            <pc:sldMk cId="1044878498" sldId="273"/>
            <ac:cxnSpMk id="20" creationId="{28BB1F6D-CF9C-422D-9324-C46415BB9D7D}"/>
          </ac:cxnSpMkLst>
        </pc:cxnChg>
      </pc:sldChg>
    </pc:docChg>
  </pc:docChgLst>
  <pc:docChgLst>
    <pc:chgData name="Akaki Matcharashvili" userId="S::macharashvili.akaki@kiu.edu.ge::ed97dbf2-b263-402f-a789-9f41d28e11b6" providerId="AD" clId="Web-{9A847295-C6DD-938E-F598-7589517EF618}"/>
    <pc:docChg chg="addSld delSld modSld addMainMaster delMainMaster">
      <pc:chgData name="Akaki Matcharashvili" userId="S::macharashvili.akaki@kiu.edu.ge::ed97dbf2-b263-402f-a789-9f41d28e11b6" providerId="AD" clId="Web-{9A847295-C6DD-938E-F598-7589517EF618}" dt="2024-09-11T10:47:03.891" v="246" actId="20577"/>
      <pc:docMkLst>
        <pc:docMk/>
      </pc:docMkLst>
      <pc:sldChg chg="addSp modSp mod setBg modClrScheme chgLayout">
        <pc:chgData name="Akaki Matcharashvili" userId="S::macharashvili.akaki@kiu.edu.ge::ed97dbf2-b263-402f-a789-9f41d28e11b6" providerId="AD" clId="Web-{9A847295-C6DD-938E-F598-7589517EF618}" dt="2024-09-11T10:10:41.868" v="12" actId="14100"/>
        <pc:sldMkLst>
          <pc:docMk/>
          <pc:sldMk cId="2029002549" sldId="256"/>
        </pc:sldMkLst>
        <pc:spChg chg="mod">
          <ac:chgData name="Akaki Matcharashvili" userId="S::macharashvili.akaki@kiu.edu.ge::ed97dbf2-b263-402f-a789-9f41d28e11b6" providerId="AD" clId="Web-{9A847295-C6DD-938E-F598-7589517EF618}" dt="2024-09-11T10:10:41.868" v="12" actId="14100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Akaki Matcharashvili" userId="S::macharashvili.akaki@kiu.edu.ge::ed97dbf2-b263-402f-a789-9f41d28e11b6" providerId="AD" clId="Web-{9A847295-C6DD-938E-F598-7589517EF618}" dt="2024-09-11T10:10:20.070" v="10" actId="20577"/>
          <ac:spMkLst>
            <pc:docMk/>
            <pc:sldMk cId="2029002549" sldId="256"/>
            <ac:spMk id="3" creationId="{00000000-0000-0000-0000-000000000000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0:07.554" v="0"/>
          <ac:spMkLst>
            <pc:docMk/>
            <pc:sldMk cId="2029002549" sldId="256"/>
            <ac:spMk id="9" creationId="{A54A1FC3-D51F-49C5-A520-3CB3BF1C0F6C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0:07.554" v="0"/>
          <ac:spMkLst>
            <pc:docMk/>
            <pc:sldMk cId="2029002549" sldId="256"/>
            <ac:spMk id="11" creationId="{9FD6A395-8B77-4B2D-AA7E-1B4CE370CB43}"/>
          </ac:spMkLst>
        </pc:spChg>
        <pc:picChg chg="add">
          <ac:chgData name="Akaki Matcharashvili" userId="S::macharashvili.akaki@kiu.edu.ge::ed97dbf2-b263-402f-a789-9f41d28e11b6" providerId="AD" clId="Web-{9A847295-C6DD-938E-F598-7589517EF618}" dt="2024-09-11T10:10:07.554" v="0"/>
          <ac:picMkLst>
            <pc:docMk/>
            <pc:sldMk cId="2029002549" sldId="256"/>
            <ac:picMk id="4" creationId="{9A05CCB0-BB9D-8CEB-8D4A-CF3A6D2A1E9A}"/>
          </ac:picMkLst>
        </pc:picChg>
        <pc:cxnChg chg="add">
          <ac:chgData name="Akaki Matcharashvili" userId="S::macharashvili.akaki@kiu.edu.ge::ed97dbf2-b263-402f-a789-9f41d28e11b6" providerId="AD" clId="Web-{9A847295-C6DD-938E-F598-7589517EF618}" dt="2024-09-11T10:10:07.554" v="0"/>
          <ac:cxnSpMkLst>
            <pc:docMk/>
            <pc:sldMk cId="2029002549" sldId="256"/>
            <ac:cxnSpMk id="13" creationId="{1C5372E1-5D0A-4FE4-B20F-D0CF85FD068B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0:07.554" v="0"/>
          <ac:cxnSpMkLst>
            <pc:docMk/>
            <pc:sldMk cId="2029002549" sldId="256"/>
            <ac:cxnSpMk id="15" creationId="{513081F5-C318-4421-A7E9-D7F6810B656E}"/>
          </ac:cxnSpMkLst>
        </pc:cxnChg>
      </pc:sldChg>
      <pc:sldChg chg="addSp delSp modSp new del">
        <pc:chgData name="Akaki Matcharashvili" userId="S::macharashvili.akaki@kiu.edu.ge::ed97dbf2-b263-402f-a789-9f41d28e11b6" providerId="AD" clId="Web-{9A847295-C6DD-938E-F598-7589517EF618}" dt="2024-09-11T10:12:26.016" v="30"/>
        <pc:sldMkLst>
          <pc:docMk/>
          <pc:sldMk cId="2388965124" sldId="257"/>
        </pc:sldMkLst>
        <pc:spChg chg="mod">
          <ac:chgData name="Akaki Matcharashvili" userId="S::macharashvili.akaki@kiu.edu.ge::ed97dbf2-b263-402f-a789-9f41d28e11b6" providerId="AD" clId="Web-{9A847295-C6DD-938E-F598-7589517EF618}" dt="2024-09-11T10:11:22.387" v="22" actId="20577"/>
          <ac:spMkLst>
            <pc:docMk/>
            <pc:sldMk cId="2388965124" sldId="257"/>
            <ac:spMk id="2" creationId="{89D7DA29-E2C8-F839-4629-37FD920AAD05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11:53.592" v="23"/>
          <ac:spMkLst>
            <pc:docMk/>
            <pc:sldMk cId="2388965124" sldId="257"/>
            <ac:spMk id="3" creationId="{834EA93A-82C2-F98D-1A95-FAB3F54FA2D4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12:02.171" v="27"/>
          <ac:spMkLst>
            <pc:docMk/>
            <pc:sldMk cId="2388965124" sldId="257"/>
            <ac:spMk id="5" creationId="{A4DD0283-5A4F-A08E-EEE4-3CE50D27AF5F}"/>
          </ac:spMkLst>
        </pc:spChg>
        <pc:spChg chg="add mod">
          <ac:chgData name="Akaki Matcharashvili" userId="S::macharashvili.akaki@kiu.edu.ge::ed97dbf2-b263-402f-a789-9f41d28e11b6" providerId="AD" clId="Web-{9A847295-C6DD-938E-F598-7589517EF618}" dt="2024-09-11T10:12:02.280" v="28"/>
          <ac:spMkLst>
            <pc:docMk/>
            <pc:sldMk cId="2388965124" sldId="257"/>
            <ac:spMk id="8" creationId="{EF19B744-B053-08B3-8DDC-6376F1D9CFB9}"/>
          </ac:spMkLst>
        </pc:spChg>
        <pc:picChg chg="add del mod ord">
          <ac:chgData name="Akaki Matcharashvili" userId="S::macharashvili.akaki@kiu.edu.ge::ed97dbf2-b263-402f-a789-9f41d28e11b6" providerId="AD" clId="Web-{9A847295-C6DD-938E-F598-7589517EF618}" dt="2024-09-11T10:12:02.280" v="28"/>
          <ac:picMkLst>
            <pc:docMk/>
            <pc:sldMk cId="2388965124" sldId="257"/>
            <ac:picMk id="4" creationId="{B4319D89-69A5-6AD1-E34B-D59922AA18F1}"/>
          </ac:picMkLst>
        </pc:picChg>
      </pc:sldChg>
      <pc:sldChg chg="addSp delSp modSp add replId">
        <pc:chgData name="Akaki Matcharashvili" userId="S::macharashvili.akaki@kiu.edu.ge::ed97dbf2-b263-402f-a789-9f41d28e11b6" providerId="AD" clId="Web-{9A847295-C6DD-938E-F598-7589517EF618}" dt="2024-09-11T10:14:20.539" v="47"/>
        <pc:sldMkLst>
          <pc:docMk/>
          <pc:sldMk cId="579020382" sldId="258"/>
        </pc:sldMkLst>
        <pc:spChg chg="del mod">
          <ac:chgData name="Akaki Matcharashvili" userId="S::macharashvili.akaki@kiu.edu.ge::ed97dbf2-b263-402f-a789-9f41d28e11b6" providerId="AD" clId="Web-{9A847295-C6DD-938E-F598-7589517EF618}" dt="2024-09-11T10:13:37.505" v="33"/>
          <ac:spMkLst>
            <pc:docMk/>
            <pc:sldMk cId="579020382" sldId="258"/>
            <ac:spMk id="2" creationId="{00000000-0000-0000-0000-000000000000}"/>
          </ac:spMkLst>
        </pc:spChg>
        <pc:spChg chg="mod ord">
          <ac:chgData name="Akaki Matcharashvili" userId="S::macharashvili.akaki@kiu.edu.ge::ed97dbf2-b263-402f-a789-9f41d28e11b6" providerId="AD" clId="Web-{9A847295-C6DD-938E-F598-7589517EF618}" dt="2024-09-11T10:14:20.539" v="47"/>
          <ac:spMkLst>
            <pc:docMk/>
            <pc:sldMk cId="579020382" sldId="258"/>
            <ac:spMk id="3" creationId="{00000000-0000-0000-0000-000000000000}"/>
          </ac:spMkLst>
        </pc:spChg>
        <pc:spChg chg="add mod">
          <ac:chgData name="Akaki Matcharashvili" userId="S::macharashvili.akaki@kiu.edu.ge::ed97dbf2-b263-402f-a789-9f41d28e11b6" providerId="AD" clId="Web-{9A847295-C6DD-938E-F598-7589517EF618}" dt="2024-09-11T10:14:20.539" v="47"/>
          <ac:spMkLst>
            <pc:docMk/>
            <pc:sldMk cId="579020382" sldId="258"/>
            <ac:spMk id="7" creationId="{617C1BD7-4B27-C816-504C-0BCEA57EBC3E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13:43.678" v="35"/>
          <ac:spMkLst>
            <pc:docMk/>
            <pc:sldMk cId="579020382" sldId="258"/>
            <ac:spMk id="9" creationId="{A54A1FC3-D51F-49C5-A520-3CB3BF1C0F6C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13:43.678" v="35"/>
          <ac:spMkLst>
            <pc:docMk/>
            <pc:sldMk cId="579020382" sldId="258"/>
            <ac:spMk id="11" creationId="{9FD6A395-8B77-4B2D-AA7E-1B4CE370CB43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14:20.539" v="47"/>
          <ac:spMkLst>
            <pc:docMk/>
            <pc:sldMk cId="579020382" sldId="258"/>
            <ac:spMk id="20" creationId="{C3297213-B630-4CFA-8FE1-099659C5DB66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14:20.539" v="47"/>
          <ac:spMkLst>
            <pc:docMk/>
            <pc:sldMk cId="579020382" sldId="258"/>
            <ac:spMk id="22" creationId="{13F26D5C-77E9-4A8D-95F0-1635BAD12650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4:20.539" v="47"/>
          <ac:spMkLst>
            <pc:docMk/>
            <pc:sldMk cId="579020382" sldId="258"/>
            <ac:spMk id="31" creationId="{3472B768-D6CA-45E8-B749-DE0F9D4831AA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4:20.539" v="47"/>
          <ac:spMkLst>
            <pc:docMk/>
            <pc:sldMk cId="579020382" sldId="258"/>
            <ac:spMk id="33" creationId="{13F26D5C-77E9-4A8D-95F0-1635BAD12650}"/>
          </ac:spMkLst>
        </pc:spChg>
        <pc:picChg chg="del">
          <ac:chgData name="Akaki Matcharashvili" userId="S::macharashvili.akaki@kiu.edu.ge::ed97dbf2-b263-402f-a789-9f41d28e11b6" providerId="AD" clId="Web-{9A847295-C6DD-938E-F598-7589517EF618}" dt="2024-09-11T10:13:39.505" v="34"/>
          <ac:picMkLst>
            <pc:docMk/>
            <pc:sldMk cId="579020382" sldId="258"/>
            <ac:picMk id="4" creationId="{9A05CCB0-BB9D-8CEB-8D4A-CF3A6D2A1E9A}"/>
          </ac:picMkLst>
        </pc:picChg>
        <pc:picChg chg="add mod">
          <ac:chgData name="Akaki Matcharashvili" userId="S::macharashvili.akaki@kiu.edu.ge::ed97dbf2-b263-402f-a789-9f41d28e11b6" providerId="AD" clId="Web-{9A847295-C6DD-938E-F598-7589517EF618}" dt="2024-09-11T10:14:20.539" v="47"/>
          <ac:picMkLst>
            <pc:docMk/>
            <pc:sldMk cId="579020382" sldId="258"/>
            <ac:picMk id="5" creationId="{9D32E463-5BB4-F946-277C-1F6F6B6A9A25}"/>
          </ac:picMkLst>
        </pc:picChg>
        <pc:cxnChg chg="del">
          <ac:chgData name="Akaki Matcharashvili" userId="S::macharashvili.akaki@kiu.edu.ge::ed97dbf2-b263-402f-a789-9f41d28e11b6" providerId="AD" clId="Web-{9A847295-C6DD-938E-F598-7589517EF618}" dt="2024-09-11T10:13:43.678" v="35"/>
          <ac:cxnSpMkLst>
            <pc:docMk/>
            <pc:sldMk cId="579020382" sldId="258"/>
            <ac:cxnSpMk id="13" creationId="{1C5372E1-5D0A-4FE4-B20F-D0CF85FD068B}"/>
          </ac:cxnSpMkLst>
        </pc:cxnChg>
        <pc:cxnChg chg="del">
          <ac:chgData name="Akaki Matcharashvili" userId="S::macharashvili.akaki@kiu.edu.ge::ed97dbf2-b263-402f-a789-9f41d28e11b6" providerId="AD" clId="Web-{9A847295-C6DD-938E-F598-7589517EF618}" dt="2024-09-11T10:13:43.678" v="35"/>
          <ac:cxnSpMkLst>
            <pc:docMk/>
            <pc:sldMk cId="579020382" sldId="258"/>
            <ac:cxnSpMk id="15" creationId="{513081F5-C318-4421-A7E9-D7F6810B656E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14:20.539" v="47"/>
          <ac:cxnSpMkLst>
            <pc:docMk/>
            <pc:sldMk cId="579020382" sldId="258"/>
            <ac:cxnSpMk id="24" creationId="{0632DC5A-0728-490F-8655-6B437782704C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14:20.539" v="47"/>
          <ac:cxnSpMkLst>
            <pc:docMk/>
            <pc:sldMk cId="579020382" sldId="258"/>
            <ac:cxnSpMk id="26" creationId="{28BB1F6D-CF9C-422D-9324-C46415BB9D7D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4:20.539" v="47"/>
          <ac:cxnSpMkLst>
            <pc:docMk/>
            <pc:sldMk cId="579020382" sldId="258"/>
            <ac:cxnSpMk id="35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4:20.539" v="47"/>
          <ac:cxnSpMkLst>
            <pc:docMk/>
            <pc:sldMk cId="579020382" sldId="258"/>
            <ac:cxnSpMk id="37" creationId="{28BB1F6D-CF9C-422D-9324-C46415BB9D7D}"/>
          </ac:cxnSpMkLst>
        </pc:cxnChg>
      </pc:sldChg>
      <pc:sldChg chg="addSp delSp modSp new del mod setBg">
        <pc:chgData name="Akaki Matcharashvili" userId="S::macharashvili.akaki@kiu.edu.ge::ed97dbf2-b263-402f-a789-9f41d28e11b6" providerId="AD" clId="Web-{9A847295-C6DD-938E-F598-7589517EF618}" dt="2024-09-11T10:16:05.578" v="67"/>
        <pc:sldMkLst>
          <pc:docMk/>
          <pc:sldMk cId="3114070854" sldId="259"/>
        </pc:sldMkLst>
        <pc:spChg chg="mod ord">
          <ac:chgData name="Akaki Matcharashvili" userId="S::macharashvili.akaki@kiu.edu.ge::ed97dbf2-b263-402f-a789-9f41d28e11b6" providerId="AD" clId="Web-{9A847295-C6DD-938E-F598-7589517EF618}" dt="2024-09-11T10:15:13.527" v="53"/>
          <ac:spMkLst>
            <pc:docMk/>
            <pc:sldMk cId="3114070854" sldId="259"/>
            <ac:spMk id="2" creationId="{2408BA0C-29F2-5985-2FEB-D159554B1E2F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15:06.011" v="49"/>
          <ac:spMkLst>
            <pc:docMk/>
            <pc:sldMk cId="3114070854" sldId="259"/>
            <ac:spMk id="3" creationId="{CE7CB08B-3040-B0CA-C9EE-27C20B330B40}"/>
          </ac:spMkLst>
        </pc:spChg>
        <pc:spChg chg="add mod">
          <ac:chgData name="Akaki Matcharashvili" userId="S::macharashvili.akaki@kiu.edu.ge::ed97dbf2-b263-402f-a789-9f41d28e11b6" providerId="AD" clId="Web-{9A847295-C6DD-938E-F598-7589517EF618}" dt="2024-09-11T10:15:13.527" v="53"/>
          <ac:spMkLst>
            <pc:docMk/>
            <pc:sldMk cId="3114070854" sldId="259"/>
            <ac:spMk id="5" creationId="{6FE07A26-FAF7-9121-28C1-621E65D36066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15:49.671" v="62"/>
          <ac:spMkLst>
            <pc:docMk/>
            <pc:sldMk cId="3114070854" sldId="259"/>
            <ac:spMk id="8" creationId="{747F4DC6-B607-805F-737E-816637879990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5:13.527" v="53"/>
          <ac:spMkLst>
            <pc:docMk/>
            <pc:sldMk cId="3114070854" sldId="259"/>
            <ac:spMk id="10" creationId="{37011A86-DB53-41C7-94D9-9B8BF9DF1F8E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5:13.527" v="53"/>
          <ac:spMkLst>
            <pc:docMk/>
            <pc:sldMk cId="3114070854" sldId="259"/>
            <ac:spMk id="12" creationId="{C5258B9E-C015-412F-9B81-E40D361E9D99}"/>
          </ac:spMkLst>
        </pc:spChg>
        <pc:picChg chg="add mod ord">
          <ac:chgData name="Akaki Matcharashvili" userId="S::macharashvili.akaki@kiu.edu.ge::ed97dbf2-b263-402f-a789-9f41d28e11b6" providerId="AD" clId="Web-{9A847295-C6DD-938E-F598-7589517EF618}" dt="2024-09-11T10:16:01.171" v="66" actId="1076"/>
          <ac:picMkLst>
            <pc:docMk/>
            <pc:sldMk cId="3114070854" sldId="259"/>
            <ac:picMk id="4" creationId="{1F2FA177-1F69-DEB9-A42C-900EA34DB334}"/>
          </ac:picMkLst>
        </pc:picChg>
        <pc:picChg chg="add del mod">
          <ac:chgData name="Akaki Matcharashvili" userId="S::macharashvili.akaki@kiu.edu.ge::ed97dbf2-b263-402f-a789-9f41d28e11b6" providerId="AD" clId="Web-{9A847295-C6DD-938E-F598-7589517EF618}" dt="2024-09-11T10:15:49.671" v="63"/>
          <ac:picMkLst>
            <pc:docMk/>
            <pc:sldMk cId="3114070854" sldId="259"/>
            <ac:picMk id="7" creationId="{104BB599-B2AE-3068-137B-CB871B652893}"/>
          </ac:picMkLst>
        </pc:picChg>
        <pc:cxnChg chg="add">
          <ac:chgData name="Akaki Matcharashvili" userId="S::macharashvili.akaki@kiu.edu.ge::ed97dbf2-b263-402f-a789-9f41d28e11b6" providerId="AD" clId="Web-{9A847295-C6DD-938E-F598-7589517EF618}" dt="2024-09-11T10:15:13.527" v="53"/>
          <ac:cxnSpMkLst>
            <pc:docMk/>
            <pc:sldMk cId="3114070854" sldId="259"/>
            <ac:cxnSpMk id="14" creationId="{814332FE-82B3-4EC0-8568-D8763144029E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5:13.527" v="53"/>
          <ac:cxnSpMkLst>
            <pc:docMk/>
            <pc:sldMk cId="3114070854" sldId="259"/>
            <ac:cxnSpMk id="16" creationId="{7B5E59FA-8FDE-43F6-BEAF-F8D715BA5501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9A847295-C6DD-938E-F598-7589517EF618}" dt="2024-09-11T10:18:06.602" v="93"/>
        <pc:sldMkLst>
          <pc:docMk/>
          <pc:sldMk cId="4106281853" sldId="259"/>
        </pc:sldMkLst>
        <pc:spChg chg="mod ord">
          <ac:chgData name="Akaki Matcharashvili" userId="S::macharashvili.akaki@kiu.edu.ge::ed97dbf2-b263-402f-a789-9f41d28e11b6" providerId="AD" clId="Web-{9A847295-C6DD-938E-F598-7589517EF618}" dt="2024-09-11T10:18:06.602" v="93"/>
          <ac:spMkLst>
            <pc:docMk/>
            <pc:sldMk cId="4106281853" sldId="259"/>
            <ac:spMk id="2" creationId="{F2993EB6-0DBD-F881-2E74-5BF0F97A5465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16:24.454" v="69"/>
          <ac:spMkLst>
            <pc:docMk/>
            <pc:sldMk cId="4106281853" sldId="259"/>
            <ac:spMk id="3" creationId="{AE5D9D94-D727-EB26-2100-567C2F310A84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16:37.627" v="71"/>
          <ac:spMkLst>
            <pc:docMk/>
            <pc:sldMk cId="4106281853" sldId="259"/>
            <ac:spMk id="6" creationId="{9E9C9FA9-9AEC-42E9-F941-264A7D1B605E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17:28.740" v="73"/>
          <ac:spMkLst>
            <pc:docMk/>
            <pc:sldMk cId="4106281853" sldId="259"/>
            <ac:spMk id="9" creationId="{73A2C532-3685-DA37-7044-C8872EEBBE93}"/>
          </ac:spMkLst>
        </pc:spChg>
        <pc:spChg chg="add mod">
          <ac:chgData name="Akaki Matcharashvili" userId="S::macharashvili.akaki@kiu.edu.ge::ed97dbf2-b263-402f-a789-9f41d28e11b6" providerId="AD" clId="Web-{9A847295-C6DD-938E-F598-7589517EF618}" dt="2024-09-11T10:18:06.602" v="93"/>
          <ac:spMkLst>
            <pc:docMk/>
            <pc:sldMk cId="4106281853" sldId="259"/>
            <ac:spMk id="11" creationId="{61D4566E-83F8-57F4-3839-28F5330C507A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18:06.602" v="93"/>
          <ac:spMkLst>
            <pc:docMk/>
            <pc:sldMk cId="4106281853" sldId="259"/>
            <ac:spMk id="16" creationId="{37011A86-DB53-41C7-94D9-9B8BF9DF1F8E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18:06.602" v="93"/>
          <ac:spMkLst>
            <pc:docMk/>
            <pc:sldMk cId="4106281853" sldId="259"/>
            <ac:spMk id="18" creationId="{C5258B9E-C015-412F-9B81-E40D361E9D99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18:06.570" v="92"/>
          <ac:spMkLst>
            <pc:docMk/>
            <pc:sldMk cId="4106281853" sldId="259"/>
            <ac:spMk id="31" creationId="{3472B768-D6CA-45E8-B749-DE0F9D4831AA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18:06.570" v="92"/>
          <ac:spMkLst>
            <pc:docMk/>
            <pc:sldMk cId="4106281853" sldId="259"/>
            <ac:spMk id="33" creationId="{13F26D5C-77E9-4A8D-95F0-1635BAD12650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8:06.602" v="93"/>
          <ac:spMkLst>
            <pc:docMk/>
            <pc:sldMk cId="4106281853" sldId="259"/>
            <ac:spMk id="41" creationId="{C3297213-B630-4CFA-8FE1-099659C5DB66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8:06.602" v="93"/>
          <ac:spMkLst>
            <pc:docMk/>
            <pc:sldMk cId="4106281853" sldId="259"/>
            <ac:spMk id="42" creationId="{13F26D5C-77E9-4A8D-95F0-1635BAD12650}"/>
          </ac:spMkLst>
        </pc:spChg>
        <pc:picChg chg="add del mod ord">
          <ac:chgData name="Akaki Matcharashvili" userId="S::macharashvili.akaki@kiu.edu.ge::ed97dbf2-b263-402f-a789-9f41d28e11b6" providerId="AD" clId="Web-{9A847295-C6DD-938E-F598-7589517EF618}" dt="2024-09-11T10:16:31.939" v="70"/>
          <ac:picMkLst>
            <pc:docMk/>
            <pc:sldMk cId="4106281853" sldId="259"/>
            <ac:picMk id="4" creationId="{AAEF6C14-E24D-D076-4DDE-2C4AA17F19CF}"/>
          </ac:picMkLst>
        </pc:picChg>
        <pc:picChg chg="add del mod ord">
          <ac:chgData name="Akaki Matcharashvili" userId="S::macharashvili.akaki@kiu.edu.ge::ed97dbf2-b263-402f-a789-9f41d28e11b6" providerId="AD" clId="Web-{9A847295-C6DD-938E-F598-7589517EF618}" dt="2024-09-11T10:16:43.424" v="72"/>
          <ac:picMkLst>
            <pc:docMk/>
            <pc:sldMk cId="4106281853" sldId="259"/>
            <ac:picMk id="7" creationId="{EF1BCEAE-2E3D-3FFE-0B8A-2248FCCFCA9F}"/>
          </ac:picMkLst>
        </pc:picChg>
        <pc:picChg chg="add mod ord">
          <ac:chgData name="Akaki Matcharashvili" userId="S::macharashvili.akaki@kiu.edu.ge::ed97dbf2-b263-402f-a789-9f41d28e11b6" providerId="AD" clId="Web-{9A847295-C6DD-938E-F598-7589517EF618}" dt="2024-09-11T10:18:06.602" v="93"/>
          <ac:picMkLst>
            <pc:docMk/>
            <pc:sldMk cId="4106281853" sldId="259"/>
            <ac:picMk id="10" creationId="{4698E9A1-9256-6093-2AFC-F74C319AF960}"/>
          </ac:picMkLst>
        </pc:picChg>
        <pc:cxnChg chg="add del">
          <ac:chgData name="Akaki Matcharashvili" userId="S::macharashvili.akaki@kiu.edu.ge::ed97dbf2-b263-402f-a789-9f41d28e11b6" providerId="AD" clId="Web-{9A847295-C6DD-938E-F598-7589517EF618}" dt="2024-09-11T10:18:06.602" v="93"/>
          <ac:cxnSpMkLst>
            <pc:docMk/>
            <pc:sldMk cId="4106281853" sldId="259"/>
            <ac:cxnSpMk id="20" creationId="{814332FE-82B3-4EC0-8568-D8763144029E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18:06.602" v="93"/>
          <ac:cxnSpMkLst>
            <pc:docMk/>
            <pc:sldMk cId="4106281853" sldId="259"/>
            <ac:cxnSpMk id="22" creationId="{7B5E59FA-8FDE-43F6-BEAF-F8D715BA5501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18:06.570" v="92"/>
          <ac:cxnSpMkLst>
            <pc:docMk/>
            <pc:sldMk cId="4106281853" sldId="259"/>
            <ac:cxnSpMk id="27" creationId="{462919E4-C488-4107-9EF1-66152F848008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18:06.570" v="92"/>
          <ac:cxnSpMkLst>
            <pc:docMk/>
            <pc:sldMk cId="4106281853" sldId="259"/>
            <ac:cxnSpMk id="29" creationId="{0BF79732-4088-424C-A653-4534E4389443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18:06.570" v="92"/>
          <ac:cxnSpMkLst>
            <pc:docMk/>
            <pc:sldMk cId="4106281853" sldId="259"/>
            <ac:cxnSpMk id="35" creationId="{0632DC5A-0728-490F-8655-6B437782704C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18:06.570" v="92"/>
          <ac:cxnSpMkLst>
            <pc:docMk/>
            <pc:sldMk cId="4106281853" sldId="259"/>
            <ac:cxnSpMk id="37" creationId="{28BB1F6D-CF9C-422D-9324-C46415BB9D7D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8:06.602" v="93"/>
          <ac:cxnSpMkLst>
            <pc:docMk/>
            <pc:sldMk cId="4106281853" sldId="259"/>
            <ac:cxnSpMk id="39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8:06.602" v="93"/>
          <ac:cxnSpMkLst>
            <pc:docMk/>
            <pc:sldMk cId="4106281853" sldId="259"/>
            <ac:cxnSpMk id="40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8:06.602" v="93"/>
          <ac:cxnSpMkLst>
            <pc:docMk/>
            <pc:sldMk cId="4106281853" sldId="259"/>
            <ac:cxnSpMk id="43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8:06.602" v="93"/>
          <ac:cxnSpMkLst>
            <pc:docMk/>
            <pc:sldMk cId="4106281853" sldId="259"/>
            <ac:cxnSpMk id="44" creationId="{28BB1F6D-CF9C-422D-9324-C46415BB9D7D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9A847295-C6DD-938E-F598-7589517EF618}" dt="2024-09-11T10:18:58.027" v="107" actId="20577"/>
        <pc:sldMkLst>
          <pc:docMk/>
          <pc:sldMk cId="1851266623" sldId="260"/>
        </pc:sldMkLst>
        <pc:spChg chg="mod ord">
          <ac:chgData name="Akaki Matcharashvili" userId="S::macharashvili.akaki@kiu.edu.ge::ed97dbf2-b263-402f-a789-9f41d28e11b6" providerId="AD" clId="Web-{9A847295-C6DD-938E-F598-7589517EF618}" dt="2024-09-11T10:18:58.027" v="107" actId="20577"/>
          <ac:spMkLst>
            <pc:docMk/>
            <pc:sldMk cId="1851266623" sldId="260"/>
            <ac:spMk id="2" creationId="{D07F6FB8-FA90-F2BA-0083-2ACD64D730C8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18:45.729" v="95"/>
          <ac:spMkLst>
            <pc:docMk/>
            <pc:sldMk cId="1851266623" sldId="260"/>
            <ac:spMk id="3" creationId="{C149690E-DE9C-06AA-79F4-D7FF1AE56BAE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18:49.230" v="99"/>
          <ac:spMkLst>
            <pc:docMk/>
            <pc:sldMk cId="1851266623" sldId="260"/>
            <ac:spMk id="5" creationId="{79C613CE-FFD6-411B-4625-89A70B45AC1E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8:49.230" v="99"/>
          <ac:spMkLst>
            <pc:docMk/>
            <pc:sldMk cId="1851266623" sldId="260"/>
            <ac:spMk id="14" creationId="{C3297213-B630-4CFA-8FE1-099659C5DB66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18:49.230" v="99"/>
          <ac:spMkLst>
            <pc:docMk/>
            <pc:sldMk cId="1851266623" sldId="260"/>
            <ac:spMk id="16" creationId="{13F26D5C-77E9-4A8D-95F0-1635BAD12650}"/>
          </ac:spMkLst>
        </pc:spChg>
        <pc:picChg chg="add mod ord">
          <ac:chgData name="Akaki Matcharashvili" userId="S::macharashvili.akaki@kiu.edu.ge::ed97dbf2-b263-402f-a789-9f41d28e11b6" providerId="AD" clId="Web-{9A847295-C6DD-938E-F598-7589517EF618}" dt="2024-09-11T10:18:49.230" v="99"/>
          <ac:picMkLst>
            <pc:docMk/>
            <pc:sldMk cId="1851266623" sldId="260"/>
            <ac:picMk id="4" creationId="{8775174E-38AB-9DED-1EAC-F61B8BACB1A5}"/>
          </ac:picMkLst>
        </pc:picChg>
        <pc:cxnChg chg="add">
          <ac:chgData name="Akaki Matcharashvili" userId="S::macharashvili.akaki@kiu.edu.ge::ed97dbf2-b263-402f-a789-9f41d28e11b6" providerId="AD" clId="Web-{9A847295-C6DD-938E-F598-7589517EF618}" dt="2024-09-11T10:18:49.230" v="99"/>
          <ac:cxnSpMkLst>
            <pc:docMk/>
            <pc:sldMk cId="1851266623" sldId="260"/>
            <ac:cxnSpMk id="10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8:49.230" v="99"/>
          <ac:cxnSpMkLst>
            <pc:docMk/>
            <pc:sldMk cId="1851266623" sldId="260"/>
            <ac:cxnSpMk id="12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8:49.230" v="99"/>
          <ac:cxnSpMkLst>
            <pc:docMk/>
            <pc:sldMk cId="1851266623" sldId="260"/>
            <ac:cxnSpMk id="18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18:49.230" v="99"/>
          <ac:cxnSpMkLst>
            <pc:docMk/>
            <pc:sldMk cId="1851266623" sldId="260"/>
            <ac:cxnSpMk id="20" creationId="{28BB1F6D-CF9C-422D-9324-C46415BB9D7D}"/>
          </ac:cxnSpMkLst>
        </pc:cxnChg>
      </pc:sldChg>
      <pc:sldChg chg="addSp delSp modSp new del">
        <pc:chgData name="Akaki Matcharashvili" userId="S::macharashvili.akaki@kiu.edu.ge::ed97dbf2-b263-402f-a789-9f41d28e11b6" providerId="AD" clId="Web-{9A847295-C6DD-938E-F598-7589517EF618}" dt="2024-09-11T10:27:24.577" v="139"/>
        <pc:sldMkLst>
          <pc:docMk/>
          <pc:sldMk cId="2801800920" sldId="261"/>
        </pc:sldMkLst>
        <pc:spChg chg="del">
          <ac:chgData name="Akaki Matcharashvili" userId="S::macharashvili.akaki@kiu.edu.ge::ed97dbf2-b263-402f-a789-9f41d28e11b6" providerId="AD" clId="Web-{9A847295-C6DD-938E-F598-7589517EF618}" dt="2024-09-11T10:24:41.519" v="117"/>
          <ac:spMkLst>
            <pc:docMk/>
            <pc:sldMk cId="2801800920" sldId="261"/>
            <ac:spMk id="2" creationId="{0EB087B8-DFF3-E375-63FA-C95FA3149A33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23:54.297" v="109"/>
          <ac:spMkLst>
            <pc:docMk/>
            <pc:sldMk cId="2801800920" sldId="261"/>
            <ac:spMk id="3" creationId="{866B471E-8858-B6CF-CAE9-BEE2933BC810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25:58.602" v="124"/>
          <ac:spMkLst>
            <pc:docMk/>
            <pc:sldMk cId="2801800920" sldId="261"/>
            <ac:spMk id="8" creationId="{FE4A235A-8628-F70A-F1A0-6358A6DC67C6}"/>
          </ac:spMkLst>
        </pc:spChg>
        <pc:spChg chg="add mod">
          <ac:chgData name="Akaki Matcharashvili" userId="S::macharashvili.akaki@kiu.edu.ge::ed97dbf2-b263-402f-a789-9f41d28e11b6" providerId="AD" clId="Web-{9A847295-C6DD-938E-F598-7589517EF618}" dt="2024-09-11T10:26:26.792" v="129"/>
          <ac:spMkLst>
            <pc:docMk/>
            <pc:sldMk cId="2801800920" sldId="261"/>
            <ac:spMk id="11" creationId="{6143D38E-F284-D4B4-F70F-FA94009F5FF6}"/>
          </ac:spMkLst>
        </pc:spChg>
        <pc:spChg chg="add mod">
          <ac:chgData name="Akaki Matcharashvili" userId="S::macharashvili.akaki@kiu.edu.ge::ed97dbf2-b263-402f-a789-9f41d28e11b6" providerId="AD" clId="Web-{9A847295-C6DD-938E-F598-7589517EF618}" dt="2024-09-11T10:26:44.512" v="131"/>
          <ac:spMkLst>
            <pc:docMk/>
            <pc:sldMk cId="2801800920" sldId="261"/>
            <ac:spMk id="14" creationId="{8D904638-BE22-E6C4-8BA9-3BE76ACFD302}"/>
          </ac:spMkLst>
        </pc:spChg>
        <pc:picChg chg="add del mod ord">
          <ac:chgData name="Akaki Matcharashvili" userId="S::macharashvili.akaki@kiu.edu.ge::ed97dbf2-b263-402f-a789-9f41d28e11b6" providerId="AD" clId="Web-{9A847295-C6DD-938E-F598-7589517EF618}" dt="2024-09-11T10:26:44.512" v="131"/>
          <ac:picMkLst>
            <pc:docMk/>
            <pc:sldMk cId="2801800920" sldId="261"/>
            <ac:picMk id="4" creationId="{CBEC1547-2F85-E688-1B73-1E01602A732F}"/>
          </ac:picMkLst>
        </pc:picChg>
        <pc:picChg chg="add mod">
          <ac:chgData name="Akaki Matcharashvili" userId="S::macharashvili.akaki@kiu.edu.ge::ed97dbf2-b263-402f-a789-9f41d28e11b6" providerId="AD" clId="Web-{9A847295-C6DD-938E-F598-7589517EF618}" dt="2024-09-11T10:26:35.652" v="130" actId="1076"/>
          <ac:picMkLst>
            <pc:docMk/>
            <pc:sldMk cId="2801800920" sldId="261"/>
            <ac:picMk id="5" creationId="{A252B13D-F2D6-84E9-CA7F-57731765B927}"/>
          </ac:picMkLst>
        </pc:picChg>
        <pc:picChg chg="add del mod">
          <ac:chgData name="Akaki Matcharashvili" userId="S::macharashvili.akaki@kiu.edu.ge::ed97dbf2-b263-402f-a789-9f41d28e11b6" providerId="AD" clId="Web-{9A847295-C6DD-938E-F598-7589517EF618}" dt="2024-09-11T10:25:27.038" v="119"/>
          <ac:picMkLst>
            <pc:docMk/>
            <pc:sldMk cId="2801800920" sldId="261"/>
            <ac:picMk id="6" creationId="{098549C9-302D-A79E-4A08-1ED9B8061EEA}"/>
          </ac:picMkLst>
        </pc:picChg>
        <pc:picChg chg="add del mod">
          <ac:chgData name="Akaki Matcharashvili" userId="S::macharashvili.akaki@kiu.edu.ge::ed97dbf2-b263-402f-a789-9f41d28e11b6" providerId="AD" clId="Web-{9A847295-C6DD-938E-F598-7589517EF618}" dt="2024-09-11T10:25:58.602" v="125"/>
          <ac:picMkLst>
            <pc:docMk/>
            <pc:sldMk cId="2801800920" sldId="261"/>
            <ac:picMk id="7" creationId="{7E096CC4-FEEA-5527-5A7F-487E3E505E1B}"/>
          </ac:picMkLst>
        </pc:picChg>
        <pc:picChg chg="add mod">
          <ac:chgData name="Akaki Matcharashvili" userId="S::macharashvili.akaki@kiu.edu.ge::ed97dbf2-b263-402f-a789-9f41d28e11b6" providerId="AD" clId="Web-{9A847295-C6DD-938E-F598-7589517EF618}" dt="2024-09-11T10:26:26.776" v="127"/>
          <ac:picMkLst>
            <pc:docMk/>
            <pc:sldMk cId="2801800920" sldId="261"/>
            <ac:picMk id="10" creationId="{ED604E90-0D4F-13E8-9F66-0E5283834D6F}"/>
          </ac:picMkLst>
        </pc:picChg>
      </pc:sldChg>
      <pc:sldChg chg="addSp delSp modSp add mod replId setBg">
        <pc:chgData name="Akaki Matcharashvili" userId="S::macharashvili.akaki@kiu.edu.ge::ed97dbf2-b263-402f-a789-9f41d28e11b6" providerId="AD" clId="Web-{9A847295-C6DD-938E-F598-7589517EF618}" dt="2024-09-11T10:28:25.925" v="150" actId="1076"/>
        <pc:sldMkLst>
          <pc:docMk/>
          <pc:sldMk cId="2199930722" sldId="262"/>
        </pc:sldMkLst>
        <pc:spChg chg="del mod">
          <ac:chgData name="Akaki Matcharashvili" userId="S::macharashvili.akaki@kiu.edu.ge::ed97dbf2-b263-402f-a789-9f41d28e11b6" providerId="AD" clId="Web-{9A847295-C6DD-938E-F598-7589517EF618}" dt="2024-09-11T10:27:10.014" v="136"/>
          <ac:spMkLst>
            <pc:docMk/>
            <pc:sldMk cId="2199930722" sldId="262"/>
            <ac:spMk id="11" creationId="{6143D38E-F284-D4B4-F70F-FA94009F5FF6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26:51.825" v="133"/>
          <ac:spMkLst>
            <pc:docMk/>
            <pc:sldMk cId="2199930722" sldId="262"/>
            <ac:spMk id="14" creationId="{8D904638-BE22-E6C4-8BA9-3BE76ACFD302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27:17.920" v="138"/>
          <ac:spMkLst>
            <pc:docMk/>
            <pc:sldMk cId="2199930722" sldId="262"/>
            <ac:spMk id="19" creationId="{B00A26AB-E1BA-4180-829A-BF134BA81B4A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27:17.920" v="138"/>
          <ac:spMkLst>
            <pc:docMk/>
            <pc:sldMk cId="2199930722" sldId="262"/>
            <ac:spMk id="21" creationId="{499D94A9-B2E2-46A9-B26F-8AE3BFD83A2F}"/>
          </ac:spMkLst>
        </pc:spChg>
        <pc:picChg chg="add mod">
          <ac:chgData name="Akaki Matcharashvili" userId="S::macharashvili.akaki@kiu.edu.ge::ed97dbf2-b263-402f-a789-9f41d28e11b6" providerId="AD" clId="Web-{9A847295-C6DD-938E-F598-7589517EF618}" dt="2024-09-11T10:28:16.002" v="147" actId="1076"/>
          <ac:picMkLst>
            <pc:docMk/>
            <pc:sldMk cId="2199930722" sldId="262"/>
            <ac:picMk id="2" creationId="{0AC90A5D-7D40-5222-83D3-4B2A2F41CFDE}"/>
          </ac:picMkLst>
        </pc:picChg>
        <pc:picChg chg="add mod">
          <ac:chgData name="Akaki Matcharashvili" userId="S::macharashvili.akaki@kiu.edu.ge::ed97dbf2-b263-402f-a789-9f41d28e11b6" providerId="AD" clId="Web-{9A847295-C6DD-938E-F598-7589517EF618}" dt="2024-09-11T10:28:25.925" v="150" actId="1076"/>
          <ac:picMkLst>
            <pc:docMk/>
            <pc:sldMk cId="2199930722" sldId="262"/>
            <ac:picMk id="3" creationId="{413BB2B5-2E90-5A30-150C-C91EA89A0AA2}"/>
          </ac:picMkLst>
        </pc:picChg>
        <pc:picChg chg="del">
          <ac:chgData name="Akaki Matcharashvili" userId="S::macharashvili.akaki@kiu.edu.ge::ed97dbf2-b263-402f-a789-9f41d28e11b6" providerId="AD" clId="Web-{9A847295-C6DD-938E-F598-7589517EF618}" dt="2024-09-11T10:27:12.014" v="137"/>
          <ac:picMkLst>
            <pc:docMk/>
            <pc:sldMk cId="2199930722" sldId="262"/>
            <ac:picMk id="5" creationId="{A252B13D-F2D6-84E9-CA7F-57731765B927}"/>
          </ac:picMkLst>
        </pc:picChg>
        <pc:picChg chg="mod">
          <ac:chgData name="Akaki Matcharashvili" userId="S::macharashvili.akaki@kiu.edu.ge::ed97dbf2-b263-402f-a789-9f41d28e11b6" providerId="AD" clId="Web-{9A847295-C6DD-938E-F598-7589517EF618}" dt="2024-09-11T10:27:17.920" v="138"/>
          <ac:picMkLst>
            <pc:docMk/>
            <pc:sldMk cId="2199930722" sldId="262"/>
            <ac:picMk id="10" creationId="{ED604E90-0D4F-13E8-9F66-0E5283834D6F}"/>
          </ac:picMkLst>
        </pc:picChg>
        <pc:cxnChg chg="add">
          <ac:chgData name="Akaki Matcharashvili" userId="S::macharashvili.akaki@kiu.edu.ge::ed97dbf2-b263-402f-a789-9f41d28e11b6" providerId="AD" clId="Web-{9A847295-C6DD-938E-F598-7589517EF618}" dt="2024-09-11T10:27:17.920" v="138"/>
          <ac:cxnSpMkLst>
            <pc:docMk/>
            <pc:sldMk cId="2199930722" sldId="262"/>
            <ac:cxnSpMk id="15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27:17.920" v="138"/>
          <ac:cxnSpMkLst>
            <pc:docMk/>
            <pc:sldMk cId="2199930722" sldId="262"/>
            <ac:cxnSpMk id="17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27:17.920" v="138"/>
          <ac:cxnSpMkLst>
            <pc:docMk/>
            <pc:sldMk cId="2199930722" sldId="262"/>
            <ac:cxnSpMk id="23" creationId="{F498A24E-F6AC-42A6-8BC2-1A91D9768FEF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27:17.920" v="138"/>
          <ac:cxnSpMkLst>
            <pc:docMk/>
            <pc:sldMk cId="2199930722" sldId="262"/>
            <ac:cxnSpMk id="25" creationId="{6679D7AD-A487-4DDE-950D-32D24100B109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9A847295-C6DD-938E-F598-7589517EF618}" dt="2024-09-11T10:35:22.406" v="172" actId="14100"/>
        <pc:sldMkLst>
          <pc:docMk/>
          <pc:sldMk cId="820541819" sldId="263"/>
        </pc:sldMkLst>
        <pc:spChg chg="add del">
          <ac:chgData name="Akaki Matcharashvili" userId="S::macharashvili.akaki@kiu.edu.ge::ed97dbf2-b263-402f-a789-9f41d28e11b6" providerId="AD" clId="Web-{9A847295-C6DD-938E-F598-7589517EF618}" dt="2024-09-11T10:35:04.139" v="157"/>
          <ac:spMkLst>
            <pc:docMk/>
            <pc:sldMk cId="820541819" sldId="263"/>
            <ac:spMk id="2" creationId="{672051FE-B639-A3F9-1F46-B23650782074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34:39.591" v="154"/>
          <ac:spMkLst>
            <pc:docMk/>
            <pc:sldMk cId="820541819" sldId="263"/>
            <ac:spMk id="3" creationId="{7346C810-8338-526C-CF63-E5F8DCBE1891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35:18.609" v="171"/>
          <ac:spMkLst>
            <pc:docMk/>
            <pc:sldMk cId="820541819" sldId="263"/>
            <ac:spMk id="8" creationId="{5ECDD021-637D-70B9-216A-9065FBDC05E7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35:04.124" v="156"/>
          <ac:spMkLst>
            <pc:docMk/>
            <pc:sldMk cId="820541819" sldId="263"/>
            <ac:spMk id="13" creationId="{B00A26AB-E1BA-4180-829A-BF134BA81B4A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35:04.139" v="157"/>
          <ac:spMkLst>
            <pc:docMk/>
            <pc:sldMk cId="820541819" sldId="263"/>
            <ac:spMk id="16" creationId="{F22CA880-E467-48B7-830F-26921230782C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35:04.139" v="157"/>
          <ac:spMkLst>
            <pc:docMk/>
            <pc:sldMk cId="820541819" sldId="263"/>
            <ac:spMk id="18" creationId="{C5258B9E-C015-412F-9B81-E40D361E9D99}"/>
          </ac:spMkLst>
        </pc:spChg>
        <pc:spChg chg="add mod">
          <ac:chgData name="Akaki Matcharashvili" userId="S::macharashvili.akaki@kiu.edu.ge::ed97dbf2-b263-402f-a789-9f41d28e11b6" providerId="AD" clId="Web-{9A847295-C6DD-938E-F598-7589517EF618}" dt="2024-09-11T10:35:22.406" v="172" actId="14100"/>
          <ac:spMkLst>
            <pc:docMk/>
            <pc:sldMk cId="820541819" sldId="263"/>
            <ac:spMk id="19" creationId="{672051FE-B639-A3F9-1F46-B23650782074}"/>
          </ac:spMkLst>
        </pc:spChg>
        <pc:picChg chg="add mod ord">
          <ac:chgData name="Akaki Matcharashvili" userId="S::macharashvili.akaki@kiu.edu.ge::ed97dbf2-b263-402f-a789-9f41d28e11b6" providerId="AD" clId="Web-{9A847295-C6DD-938E-F598-7589517EF618}" dt="2024-09-11T10:35:04.139" v="157"/>
          <ac:picMkLst>
            <pc:docMk/>
            <pc:sldMk cId="820541819" sldId="263"/>
            <ac:picMk id="4" creationId="{613A78C8-C7AB-0E3F-1701-D3F6139670FA}"/>
          </ac:picMkLst>
        </pc:picChg>
        <pc:cxnChg chg="add del">
          <ac:chgData name="Akaki Matcharashvili" userId="S::macharashvili.akaki@kiu.edu.ge::ed97dbf2-b263-402f-a789-9f41d28e11b6" providerId="AD" clId="Web-{9A847295-C6DD-938E-F598-7589517EF618}" dt="2024-09-11T10:35:04.124" v="156"/>
          <ac:cxnSpMkLst>
            <pc:docMk/>
            <pc:sldMk cId="820541819" sldId="263"/>
            <ac:cxnSpMk id="9" creationId="{462919E4-C488-4107-9EF1-66152F848008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35:04.124" v="156"/>
          <ac:cxnSpMkLst>
            <pc:docMk/>
            <pc:sldMk cId="820541819" sldId="263"/>
            <ac:cxnSpMk id="11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35:04.139" v="157"/>
          <ac:cxnSpMkLst>
            <pc:docMk/>
            <pc:sldMk cId="820541819" sldId="263"/>
            <ac:cxnSpMk id="15" creationId="{814332FE-82B3-4EC0-8568-D8763144029E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35:04.139" v="157"/>
          <ac:cxnSpMkLst>
            <pc:docMk/>
            <pc:sldMk cId="820541819" sldId="263"/>
            <ac:cxnSpMk id="17" creationId="{7B5E59FA-8FDE-43F6-BEAF-F8D715BA5501}"/>
          </ac:cxnSpMkLst>
        </pc:cxnChg>
      </pc:sldChg>
      <pc:sldChg chg="new del">
        <pc:chgData name="Akaki Matcharashvili" userId="S::macharashvili.akaki@kiu.edu.ge::ed97dbf2-b263-402f-a789-9f41d28e11b6" providerId="AD" clId="Web-{9A847295-C6DD-938E-F598-7589517EF618}" dt="2024-09-11T10:33:57.166" v="152"/>
        <pc:sldMkLst>
          <pc:docMk/>
          <pc:sldMk cId="2456553985" sldId="263"/>
        </pc:sldMkLst>
      </pc:sldChg>
      <pc:sldChg chg="addSp delSp modSp new mod setBg">
        <pc:chgData name="Akaki Matcharashvili" userId="S::macharashvili.akaki@kiu.edu.ge::ed97dbf2-b263-402f-a789-9f41d28e11b6" providerId="AD" clId="Web-{9A847295-C6DD-938E-F598-7589517EF618}" dt="2024-09-11T10:38:40.873" v="201" actId="1076"/>
        <pc:sldMkLst>
          <pc:docMk/>
          <pc:sldMk cId="2971187526" sldId="264"/>
        </pc:sldMkLst>
        <pc:spChg chg="del mod ord">
          <ac:chgData name="Akaki Matcharashvili" userId="S::macharashvili.akaki@kiu.edu.ge::ed97dbf2-b263-402f-a789-9f41d28e11b6" providerId="AD" clId="Web-{9A847295-C6DD-938E-F598-7589517EF618}" dt="2024-09-11T10:36:59.272" v="179"/>
          <ac:spMkLst>
            <pc:docMk/>
            <pc:sldMk cId="2971187526" sldId="264"/>
            <ac:spMk id="2" creationId="{15D6A3CD-0274-3E21-2233-39669DBDBB53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36:47.318" v="174"/>
          <ac:spMkLst>
            <pc:docMk/>
            <pc:sldMk cId="2971187526" sldId="264"/>
            <ac:spMk id="3" creationId="{F7E7A6EC-B404-F061-048A-A0F0C3F4802B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36:54.319" v="178"/>
          <ac:spMkLst>
            <pc:docMk/>
            <pc:sldMk cId="2971187526" sldId="264"/>
            <ac:spMk id="5" creationId="{440B94F9-74C8-AA9F-AD69-CDCFB73029B6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37:42.166" v="184"/>
          <ac:spMkLst>
            <pc:docMk/>
            <pc:sldMk cId="2971187526" sldId="264"/>
            <ac:spMk id="8" creationId="{2B698BF7-0F9C-7629-7593-C3374C837315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37:43.556" v="185"/>
          <ac:spMkLst>
            <pc:docMk/>
            <pc:sldMk cId="2971187526" sldId="264"/>
            <ac:spMk id="9" creationId="{8D747550-D198-3A8C-E58C-7B53B6991F88}"/>
          </ac:spMkLst>
        </pc:spChg>
        <pc:spChg chg="add del mod">
          <ac:chgData name="Akaki Matcharashvili" userId="S::macharashvili.akaki@kiu.edu.ge::ed97dbf2-b263-402f-a789-9f41d28e11b6" providerId="AD" clId="Web-{9A847295-C6DD-938E-F598-7589517EF618}" dt="2024-09-11T10:37:44.822" v="186"/>
          <ac:spMkLst>
            <pc:docMk/>
            <pc:sldMk cId="2971187526" sldId="264"/>
            <ac:spMk id="11" creationId="{7E2546A1-23F7-10F3-CCE0-30B0FB9D0804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38:23.325" v="196"/>
          <ac:spMkLst>
            <pc:docMk/>
            <pc:sldMk cId="2971187526" sldId="264"/>
            <ac:spMk id="12" creationId="{F22CA880-E467-48B7-830F-26921230782C}"/>
          </ac:spMkLst>
        </pc:spChg>
        <pc:spChg chg="add mod">
          <ac:chgData name="Akaki Matcharashvili" userId="S::macharashvili.akaki@kiu.edu.ge::ed97dbf2-b263-402f-a789-9f41d28e11b6" providerId="AD" clId="Web-{9A847295-C6DD-938E-F598-7589517EF618}" dt="2024-09-11T10:38:40.873" v="201" actId="1076"/>
          <ac:spMkLst>
            <pc:docMk/>
            <pc:sldMk cId="2971187526" sldId="264"/>
            <ac:spMk id="13" creationId="{1833DE80-C77F-021A-FE0C-FAE94DA08431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38:23.325" v="196"/>
          <ac:spMkLst>
            <pc:docMk/>
            <pc:sldMk cId="2971187526" sldId="264"/>
            <ac:spMk id="14" creationId="{C5258B9E-C015-412F-9B81-E40D361E9D99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38:23.325" v="196"/>
          <ac:spMkLst>
            <pc:docMk/>
            <pc:sldMk cId="2971187526" sldId="264"/>
            <ac:spMk id="23" creationId="{4B7B51F0-B802-42C9-AF45-A860F95517A9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38:23.325" v="196"/>
          <ac:spMkLst>
            <pc:docMk/>
            <pc:sldMk cId="2971187526" sldId="264"/>
            <ac:spMk id="25" creationId="{C5258B9E-C015-412F-9B81-E40D361E9D99}"/>
          </ac:spMkLst>
        </pc:spChg>
        <pc:picChg chg="add mod ord">
          <ac:chgData name="Akaki Matcharashvili" userId="S::macharashvili.akaki@kiu.edu.ge::ed97dbf2-b263-402f-a789-9f41d28e11b6" providerId="AD" clId="Web-{9A847295-C6DD-938E-F598-7589517EF618}" dt="2024-09-11T10:38:23.325" v="196"/>
          <ac:picMkLst>
            <pc:docMk/>
            <pc:sldMk cId="2971187526" sldId="264"/>
            <ac:picMk id="4" creationId="{DAC39CBA-3CF0-16D9-9CB4-FB3852F2202B}"/>
          </ac:picMkLst>
        </pc:picChg>
        <pc:cxnChg chg="add del">
          <ac:chgData name="Akaki Matcharashvili" userId="S::macharashvili.akaki@kiu.edu.ge::ed97dbf2-b263-402f-a789-9f41d28e11b6" providerId="AD" clId="Web-{9A847295-C6DD-938E-F598-7589517EF618}" dt="2024-09-11T10:38:23.325" v="196"/>
          <ac:cxnSpMkLst>
            <pc:docMk/>
            <pc:sldMk cId="2971187526" sldId="264"/>
            <ac:cxnSpMk id="16" creationId="{814332FE-82B3-4EC0-8568-D8763144029E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38:23.325" v="196"/>
          <ac:cxnSpMkLst>
            <pc:docMk/>
            <pc:sldMk cId="2971187526" sldId="264"/>
            <ac:cxnSpMk id="18" creationId="{7B5E59FA-8FDE-43F6-BEAF-F8D715BA5501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38:23.325" v="196"/>
          <ac:cxnSpMkLst>
            <pc:docMk/>
            <pc:sldMk cId="2971187526" sldId="264"/>
            <ac:cxnSpMk id="27" creationId="{814332FE-82B3-4EC0-8568-D8763144029E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38:23.325" v="196"/>
          <ac:cxnSpMkLst>
            <pc:docMk/>
            <pc:sldMk cId="2971187526" sldId="264"/>
            <ac:cxnSpMk id="29" creationId="{7B5E59FA-8FDE-43F6-BEAF-F8D715BA5501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9A847295-C6DD-938E-F598-7589517EF618}" dt="2024-09-11T10:45:02.633" v="224"/>
        <pc:sldMkLst>
          <pc:docMk/>
          <pc:sldMk cId="1591196422" sldId="265"/>
        </pc:sldMkLst>
        <pc:spChg chg="mod ord">
          <ac:chgData name="Akaki Matcharashvili" userId="S::macharashvili.akaki@kiu.edu.ge::ed97dbf2-b263-402f-a789-9f41d28e11b6" providerId="AD" clId="Web-{9A847295-C6DD-938E-F598-7589517EF618}" dt="2024-09-11T10:44:57.992" v="223"/>
          <ac:spMkLst>
            <pc:docMk/>
            <pc:sldMk cId="1591196422" sldId="265"/>
            <ac:spMk id="2" creationId="{522D43B8-5759-925C-556D-C81EFA1215DC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40:22.270" v="203"/>
          <ac:spMkLst>
            <pc:docMk/>
            <pc:sldMk cId="1591196422" sldId="265"/>
            <ac:spMk id="3" creationId="{E4EF1F2D-B8AA-7A46-5A0C-4D2BE2B8D095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40:38.521" v="205"/>
          <ac:spMkLst>
            <pc:docMk/>
            <pc:sldMk cId="1591196422" sldId="265"/>
            <ac:spMk id="13" creationId="{C3297213-B630-4CFA-8FE1-099659C5DB66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40:38.521" v="205"/>
          <ac:spMkLst>
            <pc:docMk/>
            <pc:sldMk cId="1591196422" sldId="265"/>
            <ac:spMk id="15" creationId="{13F26D5C-77E9-4A8D-95F0-1635BAD12650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44:57.992" v="223"/>
          <ac:spMkLst>
            <pc:docMk/>
            <pc:sldMk cId="1591196422" sldId="265"/>
            <ac:spMk id="23" creationId="{A8CAE98F-93E0-466E-B310-16D4D8EC4CCB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44:57.976" v="222"/>
          <ac:spMkLst>
            <pc:docMk/>
            <pc:sldMk cId="1591196422" sldId="265"/>
            <ac:spMk id="29" creationId="{1CA8160A-6371-5281-578F-A5903A33CE8A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44:57.976" v="222"/>
          <ac:spMkLst>
            <pc:docMk/>
            <pc:sldMk cId="1591196422" sldId="265"/>
            <ac:spMk id="32" creationId="{4B7B51F0-B802-42C9-AF45-A860F95517A9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44:57.976" v="222"/>
          <ac:spMkLst>
            <pc:docMk/>
            <pc:sldMk cId="1591196422" sldId="265"/>
            <ac:spMk id="34" creationId="{C5258B9E-C015-412F-9B81-E40D361E9D99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44:57.992" v="223"/>
          <ac:spMkLst>
            <pc:docMk/>
            <pc:sldMk cId="1591196422" sldId="265"/>
            <ac:spMk id="40" creationId="{F22CA880-E467-48B7-830F-26921230782C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44:57.992" v="223"/>
          <ac:spMkLst>
            <pc:docMk/>
            <pc:sldMk cId="1591196422" sldId="265"/>
            <ac:spMk id="41" creationId="{C5258B9E-C015-412F-9B81-E40D361E9D99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45:02.633" v="224"/>
          <ac:spMkLst>
            <pc:docMk/>
            <pc:sldMk cId="1591196422" sldId="265"/>
            <ac:spMk id="43" creationId="{A3A19233-1DA2-64D8-223F-C42A0EC7D369}"/>
          </ac:spMkLst>
        </pc:spChg>
        <pc:picChg chg="add mod ord">
          <ac:chgData name="Akaki Matcharashvili" userId="S::macharashvili.akaki@kiu.edu.ge::ed97dbf2-b263-402f-a789-9f41d28e11b6" providerId="AD" clId="Web-{9A847295-C6DD-938E-F598-7589517EF618}" dt="2024-09-11T10:44:57.992" v="223"/>
          <ac:picMkLst>
            <pc:docMk/>
            <pc:sldMk cId="1591196422" sldId="265"/>
            <ac:picMk id="4" creationId="{7E3AED57-8F06-368C-8A33-2BCB9C0F76DF}"/>
          </ac:picMkLst>
        </pc:picChg>
        <pc:picChg chg="add del mod">
          <ac:chgData name="Akaki Matcharashvili" userId="S::macharashvili.akaki@kiu.edu.ge::ed97dbf2-b263-402f-a789-9f41d28e11b6" providerId="AD" clId="Web-{9A847295-C6DD-938E-F598-7589517EF618}" dt="2024-09-11T10:42:07.418" v="214"/>
          <ac:picMkLst>
            <pc:docMk/>
            <pc:sldMk cId="1591196422" sldId="265"/>
            <ac:picMk id="5" creationId="{B918DFE2-EB48-0BA8-E193-4AE4A9133E0A}"/>
          </ac:picMkLst>
        </pc:picChg>
        <pc:picChg chg="add del mod">
          <ac:chgData name="Akaki Matcharashvili" userId="S::macharashvili.akaki@kiu.edu.ge::ed97dbf2-b263-402f-a789-9f41d28e11b6" providerId="AD" clId="Web-{9A847295-C6DD-938E-F598-7589517EF618}" dt="2024-09-11T10:44:45.069" v="220"/>
          <ac:picMkLst>
            <pc:docMk/>
            <pc:sldMk cId="1591196422" sldId="265"/>
            <ac:picMk id="6" creationId="{1B9E2C85-F63E-67E1-359C-9F102F1E4431}"/>
          </ac:picMkLst>
        </pc:picChg>
        <pc:cxnChg chg="add del">
          <ac:chgData name="Akaki Matcharashvili" userId="S::macharashvili.akaki@kiu.edu.ge::ed97dbf2-b263-402f-a789-9f41d28e11b6" providerId="AD" clId="Web-{9A847295-C6DD-938E-F598-7589517EF618}" dt="2024-09-11T10:40:38.521" v="205"/>
          <ac:cxnSpMkLst>
            <pc:docMk/>
            <pc:sldMk cId="1591196422" sldId="265"/>
            <ac:cxnSpMk id="9" creationId="{462919E4-C488-4107-9EF1-66152F848008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0:38.521" v="205"/>
          <ac:cxnSpMkLst>
            <pc:docMk/>
            <pc:sldMk cId="1591196422" sldId="265"/>
            <ac:cxnSpMk id="11" creationId="{0BF79732-4088-424C-A653-4534E4389443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0:38.521" v="205"/>
          <ac:cxnSpMkLst>
            <pc:docMk/>
            <pc:sldMk cId="1591196422" sldId="265"/>
            <ac:cxnSpMk id="17" creationId="{0632DC5A-0728-490F-8655-6B437782704C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0:38.521" v="205"/>
          <ac:cxnSpMkLst>
            <pc:docMk/>
            <pc:sldMk cId="1591196422" sldId="265"/>
            <ac:cxnSpMk id="19" creationId="{28BB1F6D-CF9C-422D-9324-C46415BB9D7D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4:57.992" v="223"/>
          <ac:cxnSpMkLst>
            <pc:docMk/>
            <pc:sldMk cId="1591196422" sldId="265"/>
            <ac:cxnSpMk id="21" creationId="{462919E4-C488-4107-9EF1-66152F848008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4:57.992" v="223"/>
          <ac:cxnSpMkLst>
            <pc:docMk/>
            <pc:sldMk cId="1591196422" sldId="265"/>
            <ac:cxnSpMk id="22" creationId="{0BF79732-4088-424C-A653-4534E4389443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4:57.992" v="223"/>
          <ac:cxnSpMkLst>
            <pc:docMk/>
            <pc:sldMk cId="1591196422" sldId="265"/>
            <ac:cxnSpMk id="24" creationId="{6356756D-F21A-48D4-A0AC-96B0DEC17B1D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4:57.992" v="223"/>
          <ac:cxnSpMkLst>
            <pc:docMk/>
            <pc:sldMk cId="1591196422" sldId="265"/>
            <ac:cxnSpMk id="25" creationId="{4503744B-1AFB-4A05-9F7B-3FF0FAB07457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4:57.976" v="222"/>
          <ac:cxnSpMkLst>
            <pc:docMk/>
            <pc:sldMk cId="1591196422" sldId="265"/>
            <ac:cxnSpMk id="36" creationId="{814332FE-82B3-4EC0-8568-D8763144029E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4:57.976" v="222"/>
          <ac:cxnSpMkLst>
            <pc:docMk/>
            <pc:sldMk cId="1591196422" sldId="265"/>
            <ac:cxnSpMk id="38" creationId="{7B5E59FA-8FDE-43F6-BEAF-F8D715BA5501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44:57.992" v="223"/>
          <ac:cxnSpMkLst>
            <pc:docMk/>
            <pc:sldMk cId="1591196422" sldId="265"/>
            <ac:cxnSpMk id="42" creationId="{814332FE-82B3-4EC0-8568-D8763144029E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44:57.992" v="223"/>
          <ac:cxnSpMkLst>
            <pc:docMk/>
            <pc:sldMk cId="1591196422" sldId="265"/>
            <ac:cxnSpMk id="44" creationId="{7B5E59FA-8FDE-43F6-BEAF-F8D715BA5501}"/>
          </ac:cxnSpMkLst>
        </pc:cxnChg>
      </pc:sldChg>
      <pc:sldChg chg="addSp delSp modSp new mod setBg">
        <pc:chgData name="Akaki Matcharashvili" userId="S::macharashvili.akaki@kiu.edu.ge::ed97dbf2-b263-402f-a789-9f41d28e11b6" providerId="AD" clId="Web-{9A847295-C6DD-938E-F598-7589517EF618}" dt="2024-09-11T10:46:31.233" v="240"/>
        <pc:sldMkLst>
          <pc:docMk/>
          <pc:sldMk cId="2778805830" sldId="266"/>
        </pc:sldMkLst>
        <pc:spChg chg="mod">
          <ac:chgData name="Akaki Matcharashvili" userId="S::macharashvili.akaki@kiu.edu.ge::ed97dbf2-b263-402f-a789-9f41d28e11b6" providerId="AD" clId="Web-{9A847295-C6DD-938E-F598-7589517EF618}" dt="2024-09-11T10:46:31.233" v="240"/>
          <ac:spMkLst>
            <pc:docMk/>
            <pc:sldMk cId="2778805830" sldId="266"/>
            <ac:spMk id="2" creationId="{E5AD911B-2A84-0981-656A-0988BD877DC5}"/>
          </ac:spMkLst>
        </pc:spChg>
        <pc:spChg chg="del">
          <ac:chgData name="Akaki Matcharashvili" userId="S::macharashvili.akaki@kiu.edu.ge::ed97dbf2-b263-402f-a789-9f41d28e11b6" providerId="AD" clId="Web-{9A847295-C6DD-938E-F598-7589517EF618}" dt="2024-09-11T10:46:05.684" v="231"/>
          <ac:spMkLst>
            <pc:docMk/>
            <pc:sldMk cId="2778805830" sldId="266"/>
            <ac:spMk id="3" creationId="{0F7CAA89-06EB-52D3-F1FC-631673518CB9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46:31.233" v="240"/>
          <ac:spMkLst>
            <pc:docMk/>
            <pc:sldMk cId="2778805830" sldId="266"/>
            <ac:spMk id="13" creationId="{4A42768F-95BB-478A-ADFA-24FD8097F221}"/>
          </ac:spMkLst>
        </pc:spChg>
        <pc:spChg chg="add del">
          <ac:chgData name="Akaki Matcharashvili" userId="S::macharashvili.akaki@kiu.edu.ge::ed97dbf2-b263-402f-a789-9f41d28e11b6" providerId="AD" clId="Web-{9A847295-C6DD-938E-F598-7589517EF618}" dt="2024-09-11T10:46:31.233" v="240"/>
          <ac:spMkLst>
            <pc:docMk/>
            <pc:sldMk cId="2778805830" sldId="266"/>
            <ac:spMk id="15" creationId="{13F26D5C-77E9-4A8D-95F0-1635BAD12650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46:31.233" v="240"/>
          <ac:spMkLst>
            <pc:docMk/>
            <pc:sldMk cId="2778805830" sldId="266"/>
            <ac:spMk id="28" creationId="{C3297213-B630-4CFA-8FE1-099659C5DB66}"/>
          </ac:spMkLst>
        </pc:spChg>
        <pc:spChg chg="add">
          <ac:chgData name="Akaki Matcharashvili" userId="S::macharashvili.akaki@kiu.edu.ge::ed97dbf2-b263-402f-a789-9f41d28e11b6" providerId="AD" clId="Web-{9A847295-C6DD-938E-F598-7589517EF618}" dt="2024-09-11T10:46:31.233" v="240"/>
          <ac:spMkLst>
            <pc:docMk/>
            <pc:sldMk cId="2778805830" sldId="266"/>
            <ac:spMk id="30" creationId="{13F26D5C-77E9-4A8D-95F0-1635BAD12650}"/>
          </ac:spMkLst>
        </pc:spChg>
        <pc:picChg chg="add mod">
          <ac:chgData name="Akaki Matcharashvili" userId="S::macharashvili.akaki@kiu.edu.ge::ed97dbf2-b263-402f-a789-9f41d28e11b6" providerId="AD" clId="Web-{9A847295-C6DD-938E-F598-7589517EF618}" dt="2024-09-11T10:46:31.233" v="240"/>
          <ac:picMkLst>
            <pc:docMk/>
            <pc:sldMk cId="2778805830" sldId="266"/>
            <ac:picMk id="5" creationId="{3180CABE-A8F4-D149-E781-277AF274D438}"/>
          </ac:picMkLst>
        </pc:picChg>
        <pc:cxnChg chg="add del">
          <ac:chgData name="Akaki Matcharashvili" userId="S::macharashvili.akaki@kiu.edu.ge::ed97dbf2-b263-402f-a789-9f41d28e11b6" providerId="AD" clId="Web-{9A847295-C6DD-938E-F598-7589517EF618}" dt="2024-09-11T10:46:31.233" v="240"/>
          <ac:cxnSpMkLst>
            <pc:docMk/>
            <pc:sldMk cId="2778805830" sldId="266"/>
            <ac:cxnSpMk id="9" creationId="{462919E4-C488-4107-9EF1-66152F848008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6:31.233" v="240"/>
          <ac:cxnSpMkLst>
            <pc:docMk/>
            <pc:sldMk cId="2778805830" sldId="266"/>
            <ac:cxnSpMk id="11" creationId="{0BF79732-4088-424C-A653-4534E4389443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6:31.233" v="240"/>
          <ac:cxnSpMkLst>
            <pc:docMk/>
            <pc:sldMk cId="2778805830" sldId="266"/>
            <ac:cxnSpMk id="17" creationId="{0632DC5A-0728-490F-8655-6B437782704C}"/>
          </ac:cxnSpMkLst>
        </pc:cxnChg>
        <pc:cxnChg chg="add del">
          <ac:chgData name="Akaki Matcharashvili" userId="S::macharashvili.akaki@kiu.edu.ge::ed97dbf2-b263-402f-a789-9f41d28e11b6" providerId="AD" clId="Web-{9A847295-C6DD-938E-F598-7589517EF618}" dt="2024-09-11T10:46:31.233" v="240"/>
          <ac:cxnSpMkLst>
            <pc:docMk/>
            <pc:sldMk cId="2778805830" sldId="266"/>
            <ac:cxnSpMk id="19" creationId="{28BB1F6D-CF9C-422D-9324-C46415BB9D7D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46:31.233" v="240"/>
          <ac:cxnSpMkLst>
            <pc:docMk/>
            <pc:sldMk cId="2778805830" sldId="266"/>
            <ac:cxnSpMk id="24" creationId="{462919E4-C488-4107-9EF1-66152F848008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46:31.233" v="240"/>
          <ac:cxnSpMkLst>
            <pc:docMk/>
            <pc:sldMk cId="2778805830" sldId="266"/>
            <ac:cxnSpMk id="26" creationId="{0BF79732-4088-424C-A653-4534E4389443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46:31.233" v="240"/>
          <ac:cxnSpMkLst>
            <pc:docMk/>
            <pc:sldMk cId="2778805830" sldId="266"/>
            <ac:cxnSpMk id="32" creationId="{0632DC5A-0728-490F-8655-6B437782704C}"/>
          </ac:cxnSpMkLst>
        </pc:cxnChg>
        <pc:cxnChg chg="add">
          <ac:chgData name="Akaki Matcharashvili" userId="S::macharashvili.akaki@kiu.edu.ge::ed97dbf2-b263-402f-a789-9f41d28e11b6" providerId="AD" clId="Web-{9A847295-C6DD-938E-F598-7589517EF618}" dt="2024-09-11T10:46:31.233" v="240"/>
          <ac:cxnSpMkLst>
            <pc:docMk/>
            <pc:sldMk cId="2778805830" sldId="266"/>
            <ac:cxnSpMk id="34" creationId="{28BB1F6D-CF9C-422D-9324-C46415BB9D7D}"/>
          </ac:cxnSpMkLst>
        </pc:cxnChg>
      </pc:sldChg>
      <pc:sldChg chg="modSp new">
        <pc:chgData name="Akaki Matcharashvili" userId="S::macharashvili.akaki@kiu.edu.ge::ed97dbf2-b263-402f-a789-9f41d28e11b6" providerId="AD" clId="Web-{9A847295-C6DD-938E-F598-7589517EF618}" dt="2024-09-11T10:47:03.891" v="246" actId="20577"/>
        <pc:sldMkLst>
          <pc:docMk/>
          <pc:sldMk cId="313043971" sldId="267"/>
        </pc:sldMkLst>
        <pc:spChg chg="mod">
          <ac:chgData name="Akaki Matcharashvili" userId="S::macharashvili.akaki@kiu.edu.ge::ed97dbf2-b263-402f-a789-9f41d28e11b6" providerId="AD" clId="Web-{9A847295-C6DD-938E-F598-7589517EF618}" dt="2024-09-11T10:47:03.891" v="246" actId="20577"/>
          <ac:spMkLst>
            <pc:docMk/>
            <pc:sldMk cId="313043971" sldId="267"/>
            <ac:spMk id="2" creationId="{B353A413-AAB8-3E48-D4DA-48DDDE3007D9}"/>
          </ac:spMkLst>
        </pc:spChg>
      </pc:sldChg>
      <pc:sldMasterChg chg="del delSldLayout">
        <pc:chgData name="Akaki Matcharashvili" userId="S::macharashvili.akaki@kiu.edu.ge::ed97dbf2-b263-402f-a789-9f41d28e11b6" providerId="AD" clId="Web-{9A847295-C6DD-938E-F598-7589517EF618}" dt="2024-09-11T10:10:07.554" v="0"/>
        <pc:sldMasterMkLst>
          <pc:docMk/>
          <pc:sldMasterMk cId="0" sldId="2147483648"/>
        </pc:sldMasterMkLst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add addSldLayout">
        <pc:chgData name="Akaki Matcharashvili" userId="S::macharashvili.akaki@kiu.edu.ge::ed97dbf2-b263-402f-a789-9f41d28e11b6" providerId="AD" clId="Web-{9A847295-C6DD-938E-F598-7589517EF618}" dt="2024-09-11T10:10:07.554" v="0"/>
        <pc:sldMasterMkLst>
          <pc:docMk/>
          <pc:sldMasterMk cId="3142413488" sldId="2147483699"/>
        </pc:sldMasterMkLst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2691525101" sldId="2147483688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3250434178" sldId="2147483689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1312609079" sldId="2147483690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1292846237" sldId="2147483691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1364978924" sldId="2147483692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4087440924" sldId="2147483693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598210056" sldId="2147483694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1593746950" sldId="2147483695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3366757066" sldId="2147483696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1623708961" sldId="2147483697"/>
          </pc:sldLayoutMkLst>
        </pc:sldLayoutChg>
        <pc:sldLayoutChg chg="add">
          <pc:chgData name="Akaki Matcharashvili" userId="S::macharashvili.akaki@kiu.edu.ge::ed97dbf2-b263-402f-a789-9f41d28e11b6" providerId="AD" clId="Web-{9A847295-C6DD-938E-F598-7589517EF618}" dt="2024-09-11T10:10:07.554" v="0"/>
          <pc:sldLayoutMkLst>
            <pc:docMk/>
            <pc:sldMasterMk cId="3142413488" sldId="2147483699"/>
            <pc:sldLayoutMk cId="3149121189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0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2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1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mehall.net/ar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-businesscommunicationmgrs/chapter/strategies-for-networking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alaxyproject.org/training-material/topics/assembly/tutorials/debruijn-graph-assembly/slides-plai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ian_pat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the_first_eight_things_to_do_with_your_new_computer/?awt_l=I8I6l&amp;awt_m=JJn4jJVQ9Jdfb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i/instructions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A05CCB0-BB9D-8CEB-8D4A-CF3A6D2A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729" r="-2" b="9878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258" y="952499"/>
            <a:ext cx="5531552" cy="371367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Intern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42768F-95BB-478A-ADFA-24FD8097F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6FD5FB4-9D33-E31D-63E8-A93B41C9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312" r="-2" b="120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3A413-AAB8-3E48-D4DA-48DDDE30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5959365" cy="1535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Algorithms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1EE833-00A4-267C-392B-72FDF1F3E047}"/>
              </a:ext>
            </a:extLst>
          </p:cNvPr>
          <p:cNvSpPr txBox="1"/>
          <p:nvPr/>
        </p:nvSpPr>
        <p:spPr>
          <a:xfrm>
            <a:off x="98027" y="1471896"/>
            <a:ext cx="1190567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Approach 1: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use k-</a:t>
            </a:r>
            <a:r>
              <a:rPr lang="en-US" sz="1400" err="1">
                <a:solidFill>
                  <a:schemeClr val="bg1"/>
                </a:solidFill>
              </a:rPr>
              <a:t>mers</a:t>
            </a:r>
            <a:r>
              <a:rPr lang="en-US" sz="1400">
                <a:solidFill>
                  <a:schemeClr val="bg1"/>
                </a:solidFill>
              </a:rPr>
              <a:t> as we did before to find duplicates. Generate all k-</a:t>
            </a:r>
            <a:r>
              <a:rPr lang="en-US" sz="1400" err="1">
                <a:solidFill>
                  <a:schemeClr val="bg1"/>
                </a:solidFill>
              </a:rPr>
              <a:t>mers</a:t>
            </a:r>
            <a:r>
              <a:rPr lang="en-US" sz="1400">
                <a:solidFill>
                  <a:schemeClr val="bg1"/>
                </a:solidFill>
              </a:rPr>
              <a:t> (8-mers in our case) from long protein, put them into dictionary (Map&lt;k-</a:t>
            </a:r>
            <a:r>
              <a:rPr lang="en-US" sz="1400" err="1">
                <a:solidFill>
                  <a:schemeClr val="bg1"/>
                </a:solidFill>
              </a:rPr>
              <a:t>mer</a:t>
            </a:r>
            <a:r>
              <a:rPr lang="en-US" sz="1400">
                <a:solidFill>
                  <a:schemeClr val="bg1"/>
                </a:solidFill>
              </a:rPr>
              <a:t>, position&gt;) and then take peptides from library one by one and check whether it is in the map. If so, fetch matching k-</a:t>
            </a:r>
            <a:r>
              <a:rPr lang="en-US" sz="1400" err="1">
                <a:solidFill>
                  <a:schemeClr val="bg1"/>
                </a:solidFill>
              </a:rPr>
              <a:t>mer’s</a:t>
            </a:r>
            <a:r>
              <a:rPr lang="en-US" sz="1400">
                <a:solidFill>
                  <a:schemeClr val="bg1"/>
                </a:solidFill>
              </a:rPr>
              <a:t> position and put into a list for the peptide.</a:t>
            </a:r>
          </a:p>
          <a:p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EE30-680B-2155-0FC9-3F1DE39DD5D4}"/>
              </a:ext>
            </a:extLst>
          </p:cNvPr>
          <p:cNvSpPr txBox="1"/>
          <p:nvPr/>
        </p:nvSpPr>
        <p:spPr>
          <a:xfrm>
            <a:off x="120475" y="2720571"/>
            <a:ext cx="118825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Approach 2:</a:t>
            </a:r>
          </a:p>
          <a:p>
            <a:r>
              <a:rPr lang="en-US" sz="1400">
                <a:solidFill>
                  <a:schemeClr val="bg1"/>
                </a:solidFill>
              </a:rPr>
              <a:t>Reverse compared to 1st one. Put peptides into a Map (Map&lt;peptide, list of positions&gt;)  and then take k-</a:t>
            </a:r>
            <a:r>
              <a:rPr lang="en-US" sz="1400" err="1">
                <a:solidFill>
                  <a:schemeClr val="bg1"/>
                </a:solidFill>
              </a:rPr>
              <a:t>mers</a:t>
            </a:r>
            <a:r>
              <a:rPr lang="en-US" sz="1400">
                <a:solidFill>
                  <a:schemeClr val="bg1"/>
                </a:solidFill>
              </a:rPr>
              <a:t> from long protein one by one,  sliding 1 position to the right every time. Then check whether the current k-</a:t>
            </a:r>
            <a:r>
              <a:rPr lang="en-US" sz="1400" err="1">
                <a:solidFill>
                  <a:schemeClr val="bg1"/>
                </a:solidFill>
              </a:rPr>
              <a:t>mer</a:t>
            </a:r>
            <a:r>
              <a:rPr lang="en-US" sz="1400">
                <a:solidFill>
                  <a:schemeClr val="bg1"/>
                </a:solidFill>
              </a:rPr>
              <a:t> is in the Map of peptides. If so, put k-</a:t>
            </a:r>
            <a:r>
              <a:rPr lang="en-US" sz="1400" err="1">
                <a:solidFill>
                  <a:schemeClr val="bg1"/>
                </a:solidFill>
              </a:rPr>
              <a:t>mer’s</a:t>
            </a:r>
            <a:r>
              <a:rPr lang="en-US" sz="1400">
                <a:solidFill>
                  <a:schemeClr val="bg1"/>
                </a:solidFill>
              </a:rPr>
              <a:t> position into a list of positions for the peptide.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814E8-BAA8-BC4D-386F-D6F8E1AEB6AB}"/>
              </a:ext>
            </a:extLst>
          </p:cNvPr>
          <p:cNvSpPr txBox="1"/>
          <p:nvPr/>
        </p:nvSpPr>
        <p:spPr>
          <a:xfrm>
            <a:off x="112295" y="4082716"/>
            <a:ext cx="1206767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Approach 3:</a:t>
            </a:r>
          </a:p>
          <a:p>
            <a:r>
              <a:rPr lang="en-US" sz="1400">
                <a:solidFill>
                  <a:schemeClr val="bg1"/>
                </a:solidFill>
              </a:rPr>
              <a:t>Generate map of peptides as long integers and re-apply approach 2: for each k-</a:t>
            </a:r>
            <a:r>
              <a:rPr lang="en-US" sz="1400" err="1">
                <a:solidFill>
                  <a:schemeClr val="bg1"/>
                </a:solidFill>
              </a:rPr>
              <a:t>mer</a:t>
            </a:r>
            <a:r>
              <a:rPr lang="en-US" sz="1400">
                <a:solidFill>
                  <a:schemeClr val="bg1"/>
                </a:solidFill>
              </a:rPr>
              <a:t> convert it into a long integer and search for it in a Map of peptides.</a:t>
            </a:r>
          </a:p>
          <a:p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FD732-9C3D-790C-E9E9-71849B0EC8DD}"/>
              </a:ext>
            </a:extLst>
          </p:cNvPr>
          <p:cNvSpPr txBox="1"/>
          <p:nvPr/>
        </p:nvSpPr>
        <p:spPr>
          <a:xfrm>
            <a:off x="112295" y="4909887"/>
            <a:ext cx="120325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Approach 4: use Binary Search!</a:t>
            </a:r>
          </a:p>
          <a:p>
            <a:r>
              <a:rPr lang="en-US" sz="1400">
                <a:solidFill>
                  <a:schemeClr val="bg1"/>
                </a:solidFill>
              </a:rPr>
              <a:t>Instead of using Map of peptides just put their long integer representation into an array of longs and sort </a:t>
            </a:r>
            <a:r>
              <a:rPr lang="en-US" sz="1400" err="1">
                <a:solidFill>
                  <a:schemeClr val="bg1"/>
                </a:solidFill>
              </a:rPr>
              <a:t>it.Then</a:t>
            </a:r>
            <a:r>
              <a:rPr lang="en-US" sz="1400">
                <a:solidFill>
                  <a:schemeClr val="bg1"/>
                </a:solidFill>
              </a:rPr>
              <a:t> search for each k-</a:t>
            </a:r>
            <a:r>
              <a:rPr lang="en-US" sz="1400" err="1">
                <a:solidFill>
                  <a:schemeClr val="bg1"/>
                </a:solidFill>
              </a:rPr>
              <a:t>mer</a:t>
            </a:r>
            <a:r>
              <a:rPr lang="en-US" sz="1400">
                <a:solidFill>
                  <a:schemeClr val="bg1"/>
                </a:solidFill>
              </a:rPr>
              <a:t>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1304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colorful circles and lines&#10;&#10;Description automatically generated">
            <a:extLst>
              <a:ext uri="{FF2B5EF4-FFF2-40B4-BE49-F238E27FC236}">
                <a16:creationId xmlns:a16="http://schemas.microsoft.com/office/drawing/2014/main" id="{2274B925-B229-BDF9-55F2-F4352FFA6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049" b="495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20486" y="720484"/>
            <a:ext cx="6857999" cy="5417036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D5B-75AF-08FB-208F-D2D4B3A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5015661" cy="3641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Project4: Picard tools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blue people connected with circles&#10;&#10;Description automatically generated">
            <a:extLst>
              <a:ext uri="{FF2B5EF4-FFF2-40B4-BE49-F238E27FC236}">
                <a16:creationId xmlns:a16="http://schemas.microsoft.com/office/drawing/2014/main" id="{EED71D4B-E402-FFA4-1476-BD91110C5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381" b="234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475FB-5BBA-EE9F-267C-DFD9CA7E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1" y="3632376"/>
            <a:ext cx="4963640" cy="2425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Multi Threading = </a:t>
            </a:r>
            <a:r>
              <a:rPr lang="en-US" sz="4400" err="1">
                <a:solidFill>
                  <a:srgbClr val="FFFFFF"/>
                </a:solidFill>
              </a:rPr>
              <a:t>Performace</a:t>
            </a:r>
            <a:r>
              <a:rPr lang="en-US" sz="4400">
                <a:solidFill>
                  <a:srgbClr val="FFFFFF"/>
                </a:solidFill>
              </a:rPr>
              <a:t> improvement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4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gelbes Spielzeuglego und eine rote Farbe">
            <a:extLst>
              <a:ext uri="{FF2B5EF4-FFF2-40B4-BE49-F238E27FC236}">
                <a16:creationId xmlns:a16="http://schemas.microsoft.com/office/drawing/2014/main" id="{29376DD0-72C0-19E7-5491-AB8351A7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CF453-875D-503D-A54A-0D9A4250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699" y="952500"/>
            <a:ext cx="4854071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Project5: Tetris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0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E6FFEA16-B656-E6B2-AADE-3915F740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107" r="-2" b="57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3677-3B89-DD19-5445-CF9F07B7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002" y="1153026"/>
            <a:ext cx="4854071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Description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5F174D-CF74-D230-3EBD-F7AFC33EA0D8}"/>
              </a:ext>
            </a:extLst>
          </p:cNvPr>
          <p:cNvSpPr txBox="1"/>
          <p:nvPr/>
        </p:nvSpPr>
        <p:spPr>
          <a:xfrm>
            <a:off x="7416466" y="1896979"/>
            <a:ext cx="47735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0. add all figures from classic </a:t>
            </a:r>
            <a:r>
              <a:rPr lang="en-US" err="1">
                <a:solidFill>
                  <a:srgbClr val="00B0F0"/>
                </a:solidFill>
              </a:rPr>
              <a:t>tetris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1. implement rotate (arrow up)</a:t>
            </a:r>
          </a:p>
          <a:p>
            <a:r>
              <a:rPr lang="en-US">
                <a:solidFill>
                  <a:srgbClr val="00B0F0"/>
                </a:solidFill>
              </a:rPr>
              <a:t>2. implement drop (arrow down)</a:t>
            </a:r>
          </a:p>
          <a:p>
            <a:r>
              <a:rPr lang="en-US">
                <a:solidFill>
                  <a:srgbClr val="00B0F0"/>
                </a:solidFill>
              </a:rPr>
              <a:t>3. implement full row removal from the field</a:t>
            </a:r>
          </a:p>
          <a:p>
            <a:r>
              <a:rPr lang="en-US">
                <a:solidFill>
                  <a:srgbClr val="00B0F0"/>
                </a:solidFill>
              </a:rPr>
              <a:t>4. implement game over</a:t>
            </a:r>
          </a:p>
          <a:p>
            <a:r>
              <a:rPr lang="en-US">
                <a:solidFill>
                  <a:srgbClr val="00B0F0"/>
                </a:solidFill>
              </a:rPr>
              <a:t>5. add score calculation and visualization</a:t>
            </a:r>
          </a:p>
          <a:p>
            <a:r>
              <a:rPr lang="en-US">
                <a:solidFill>
                  <a:srgbClr val="00B0F0"/>
                </a:solidFill>
              </a:rPr>
              <a:t>6. add difficulty level support (increase speed of the game when score reaches some limits) </a:t>
            </a:r>
          </a:p>
          <a:p>
            <a:r>
              <a:rPr lang="en-US">
                <a:solidFill>
                  <a:srgbClr val="00B0F0"/>
                </a:solidFill>
              </a:rPr>
              <a:t>7. use </a:t>
            </a:r>
            <a:r>
              <a:rPr lang="en-US" err="1">
                <a:solidFill>
                  <a:srgbClr val="00B0F0"/>
                </a:solidFill>
              </a:rPr>
              <a:t>LibGDX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0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boardgame">
            <a:extLst>
              <a:ext uri="{FF2B5EF4-FFF2-40B4-BE49-F238E27FC236}">
                <a16:creationId xmlns:a16="http://schemas.microsoft.com/office/drawing/2014/main" id="{E6AD7C42-2D2A-23BD-AD09-B1805BC2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7" r="-2" b="1291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BB4D8-5837-2EA5-2FF1-2FD7F6A6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5043268" cy="3641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Game Play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A4E3643B-D697-58ED-BE1B-E5DABD1B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4" y="1799007"/>
            <a:ext cx="2337765" cy="413657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7228123-2F8E-DB3B-9630-F8E0C1909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84" y="1799007"/>
            <a:ext cx="2484756" cy="41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wooden letters on a wood stand&#10;&#10;Description automatically generated">
            <a:extLst>
              <a:ext uri="{FF2B5EF4-FFF2-40B4-BE49-F238E27FC236}">
                <a16:creationId xmlns:a16="http://schemas.microsoft.com/office/drawing/2014/main" id="{F4E1F706-930A-8A35-791B-587D8B9EE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336" b="539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C908D-8947-C87E-2DEA-6C458E09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699" y="952500"/>
            <a:ext cx="4854071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Thanks for watching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7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plement Do Implementation · Free photo on Pixabay">
            <a:extLst>
              <a:ext uri="{FF2B5EF4-FFF2-40B4-BE49-F238E27FC236}">
                <a16:creationId xmlns:a16="http://schemas.microsoft.com/office/drawing/2014/main" id="{9D32E463-5BB4-F946-277C-1F6F6B6A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154" b="357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17C1BD7-4B27-C816-504C-0BCEA57E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724" y="952500"/>
            <a:ext cx="6871574" cy="223213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Project1: Assembly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048" y="952500"/>
            <a:ext cx="3515652" cy="218168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2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diagram of a network&#10;&#10;Description automatically generated">
            <a:extLst>
              <a:ext uri="{FF2B5EF4-FFF2-40B4-BE49-F238E27FC236}">
                <a16:creationId xmlns:a16="http://schemas.microsoft.com/office/drawing/2014/main" id="{4698E9A1-9256-6093-2AFC-F74C319AF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105" r="1045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20486" y="720484"/>
            <a:ext cx="6857999" cy="5417036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93EB6-0DBD-F881-2E74-5BF0F97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33346" cy="3641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 Bruijn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4566E-83F8-57F4-3839-28F5330C507A}"/>
              </a:ext>
            </a:extLst>
          </p:cNvPr>
          <p:cNvSpPr txBox="1"/>
          <p:nvPr/>
        </p:nvSpPr>
        <p:spPr>
          <a:xfrm>
            <a:off x="567186" y="4846083"/>
            <a:ext cx="4114800" cy="1211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8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dots on a black background&#10;&#10;Description automatically generated">
            <a:extLst>
              <a:ext uri="{FF2B5EF4-FFF2-40B4-BE49-F238E27FC236}">
                <a16:creationId xmlns:a16="http://schemas.microsoft.com/office/drawing/2014/main" id="{8775174E-38AB-9DED-1EAC-F61B8BACB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552" b="3290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20486" y="720484"/>
            <a:ext cx="6857999" cy="5417036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F6FB8-FA90-F2BA-0083-2ACD64D7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33346" cy="3641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Eulerian Path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6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9D94A9-B2E2-46A9-B26F-8AE3BFD8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omputer monitor with a keyboard and speakers on a desk&#10;&#10;Description automatically generated">
            <a:extLst>
              <a:ext uri="{FF2B5EF4-FFF2-40B4-BE49-F238E27FC236}">
                <a16:creationId xmlns:a16="http://schemas.microsoft.com/office/drawing/2014/main" id="{ED604E90-0D4F-13E8-9F66-0E5283834D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98A24E-F6AC-42A6-8BC2-1A91D9768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79D7AD-A487-4DDE-950D-32D24100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AC90A5D-7D40-5222-83D3-4B2A2F41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493" y="1231375"/>
            <a:ext cx="6161314" cy="705566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13BB2B5-2E90-5A30-150C-C91EA89A0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821" y="3962471"/>
            <a:ext cx="6564659" cy="7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2CA880-E467-48B7-830F-269212307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ree illustration: Games, Play, Activities, Sports - Free Image on ...">
            <a:extLst>
              <a:ext uri="{FF2B5EF4-FFF2-40B4-BE49-F238E27FC236}">
                <a16:creationId xmlns:a16="http://schemas.microsoft.com/office/drawing/2014/main" id="{613A78C8-C7AB-0E3F-1701-D3F6139670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787" b="9397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72051FE-B639-A3F9-1F46-B2365078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867" y="952501"/>
            <a:ext cx="5371663" cy="1943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Project2: Columns Game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7788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4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7B51F0-B802-42C9-AF45-A860F955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hand writing a word&#10;&#10;Description automatically generated">
            <a:extLst>
              <a:ext uri="{FF2B5EF4-FFF2-40B4-BE49-F238E27FC236}">
                <a16:creationId xmlns:a16="http://schemas.microsoft.com/office/drawing/2014/main" id="{DAC39CBA-3CF0-16D9-9CB4-FB3852F2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80" b="15050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7788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33DE80-C77F-021A-FE0C-FAE94DA08431}"/>
              </a:ext>
            </a:extLst>
          </p:cNvPr>
          <p:cNvSpPr txBox="1"/>
          <p:nvPr/>
        </p:nvSpPr>
        <p:spPr>
          <a:xfrm>
            <a:off x="4457700" y="1777561"/>
            <a:ext cx="3433232" cy="50798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Arrow up -&gt; right rotation</a:t>
            </a:r>
          </a:p>
          <a:p>
            <a:pPr marL="2286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Arrow down -&gt; left rotation</a:t>
            </a:r>
          </a:p>
          <a:p>
            <a:pPr marL="2286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Arrow left -&gt; left shift</a:t>
            </a:r>
          </a:p>
          <a:p>
            <a:pPr marL="2286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Arrow right -&gt; right shift</a:t>
            </a:r>
          </a:p>
          <a:p>
            <a:pPr marL="2286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Space -&gt; drop</a:t>
            </a:r>
          </a:p>
          <a:p>
            <a:pPr marL="2286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 -&gt; pause</a:t>
            </a:r>
          </a:p>
          <a:p>
            <a:pPr marL="2286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Refresh -&gt; refreshed the game</a:t>
            </a:r>
          </a:p>
          <a:p>
            <a:pPr marL="2286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Quit -&gt; quit the game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8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22CA880-E467-48B7-830F-269212307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ame&#10;&#10;Description automatically generated">
            <a:extLst>
              <a:ext uri="{FF2B5EF4-FFF2-40B4-BE49-F238E27FC236}">
                <a16:creationId xmlns:a16="http://schemas.microsoft.com/office/drawing/2014/main" id="{7E3AED57-8F06-368C-8A33-2BCB9C0F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4462" b="361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D43B8-5759-925C-556D-C81EFA12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425" y="952501"/>
            <a:ext cx="4804105" cy="1943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GamePlay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7788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9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mical formulae are written on paper">
            <a:extLst>
              <a:ext uri="{FF2B5EF4-FFF2-40B4-BE49-F238E27FC236}">
                <a16:creationId xmlns:a16="http://schemas.microsoft.com/office/drawing/2014/main" id="{3180CABE-A8F4-D149-E781-277AF274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D911B-2A84-0981-656A-0988BD87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5043268" cy="3641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Project3: Peptides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05830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TribuneVTI</vt:lpstr>
      <vt:lpstr>Intern Projects</vt:lpstr>
      <vt:lpstr>Project1: Assembly</vt:lpstr>
      <vt:lpstr>De Bruijn Graph</vt:lpstr>
      <vt:lpstr>Eulerian Path</vt:lpstr>
      <vt:lpstr>PowerPoint Presentation</vt:lpstr>
      <vt:lpstr>Project2: Columns Game</vt:lpstr>
      <vt:lpstr>PowerPoint Presentation</vt:lpstr>
      <vt:lpstr>GamePlay</vt:lpstr>
      <vt:lpstr>Project3: Peptides</vt:lpstr>
      <vt:lpstr>Algorithms</vt:lpstr>
      <vt:lpstr>Project4: Picard tools</vt:lpstr>
      <vt:lpstr>Multi Threading = Performace improvement</vt:lpstr>
      <vt:lpstr>Project5: Tetris</vt:lpstr>
      <vt:lpstr>Description</vt:lpstr>
      <vt:lpstr>Game Play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Projects</dc:title>
  <dc:creator/>
  <cp:revision>1</cp:revision>
  <dcterms:created xsi:type="dcterms:W3CDTF">2024-09-11T10:07:28Z</dcterms:created>
  <dcterms:modified xsi:type="dcterms:W3CDTF">2024-09-11T11:13:04Z</dcterms:modified>
</cp:coreProperties>
</file>