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6BD5-054A-48FB-81AA-9293C9F10E1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302-5B5D-4794-BEAB-F9145C2E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302-5B5D-4794-BEAB-F9145C2ED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80A5-E51A-419C-924A-F5F805045894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586CB59-9D01-4B7A-90C6-017193C7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035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Міністерство освіти та науки України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НТУ «Дніпровська політехніка»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Інститут електроенергетики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Кафедра програмного забезпечення комп’ютерних систем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195" y="1376343"/>
            <a:ext cx="61603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white"/>
                </a:solidFill>
                <a:cs typeface="Helvetica" panose="020B0604020202020204" pitchFamily="34" charset="0"/>
              </a:rPr>
              <a:t>КВАЛІФІКАЦІЙНА </a:t>
            </a: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РОБОТА</a:t>
            </a:r>
            <a: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  <a:t/>
            </a:r>
            <a:b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</a:b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бакалавра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15ABA73-36AA-4ACF-9810-C44DBB33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22" y="3094628"/>
            <a:ext cx="8526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Розробка ігрового додатку для адаптації дій гравця з використанням бібліотек </a:t>
            </a:r>
            <a:r>
              <a:rPr lang="en-US" sz="2000" b="1" dirty="0" err="1" smtClean="0">
                <a:solidFill>
                  <a:prstClr val="white"/>
                </a:solidFill>
                <a:cs typeface="Helvetica"/>
              </a:rPr>
              <a:t>RayLib</a:t>
            </a:r>
            <a:r>
              <a:rPr lang="en-US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v3.5, </a:t>
            </a:r>
            <a:r>
              <a:rPr lang="en-US" sz="2000" b="1" dirty="0" err="1">
                <a:solidFill>
                  <a:prstClr val="white"/>
                </a:solidFill>
                <a:cs typeface="Helvetica"/>
              </a:rPr>
              <a:t>OpenMP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 2.0 </a:t>
            </a:r>
            <a:r>
              <a:rPr lang="ru-RU" sz="2000" b="1" dirty="0">
                <a:solidFill>
                  <a:prstClr val="white"/>
                </a:solidFill>
                <a:cs typeface="Helvetica"/>
              </a:rPr>
              <a:t>на </a:t>
            </a: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мові</a:t>
            </a:r>
            <a:r>
              <a:rPr lang="ru-RU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C++</a:t>
            </a:r>
            <a:endParaRPr lang="uk-UA" sz="2000" b="1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499EBC-696F-42FF-9192-04CE2EAF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37" y="4264287"/>
            <a:ext cx="28015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Виконав:</a:t>
            </a: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 </a:t>
            </a:r>
          </a:p>
          <a:p>
            <a:pPr>
              <a:defRPr/>
            </a:pP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студент групи </a:t>
            </a:r>
            <a:r>
              <a:rPr lang="uk-UA" sz="1400" dirty="0" smtClean="0">
                <a:solidFill>
                  <a:prstClr val="white"/>
                </a:solidFill>
                <a:cs typeface="Helvetica" panose="020B0604020202020204" pitchFamily="34" charset="0"/>
              </a:rPr>
              <a:t>122-17-3</a:t>
            </a: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Бондар А.П.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  <a:p>
            <a:pPr>
              <a:defRPr/>
            </a:pP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Керівник:</a:t>
            </a: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доц. </a:t>
            </a:r>
            <a:r>
              <a:rPr lang="uk-UA" sz="1400" dirty="0">
                <a:solidFill>
                  <a:prstClr val="white"/>
                </a:solidFill>
                <a:cs typeface="Helvetica"/>
              </a:rPr>
              <a:t>Бердник </a:t>
            </a: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М.Г.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FC20CA7-EB01-4E09-8516-81D267D3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47" y="6007614"/>
            <a:ext cx="79541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Дніпро</a:t>
            </a:r>
          </a:p>
          <a:p>
            <a:pPr algn="ctr">
              <a:lnSpc>
                <a:spcPct val="90000"/>
              </a:lnSpc>
              <a:defRPr/>
            </a:pP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2021</a:t>
            </a:r>
            <a:endParaRPr lang="uk-UA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107CD-480A-45F8-B12E-60A177AED3F7}"/>
              </a:ext>
            </a:extLst>
          </p:cNvPr>
          <p:cNvSpPr txBox="1"/>
          <p:nvPr/>
        </p:nvSpPr>
        <p:spPr>
          <a:xfrm>
            <a:off x="2123852" y="2330450"/>
            <a:ext cx="8001000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напрям підготовки «</a:t>
            </a:r>
            <a:r>
              <a:rPr lang="ru-RU" dirty="0" smtClean="0">
                <a:solidFill>
                  <a:prstClr val="white"/>
                </a:solidFill>
                <a:cs typeface="Helvetica" panose="020B0604020202020204" pitchFamily="34" charset="0"/>
              </a:rPr>
              <a:t>12</a:t>
            </a:r>
            <a:r>
              <a:rPr lang="en-US" dirty="0" smtClean="0">
                <a:solidFill>
                  <a:prstClr val="white"/>
                </a:solidFill>
                <a:cs typeface="Helvetica" panose="020B0604020202020204" pitchFamily="34" charset="0"/>
              </a:rPr>
              <a:t>2</a:t>
            </a: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 Комп’ютерні науки»</a:t>
            </a:r>
          </a:p>
          <a:p>
            <a:pPr algn="ctr"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н</a:t>
            </a: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а тему</a:t>
            </a:r>
            <a:endParaRPr lang="ru-RU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9" name="Номер слайда 7">
            <a:extLst>
              <a:ext uri="{FF2B5EF4-FFF2-40B4-BE49-F238E27FC236}">
                <a16:creationId xmlns:a16="http://schemas.microsoft.com/office/drawing/2014/main" id="{763EB6FD-DEA9-47A8-99B5-28E061A40D71}"/>
              </a:ext>
            </a:extLst>
          </p:cNvPr>
          <p:cNvSpPr txBox="1">
            <a:spLocks/>
          </p:cNvSpPr>
          <p:nvPr/>
        </p:nvSpPr>
        <p:spPr>
          <a:xfrm>
            <a:off x="10359231" y="6110361"/>
            <a:ext cx="1096963" cy="274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7D958F24-3A41-4764-9211-EAC7E1208F8B}" type="slidenum">
              <a:rPr lang="ru-RU" altLang="en-US" sz="1400" smtClean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1</a:t>
            </a:fld>
            <a:endParaRPr lang="ru-RU" altLang="en-US" sz="140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282" y="307141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Предметна область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997"/>
            <a:ext cx="3778681" cy="5059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80" y="1798996"/>
            <a:ext cx="4425519" cy="5059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6051"/>
          <a:stretch/>
        </p:blipFill>
        <p:spPr>
          <a:xfrm>
            <a:off x="8204200" y="1803400"/>
            <a:ext cx="3987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199" y="27585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schemeClr val="bg1"/>
                </a:solidFill>
              </a:rPr>
              <a:t>Мета </a:t>
            </a:r>
            <a:r>
              <a:rPr lang="ru-RU" sz="2800" dirty="0" err="1">
                <a:solidFill>
                  <a:schemeClr val="bg1"/>
                </a:solidFill>
              </a:rPr>
              <a:t>кваліфікаційної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роботи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475" y="1002311"/>
            <a:ext cx="75383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dirty="0" err="1" smtClean="0">
                <a:solidFill>
                  <a:schemeClr val="bg1"/>
                </a:solidFill>
              </a:rPr>
              <a:t>Створення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ігрового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додатку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зі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штучним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інтелектом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що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адаптуватися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під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довільну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ігрову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ситуацію</a:t>
            </a:r>
            <a:r>
              <a:rPr lang="ru-RU" sz="2400" dirty="0">
                <a:solidFill>
                  <a:schemeClr val="bg1"/>
                </a:solidFill>
              </a:rPr>
              <a:t> та </a:t>
            </a:r>
            <a:r>
              <a:rPr lang="ru-RU" sz="2400" dirty="0" err="1">
                <a:solidFill>
                  <a:schemeClr val="bg1"/>
                </a:solidFill>
              </a:rPr>
              <a:t>допоможе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розвинути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стратегічне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мислення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гравця</a:t>
            </a:r>
            <a:endParaRPr lang="ru-RU" sz="24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647204"/>
            <a:ext cx="5376862" cy="42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Постановка </a:t>
            </a:r>
            <a:r>
              <a:rPr lang="ru-RU" sz="2800" dirty="0" err="1" smtClean="0">
                <a:solidFill>
                  <a:schemeClr val="bg1"/>
                </a:solidFill>
              </a:rPr>
              <a:t>завдання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1754" y="1592239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Процедурна генерація ландшафту;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Пошук шляху, базований на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Vector</a:t>
            </a: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Flow Field;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Територіальна економічна складова стратегії;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Необхідність розвідки території мапи, що покрита «туманом війни»;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Розподілення ресурсів ШІ-агентом за допомогою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перцептрону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3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</a:rPr>
              <a:t>Використані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програмні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засоби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1754" y="1592239"/>
            <a:ext cx="8810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Мова програмування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C++;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Бібліотека для створення ігрових додатків </a:t>
            </a:r>
            <a:r>
              <a:rPr lang="en-US" sz="2400" dirty="0" err="1" smtClean="0">
                <a:solidFill>
                  <a:schemeClr val="bg1"/>
                </a:solidFill>
                <a:ea typeface="Times New Roman" panose="02020603050405020304" pitchFamily="18" charset="0"/>
              </a:rPr>
              <a:t>RayLib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API 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для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багатопоточних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розрахунків </a:t>
            </a:r>
            <a:r>
              <a:rPr lang="en-US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OpenMP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Бібліотечна реалізація шуму </a:t>
            </a:r>
            <a:r>
              <a:rPr lang="uk-UA" sz="24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Перліна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</a:rPr>
              <a:t>siv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</a:rPr>
              <a:t>::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</a:rPr>
              <a:t>PerlinNoise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Середа розробки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</a:rPr>
              <a:t>Microsoft Visual Studio 2019 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Community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Стандартна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ea typeface="Calibri" panose="020F0502020204030204" pitchFamily="34" charset="0"/>
              </a:rPr>
              <a:t>б</a:t>
            </a:r>
            <a:r>
              <a:rPr lang="uk-UA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ібліотека контейнерів </a:t>
            </a:r>
            <a:r>
              <a:rPr lang="en-US" sz="2400" dirty="0" smtClean="0">
                <a:solidFill>
                  <a:schemeClr val="bg1"/>
                </a:solidFill>
                <a:ea typeface="Calibri" panose="020F0502020204030204" pitchFamily="34" charset="0"/>
              </a:rPr>
              <a:t>STL.</a:t>
            </a:r>
            <a:endParaRPr lang="uk-UA" sz="2400" dirty="0" smtClean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17" y="492429"/>
            <a:ext cx="6160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err="1" smtClean="0">
                <a:solidFill>
                  <a:schemeClr val="bg1"/>
                </a:solidFill>
              </a:rPr>
              <a:t>Використані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апаратні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засоби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93977" y="2160951"/>
            <a:ext cx="51939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Процесор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Intel Celeron N3350;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Монітор 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11 дюймів;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Відеоадаптер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Intel HD Graphics;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Оперативна 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пам’ять 4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GB RAM;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Накопичувач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HDD 500 GB;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Клавіатура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, миша.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0614" y="2160951"/>
            <a:ext cx="51939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Процесор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AMD FX-4100;</a:t>
            </a:r>
            <a:endParaRPr lang="en-US" sz="24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Монітор 20 дюймів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Asus VE208N</a:t>
            </a: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Відеоадаптер </a:t>
            </a:r>
            <a:r>
              <a:rPr lang="en-US" sz="2400" dirty="0" err="1" smtClean="0">
                <a:solidFill>
                  <a:schemeClr val="bg1"/>
                </a:solidFill>
                <a:ea typeface="Times New Roman" panose="02020603050405020304" pitchFamily="18" charset="0"/>
              </a:rPr>
              <a:t>Nvidia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GeForce 520;</a:t>
            </a:r>
            <a:endParaRPr lang="en-US" sz="24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Оперативна 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пам’ять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16</a:t>
            </a: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GB RAM;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Накопичувач </a:t>
            </a:r>
            <a:r>
              <a:rPr lang="en-US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SSD 240 </a:t>
            </a:r>
            <a:r>
              <a:rPr lang="en-US" sz="2400" dirty="0">
                <a:solidFill>
                  <a:schemeClr val="bg1"/>
                </a:solidFill>
                <a:ea typeface="Times New Roman" panose="02020603050405020304" pitchFamily="18" charset="0"/>
              </a:rPr>
              <a:t>GB;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 smtClean="0">
                <a:solidFill>
                  <a:schemeClr val="bg1"/>
                </a:solidFill>
                <a:ea typeface="Times New Roman" panose="02020603050405020304" pitchFamily="18" charset="0"/>
              </a:rPr>
              <a:t>Клавіатура</a:t>
            </a:r>
            <a:r>
              <a:rPr lang="uk-UA" sz="2400" dirty="0">
                <a:solidFill>
                  <a:schemeClr val="bg1"/>
                </a:solidFill>
                <a:ea typeface="Times New Roman" panose="02020603050405020304" pitchFamily="18" charset="0"/>
              </a:rPr>
              <a:t>, миша. 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79" y="1425414"/>
            <a:ext cx="3082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ПК </a:t>
            </a:r>
            <a:r>
              <a:rPr lang="ru-RU" sz="2800" dirty="0" err="1" smtClean="0">
                <a:solidFill>
                  <a:schemeClr val="bg1"/>
                </a:solidFill>
              </a:rPr>
              <a:t>розробки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644" y="1326690"/>
            <a:ext cx="3082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ПК </a:t>
            </a:r>
            <a:r>
              <a:rPr lang="ru-RU" sz="2800" dirty="0" err="1" smtClean="0">
                <a:solidFill>
                  <a:schemeClr val="bg1"/>
                </a:solidFill>
              </a:rPr>
              <a:t>тестування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234</Words>
  <Application>Microsoft Office PowerPoint</Application>
  <PresentationFormat>Широкоэкранный</PresentationFormat>
  <Paragraphs>49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24</cp:revision>
  <dcterms:created xsi:type="dcterms:W3CDTF">2021-06-20T10:46:17Z</dcterms:created>
  <dcterms:modified xsi:type="dcterms:W3CDTF">2021-06-21T12:06:43Z</dcterms:modified>
</cp:coreProperties>
</file>