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0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F6BD5-054A-48FB-81AA-9293C9F10E1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7E302-5B5D-4794-BEAB-F9145C2E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2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302-5B5D-4794-BEAB-F9145C2EDC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8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8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4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7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0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9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6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2586CB59-9D01-4B7A-90C6-017193C74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035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uk-UA" sz="1600" b="1" dirty="0">
                <a:solidFill>
                  <a:prstClr val="white"/>
                </a:solidFill>
                <a:cs typeface="Helvetica" panose="020B0604020202020204" pitchFamily="34" charset="0"/>
              </a:rPr>
              <a:t>Міністерство освіти та науки України</a:t>
            </a:r>
          </a:p>
          <a:p>
            <a:pPr algn="ctr">
              <a:defRPr/>
            </a:pPr>
            <a:r>
              <a:rPr lang="uk-UA" sz="1600" b="1" dirty="0">
                <a:solidFill>
                  <a:prstClr val="white"/>
                </a:solidFill>
                <a:cs typeface="Helvetica" panose="020B0604020202020204" pitchFamily="34" charset="0"/>
              </a:rPr>
              <a:t>НТУ «Дніпровська політехніка»</a:t>
            </a:r>
          </a:p>
          <a:p>
            <a:pPr algn="ctr">
              <a:defRPr/>
            </a:pPr>
            <a:r>
              <a:rPr lang="uk-UA" sz="1600" b="1" dirty="0">
                <a:solidFill>
                  <a:prstClr val="white"/>
                </a:solidFill>
                <a:cs typeface="Helvetica" panose="020B0604020202020204" pitchFamily="34" charset="0"/>
              </a:rPr>
              <a:t>Інститут електроенергетики</a:t>
            </a:r>
          </a:p>
          <a:p>
            <a:pPr algn="ctr">
              <a:defRPr/>
            </a:pPr>
            <a:r>
              <a:rPr lang="uk-UA" sz="1600" b="1" dirty="0">
                <a:solidFill>
                  <a:prstClr val="white"/>
                </a:solidFill>
                <a:cs typeface="Helvetica" panose="020B0604020202020204" pitchFamily="34" charset="0"/>
              </a:rPr>
              <a:t>Кафедра програмного забезпечення комп’ютерних систем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195" y="1376343"/>
            <a:ext cx="616031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white"/>
                </a:solidFill>
                <a:cs typeface="Helvetica" panose="020B0604020202020204" pitchFamily="34" charset="0"/>
              </a:rPr>
              <a:t>КВАЛІФІКАЦІЙНА </a:t>
            </a:r>
            <a:r>
              <a:rPr lang="ru-RU" sz="2800" dirty="0" smtClean="0">
                <a:solidFill>
                  <a:prstClr val="white"/>
                </a:solidFill>
                <a:cs typeface="Helvetica" panose="020B0604020202020204" pitchFamily="34" charset="0"/>
              </a:rPr>
              <a:t>РОБОТА</a:t>
            </a:r>
            <a:r>
              <a:rPr lang="en-US" sz="2400" dirty="0" smtClean="0">
                <a:solidFill>
                  <a:prstClr val="white"/>
                </a:solidFill>
                <a:cs typeface="Helvetica" panose="020B0604020202020204" pitchFamily="34" charset="0"/>
              </a:rPr>
              <a:t/>
            </a:r>
            <a:br>
              <a:rPr lang="en-US" sz="2400" dirty="0" smtClean="0">
                <a:solidFill>
                  <a:prstClr val="white"/>
                </a:solidFill>
                <a:cs typeface="Helvetica" panose="020B0604020202020204" pitchFamily="34" charset="0"/>
              </a:rPr>
            </a:br>
            <a:r>
              <a:rPr lang="ru-RU" sz="2800" dirty="0" smtClean="0">
                <a:solidFill>
                  <a:prstClr val="white"/>
                </a:solidFill>
                <a:cs typeface="Helvetica" panose="020B0604020202020204" pitchFamily="34" charset="0"/>
              </a:rPr>
              <a:t>бакалавра</a:t>
            </a:r>
            <a:endParaRPr lang="ru-RU" sz="2800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A15ABA73-36AA-4ACF-9810-C44DBB335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122" y="3094628"/>
            <a:ext cx="85264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spAutoFit/>
          </a:bodyPr>
          <a:lstStyle/>
          <a:p>
            <a:pPr algn="ctr">
              <a:defRPr/>
            </a:pPr>
            <a:r>
              <a:rPr lang="uk-UA" sz="2000" b="1" dirty="0" smtClean="0">
                <a:solidFill>
                  <a:prstClr val="white"/>
                </a:solidFill>
                <a:cs typeface="Helvetica"/>
              </a:rPr>
              <a:t>Розробка ігрового додатку для адаптації дій гравця з використанням бібліотек </a:t>
            </a:r>
            <a:r>
              <a:rPr lang="en-US" sz="2000" b="1" dirty="0" err="1" smtClean="0">
                <a:solidFill>
                  <a:prstClr val="white"/>
                </a:solidFill>
                <a:cs typeface="Helvetica"/>
              </a:rPr>
              <a:t>RayLib</a:t>
            </a:r>
            <a:r>
              <a:rPr lang="en-US" sz="2000" b="1" dirty="0" smtClean="0">
                <a:solidFill>
                  <a:prstClr val="white"/>
                </a:solidFill>
                <a:cs typeface="Helvetica"/>
              </a:rPr>
              <a:t> </a:t>
            </a:r>
            <a:r>
              <a:rPr lang="en-US" sz="2000" b="1" dirty="0">
                <a:solidFill>
                  <a:prstClr val="white"/>
                </a:solidFill>
                <a:cs typeface="Helvetica"/>
              </a:rPr>
              <a:t>v3.5, </a:t>
            </a:r>
            <a:r>
              <a:rPr lang="en-US" sz="2000" b="1" dirty="0" err="1">
                <a:solidFill>
                  <a:prstClr val="white"/>
                </a:solidFill>
                <a:cs typeface="Helvetica"/>
              </a:rPr>
              <a:t>OpenMP</a:t>
            </a:r>
            <a:r>
              <a:rPr lang="en-US" sz="2000" b="1" dirty="0">
                <a:solidFill>
                  <a:prstClr val="white"/>
                </a:solidFill>
                <a:cs typeface="Helvetica"/>
              </a:rPr>
              <a:t> 2.0 </a:t>
            </a:r>
            <a:r>
              <a:rPr lang="ru-RU" sz="2000" b="1" dirty="0">
                <a:solidFill>
                  <a:prstClr val="white"/>
                </a:solidFill>
                <a:cs typeface="Helvetica"/>
              </a:rPr>
              <a:t>на </a:t>
            </a:r>
            <a:r>
              <a:rPr lang="uk-UA" sz="2000" b="1" dirty="0" smtClean="0">
                <a:solidFill>
                  <a:prstClr val="white"/>
                </a:solidFill>
                <a:cs typeface="Helvetica"/>
              </a:rPr>
              <a:t>мові</a:t>
            </a:r>
            <a:r>
              <a:rPr lang="ru-RU" sz="2000" b="1" dirty="0" smtClean="0">
                <a:solidFill>
                  <a:prstClr val="white"/>
                </a:solidFill>
                <a:cs typeface="Helvetica"/>
              </a:rPr>
              <a:t> </a:t>
            </a:r>
            <a:r>
              <a:rPr lang="en-US" sz="2000" b="1" dirty="0">
                <a:solidFill>
                  <a:prstClr val="white"/>
                </a:solidFill>
                <a:cs typeface="Helvetica"/>
              </a:rPr>
              <a:t>C++</a:t>
            </a:r>
            <a:endParaRPr lang="uk-UA" sz="2000" b="1" dirty="0">
              <a:solidFill>
                <a:prstClr val="white"/>
              </a:solidFill>
              <a:cs typeface="Helvetica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1499EBC-696F-42FF-9192-04CE2EAFF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637" y="4264287"/>
            <a:ext cx="280155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uk-UA" sz="1400" b="1" dirty="0">
                <a:solidFill>
                  <a:prstClr val="white"/>
                </a:solidFill>
                <a:cs typeface="Helvetica" panose="020B0604020202020204" pitchFamily="34" charset="0"/>
              </a:rPr>
              <a:t>Виконав:</a:t>
            </a:r>
            <a:r>
              <a:rPr lang="uk-UA" sz="1400" dirty="0">
                <a:solidFill>
                  <a:prstClr val="white"/>
                </a:solidFill>
                <a:cs typeface="Helvetica" panose="020B0604020202020204" pitchFamily="34" charset="0"/>
              </a:rPr>
              <a:t> </a:t>
            </a:r>
          </a:p>
          <a:p>
            <a:pPr>
              <a:defRPr/>
            </a:pPr>
            <a:r>
              <a:rPr lang="uk-UA" sz="1400" dirty="0">
                <a:solidFill>
                  <a:prstClr val="white"/>
                </a:solidFill>
                <a:cs typeface="Helvetica" panose="020B0604020202020204" pitchFamily="34" charset="0"/>
              </a:rPr>
              <a:t>студент групи </a:t>
            </a:r>
            <a:r>
              <a:rPr lang="uk-UA" sz="1400" dirty="0" smtClean="0">
                <a:solidFill>
                  <a:prstClr val="white"/>
                </a:solidFill>
                <a:cs typeface="Helvetica" panose="020B0604020202020204" pitchFamily="34" charset="0"/>
              </a:rPr>
              <a:t>122-17-3</a:t>
            </a:r>
            <a:endParaRPr lang="uk-UA" sz="1400" dirty="0">
              <a:solidFill>
                <a:prstClr val="white"/>
              </a:solidFill>
              <a:cs typeface="Helvetica" panose="020B0604020202020204" pitchFamily="34" charset="0"/>
            </a:endParaRPr>
          </a:p>
          <a:p>
            <a:pPr>
              <a:defRPr/>
            </a:pPr>
            <a:r>
              <a:rPr lang="uk-UA" sz="1400" dirty="0" smtClean="0">
                <a:solidFill>
                  <a:prstClr val="white"/>
                </a:solidFill>
                <a:cs typeface="Helvetica"/>
              </a:rPr>
              <a:t>Бондар А.П.</a:t>
            </a:r>
            <a:endParaRPr lang="uk-UA" sz="1400" dirty="0">
              <a:solidFill>
                <a:prstClr val="white"/>
              </a:solidFill>
              <a:cs typeface="Helvetica"/>
            </a:endParaRPr>
          </a:p>
          <a:p>
            <a:pPr>
              <a:defRPr/>
            </a:pPr>
            <a:endParaRPr lang="uk-UA" sz="1400" dirty="0">
              <a:solidFill>
                <a:prstClr val="white"/>
              </a:solidFill>
              <a:cs typeface="Helvetica" panose="020B0604020202020204" pitchFamily="34" charset="0"/>
            </a:endParaRPr>
          </a:p>
          <a:p>
            <a:pPr>
              <a:defRPr/>
            </a:pPr>
            <a:r>
              <a:rPr lang="uk-UA" sz="1400" b="1" dirty="0">
                <a:solidFill>
                  <a:prstClr val="white"/>
                </a:solidFill>
                <a:cs typeface="Helvetica" panose="020B0604020202020204" pitchFamily="34" charset="0"/>
              </a:rPr>
              <a:t>Керівник:</a:t>
            </a:r>
          </a:p>
          <a:p>
            <a:pPr>
              <a:defRPr/>
            </a:pPr>
            <a:r>
              <a:rPr lang="uk-UA" sz="1400" dirty="0" smtClean="0">
                <a:solidFill>
                  <a:prstClr val="white"/>
                </a:solidFill>
                <a:cs typeface="Helvetica"/>
              </a:rPr>
              <a:t>доц. </a:t>
            </a:r>
            <a:r>
              <a:rPr lang="uk-UA" sz="1400" dirty="0">
                <a:solidFill>
                  <a:prstClr val="white"/>
                </a:solidFill>
                <a:cs typeface="Helvetica"/>
              </a:rPr>
              <a:t>Бердник </a:t>
            </a:r>
            <a:r>
              <a:rPr lang="uk-UA" sz="1400" dirty="0" smtClean="0">
                <a:solidFill>
                  <a:prstClr val="white"/>
                </a:solidFill>
                <a:cs typeface="Helvetica"/>
              </a:rPr>
              <a:t>М.Г.</a:t>
            </a:r>
            <a:endParaRPr lang="uk-UA" sz="1400" dirty="0">
              <a:solidFill>
                <a:prstClr val="white"/>
              </a:solidFill>
              <a:cs typeface="Helvetica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1FC20CA7-EB01-4E09-8516-81D267D3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647" y="6007614"/>
            <a:ext cx="795411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uk-UA" sz="1600" dirty="0">
                <a:solidFill>
                  <a:prstClr val="white"/>
                </a:solidFill>
                <a:cs typeface="Helvetica" panose="020B0604020202020204" pitchFamily="34" charset="0"/>
              </a:rPr>
              <a:t>Дніпро</a:t>
            </a:r>
          </a:p>
          <a:p>
            <a:pPr algn="ctr">
              <a:lnSpc>
                <a:spcPct val="90000"/>
              </a:lnSpc>
              <a:defRPr/>
            </a:pPr>
            <a:r>
              <a:rPr lang="uk-UA" sz="1600" dirty="0" smtClean="0">
                <a:solidFill>
                  <a:prstClr val="white"/>
                </a:solidFill>
                <a:cs typeface="Helvetica" panose="020B0604020202020204" pitchFamily="34" charset="0"/>
              </a:rPr>
              <a:t>2021</a:t>
            </a:r>
            <a:endParaRPr lang="uk-UA" sz="1600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4107CD-480A-45F8-B12E-60A177AED3F7}"/>
              </a:ext>
            </a:extLst>
          </p:cNvPr>
          <p:cNvSpPr txBox="1"/>
          <p:nvPr/>
        </p:nvSpPr>
        <p:spPr>
          <a:xfrm>
            <a:off x="2123852" y="2330450"/>
            <a:ext cx="8001000" cy="6155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uk-UA" dirty="0" smtClean="0">
                <a:solidFill>
                  <a:prstClr val="white"/>
                </a:solidFill>
                <a:cs typeface="Helvetica" panose="020B0604020202020204" pitchFamily="34" charset="0"/>
              </a:rPr>
              <a:t>напрям підготовки «</a:t>
            </a:r>
            <a:r>
              <a:rPr lang="ru-RU" dirty="0" smtClean="0">
                <a:solidFill>
                  <a:prstClr val="white"/>
                </a:solidFill>
                <a:cs typeface="Helvetica" panose="020B0604020202020204" pitchFamily="34" charset="0"/>
              </a:rPr>
              <a:t>12</a:t>
            </a:r>
            <a:r>
              <a:rPr lang="en-US" dirty="0" smtClean="0">
                <a:solidFill>
                  <a:prstClr val="white"/>
                </a:solidFill>
                <a:cs typeface="Helvetica" panose="020B0604020202020204" pitchFamily="34" charset="0"/>
              </a:rPr>
              <a:t>2</a:t>
            </a:r>
            <a:r>
              <a:rPr lang="uk-UA" dirty="0" smtClean="0">
                <a:solidFill>
                  <a:prstClr val="white"/>
                </a:solidFill>
                <a:cs typeface="Helvetica" panose="020B0604020202020204" pitchFamily="34" charset="0"/>
              </a:rPr>
              <a:t> Комп’ютерні науки»</a:t>
            </a:r>
          </a:p>
          <a:p>
            <a:pPr algn="ctr">
              <a:defRPr/>
            </a:pPr>
            <a:r>
              <a:rPr lang="uk-UA" sz="1600" dirty="0">
                <a:solidFill>
                  <a:prstClr val="white"/>
                </a:solidFill>
                <a:cs typeface="Helvetica" panose="020B0604020202020204" pitchFamily="34" charset="0"/>
              </a:rPr>
              <a:t>н</a:t>
            </a:r>
            <a:r>
              <a:rPr lang="uk-UA" sz="1600" dirty="0" smtClean="0">
                <a:solidFill>
                  <a:prstClr val="white"/>
                </a:solidFill>
                <a:cs typeface="Helvetica" panose="020B0604020202020204" pitchFamily="34" charset="0"/>
              </a:rPr>
              <a:t>а тему</a:t>
            </a:r>
            <a:endParaRPr lang="ru-RU" sz="1600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sp>
        <p:nvSpPr>
          <p:cNvPr id="19" name="Номер слайда 7">
            <a:extLst>
              <a:ext uri="{FF2B5EF4-FFF2-40B4-BE49-F238E27FC236}">
                <a16:creationId xmlns:a16="http://schemas.microsoft.com/office/drawing/2014/main" id="{763EB6FD-DEA9-47A8-99B5-28E061A40D71}"/>
              </a:ext>
            </a:extLst>
          </p:cNvPr>
          <p:cNvSpPr txBox="1">
            <a:spLocks/>
          </p:cNvSpPr>
          <p:nvPr/>
        </p:nvSpPr>
        <p:spPr>
          <a:xfrm>
            <a:off x="10359231" y="6110361"/>
            <a:ext cx="1096963" cy="274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7D958F24-3A41-4764-9211-EAC7E1208F8B}" type="slidenum">
              <a:rPr lang="ru-RU" altLang="en-US" sz="1400" smtClean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1</a:t>
            </a:fld>
            <a:endParaRPr lang="ru-RU" altLang="en-US" sz="140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282" y="307141"/>
            <a:ext cx="61603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 smtClean="0">
                <a:solidFill>
                  <a:prstClr val="white"/>
                </a:solidFill>
                <a:cs typeface="Helvetica" panose="020B0604020202020204" pitchFamily="34" charset="0"/>
              </a:rPr>
              <a:t>Предметна область</a:t>
            </a:r>
            <a:endParaRPr lang="ru-RU" sz="2800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8997"/>
            <a:ext cx="3778681" cy="50590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680" y="1798996"/>
            <a:ext cx="4425519" cy="505900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t="6051"/>
          <a:stretch/>
        </p:blipFill>
        <p:spPr>
          <a:xfrm>
            <a:off x="8204200" y="1803400"/>
            <a:ext cx="39878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7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199" y="275859"/>
            <a:ext cx="61603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schemeClr val="bg1"/>
                </a:solidFill>
              </a:rPr>
              <a:t>Мета </a:t>
            </a:r>
            <a:r>
              <a:rPr lang="ru-RU" sz="2800" dirty="0" err="1">
                <a:solidFill>
                  <a:schemeClr val="bg1"/>
                </a:solidFill>
              </a:rPr>
              <a:t>кваліфікаційної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роботи</a:t>
            </a:r>
            <a:endParaRPr lang="ru-RU" sz="2800" dirty="0" smtClean="0">
              <a:solidFill>
                <a:schemeClr val="bg1"/>
              </a:solidFill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475" y="1002311"/>
            <a:ext cx="753830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2400" dirty="0" err="1" smtClean="0">
                <a:solidFill>
                  <a:schemeClr val="bg1"/>
                </a:solidFill>
              </a:rPr>
              <a:t>Створення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ігрового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додатку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зі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штучним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інтелектом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що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зможе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адаптуватися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під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довільну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ігрову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ситуацію</a:t>
            </a:r>
            <a:r>
              <a:rPr lang="ru-RU" sz="2400" dirty="0">
                <a:solidFill>
                  <a:schemeClr val="bg1"/>
                </a:solidFill>
              </a:rPr>
              <a:t> та </a:t>
            </a:r>
            <a:r>
              <a:rPr lang="ru-RU" sz="2400" dirty="0" err="1">
                <a:solidFill>
                  <a:schemeClr val="bg1"/>
                </a:solidFill>
              </a:rPr>
              <a:t>допоможе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розвинути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стратегічне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мислення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гравця</a:t>
            </a:r>
            <a:endParaRPr lang="ru-RU" sz="2400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2647204"/>
            <a:ext cx="5376862" cy="42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3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17" y="492429"/>
            <a:ext cx="61603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 smtClean="0">
                <a:solidFill>
                  <a:schemeClr val="bg1"/>
                </a:solidFill>
              </a:rPr>
              <a:t>Постановка </a:t>
            </a:r>
            <a:r>
              <a:rPr lang="ru-RU" sz="2800" dirty="0" err="1" smtClean="0">
                <a:solidFill>
                  <a:schemeClr val="bg1"/>
                </a:solidFill>
              </a:rPr>
              <a:t>завдання</a:t>
            </a:r>
            <a:endParaRPr lang="ru-RU" sz="2800" dirty="0" smtClean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41754" y="1592239"/>
            <a:ext cx="88108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Процедурна генерація ландшафту;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Пошук шляху, базований на</a:t>
            </a:r>
            <a:r>
              <a:rPr lang="en-US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 Vector</a:t>
            </a: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Flow Field;</a:t>
            </a:r>
            <a:endParaRPr lang="uk-UA" sz="2400" dirty="0" smtClean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Територіальна економічна складова стратегії;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Необхідність розвідки території мапи, що покрита «туманом війни»;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Розподілення ресурсів ШІ-агентом за допомогою </a:t>
            </a:r>
            <a:r>
              <a:rPr lang="uk-UA" sz="24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перцептрону</a:t>
            </a: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3194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127</Words>
  <Application>Microsoft Office PowerPoint</Application>
  <PresentationFormat>Широкоэкранный</PresentationFormat>
  <Paragraphs>27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Andrew</cp:lastModifiedBy>
  <cp:revision>18</cp:revision>
  <dcterms:created xsi:type="dcterms:W3CDTF">2021-06-20T10:46:17Z</dcterms:created>
  <dcterms:modified xsi:type="dcterms:W3CDTF">2021-06-20T22:13:18Z</dcterms:modified>
</cp:coreProperties>
</file>