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8E766-A722-44BA-887B-DB9CB43DC8D7}">
  <a:tblStyle styleId="{76D8E766-A722-44BA-887B-DB9CB43DC8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f881a8ad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f881a8a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4217ce98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4217ce9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11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B4UHT-RHLbO8ENPGdh8t_whXMOgbk2o8/view" TargetMode="External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xRWhrwIpUKiGbNyfU7T3fLF64FTm_Fc6/view" TargetMode="External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00" y="3743400"/>
            <a:ext cx="2402991" cy="24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8300" y="3743400"/>
            <a:ext cx="2402991" cy="240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2"/>
          <p:cNvGraphicFramePr/>
          <p:nvPr/>
        </p:nvGraphicFramePr>
        <p:xfrm>
          <a:off x="1101271" y="58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{76D8E766-A722-44BA-887B-DB9CB43DC8D7}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interfaz de pollos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Interfaz de análisis general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de aves con imágenes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Mejora en las descripciones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Disparador de alerta de niveles de comida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Mejora en vistas de interfaces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Incorporación de panel de ajustes para el usuario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3"/>
          <p:cNvGraphicFramePr/>
          <p:nvPr/>
        </p:nvGraphicFramePr>
        <p:xfrm>
          <a:off x="1101271" y="58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{76D8E766-A722-44BA-887B-DB9CB43DC8D7}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/>
                        <a:t>Cambio en la interfaz de inicio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Incorporación de dashboard 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Marcha Blanca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Corrección</a:t>
                      </a:r>
                      <a:r>
                        <a:rPr lang="es-CL" sz="1100"/>
                        <a:t> de errores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3426300" y="1060597"/>
            <a:ext cx="5216100" cy="52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Kpis y artefactos más costosos</a:t>
            </a:r>
            <a:endParaRPr/>
          </a:p>
        </p:txBody>
      </p:sp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1245325" y="1581700"/>
            <a:ext cx="9144000" cy="36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65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Fase 1: Definición del Proyecto APT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6176"/>
              <a:buFont typeface="Arial"/>
              <a:buNone/>
            </a:pPr>
            <a:r>
              <a:rPr lang="es-CL" sz="4202"/>
              <a:t>KPI: % de documentos terminados en el plazo estimado.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Meta: ≥ 90%.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Fase 2: Desarrollo del Proyecto APT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KPI: % de tareas completadas dentro del tiempo asignado.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Meta: ≥ 85%.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Fase 3: Presentación del Proyecto APT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KPI: % de requisitos documentados claramente.</a:t>
            </a:r>
            <a:endParaRPr sz="4202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4202"/>
              <a:t>Meta: ≥ 95%.</a:t>
            </a:r>
            <a:endParaRPr sz="326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682"/>
          </a:p>
        </p:txBody>
      </p:sp>
      <p:sp>
        <p:nvSpPr>
          <p:cNvPr id="185" name="Google Shape;185;p24"/>
          <p:cNvSpPr txBox="1"/>
          <p:nvPr/>
        </p:nvSpPr>
        <p:spPr>
          <a:xfrm>
            <a:off x="1591675" y="4956025"/>
            <a:ext cx="84513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Artefactos: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estructura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remota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388" y="2294555"/>
            <a:ext cx="5223618" cy="425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0" r="0" t="5953"/>
          <a:stretch/>
        </p:blipFill>
        <p:spPr>
          <a:xfrm>
            <a:off x="3145500" y="2214000"/>
            <a:ext cx="5638225" cy="4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638" y="2386171"/>
            <a:ext cx="2707675" cy="1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3612" y="2386185"/>
            <a:ext cx="1448404" cy="1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8517" y="2386186"/>
            <a:ext cx="2514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650" y="3721275"/>
            <a:ext cx="2707675" cy="159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3597" y="3721275"/>
            <a:ext cx="2120352" cy="1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0023" y="3721278"/>
            <a:ext cx="2315575" cy="23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13122" y="3988772"/>
            <a:ext cx="1887110" cy="1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65517" y="2231386"/>
            <a:ext cx="1803354" cy="160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1" y="1195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Video de la app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8" title="Video titulo ‐ Hecho con Clipchamp (1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00" y="2412317"/>
            <a:ext cx="2372798" cy="421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36351" y="78662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620400" y="2775075"/>
            <a:ext cx="67065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9" title="VideoSenso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838" y="1520600"/>
            <a:ext cx="6942325" cy="5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861100" y="2839550"/>
            <a:ext cx="105483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el desarrollo del proyecto se enfrentan diversos obstáculos, entre ellos los sensores de peso, cuya calibración requirieron de muchas pruebas, además la comunicación entre los microcontroladores y la aplicación móvil presentó inconsistencias.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4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4" name="Google Shape;94;p14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Carlos Correa</a:t>
              </a:r>
              <a:endPara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355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Char char="●"/>
              </a:pPr>
              <a:r>
                <a:rPr lang="es-CL"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Jeldres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Martín Elgueta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Developer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Automatización de comederos para aves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18513" l="0" r="0" t="0"/>
          <a:stretch/>
        </p:blipFill>
        <p:spPr>
          <a:xfrm>
            <a:off x="4241550" y="1824025"/>
            <a:ext cx="1555550" cy="1158225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</p:pic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550" y="3347700"/>
            <a:ext cx="1555550" cy="112110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27927" l="0" r="0" t="0"/>
          <a:stretch/>
        </p:blipFill>
        <p:spPr>
          <a:xfrm>
            <a:off x="4241550" y="4834250"/>
            <a:ext cx="1555550" cy="1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5"/>
          <p:cNvSpPr/>
          <p:nvPr/>
        </p:nvSpPr>
        <p:spPr>
          <a:xfrm>
            <a:off x="366600" y="2068500"/>
            <a:ext cx="48342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sector avícola enfrenta dificultades en la gestión de alimentos, lo que implica una carga laboral significativa para los trabajadores encargados de alimentar manualmente a las aves. Esto genera desgaste físico, pérdida de recursos y falta de eficiencia, afectando la rentabilidad de las empresas.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propuesta es implementar un sistema automatizado que </a:t>
            </a:r>
            <a:r>
              <a:rPr lang="es-CL" sz="1500">
                <a:solidFill>
                  <a:schemeClr val="dk1"/>
                </a:solidFill>
              </a:rPr>
              <a:t>utiliza</a:t>
            </a: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sensores de peso para medir los niveles de alimento en tiempo real, una aplicación móvil para monitoreo y notificaciones, motores automatizados para dispensar comida según horarios programados y un sistema de conteo de aves para optimizar la distribución. Esta solución mejora la productividad, reduce desperdicios y alivia la carga laboral.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28151" y="378080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implementar un sistema automatizado de alimentación para empresas avícolas, utilizando sensores de peso, motores programados y una aplicación móvil, con el fin de optimizar la gestión de recursos, reducir la carga laboral y mejorar la eficiencia operativa del sector.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14525" y="4625925"/>
            <a:ext cx="10962900" cy="210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permita analizar y gestionar la información recolectada del sistema.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integrar sensores de peso para monitorear en tiempo real los niveles de alimento en las tolvas.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motores automatizados programados para distribuir el alimento en horarios específicos.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un sistema de conteo de aves para asegurar una distribución adecuada del alimento.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gestión de recursos y reducir el esfuerzo físico del personal mediante la automatización del proceso de alimentación.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533050" y="2706300"/>
            <a:ext cx="49512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un sistema automatizado de alimentación.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a tiempo real de los niveles de comida.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recursos y reducción de carga para los trabajadores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579850" y="2848450"/>
            <a:ext cx="49512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la conectividad a internet.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Posibles fallos técnicos en sensores o motores que podrían requerir mantenimiento con el tiempo.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994350" y="2665300"/>
            <a:ext cx="103536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definieron las funcionalidades solicitadas, como la automatización de los comederos, sensores de peso y diseño de la aplicación móvil.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proyecto se dividió en ciclos de trabajo, asignando tareas específicas al equipo para garantizar avances constantes.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Reuniones semanales: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realizaron reuniones periódicas con el cliente para revisar los progresos, identificar problemas y realizar ajustes necesarios.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iterativo: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sprint se enfocó en entregar incrementos funcionales del sistema, desde la integración de sensores hasta el diseño y pruebas de la aplicación móvil.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8" name="Google Shape;158;p19"/>
          <p:cNvGraphicFramePr/>
          <p:nvPr/>
        </p:nvGraphicFramePr>
        <p:xfrm>
          <a:off x="1114471" y="1749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{76D8E766-A722-44BA-887B-DB9CB43DC8D7}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Sprint Planning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kick off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Requerimientos con cliente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Product Backlog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 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Epicas e historias de usuario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Vision proyecto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1506671" y="524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{76D8E766-A722-44BA-887B-DB9CB43DC8D7}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Roadmap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Registro interesados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Diagramas de flujo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Definicion del proyecto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mapa mental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mapa actores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Responsables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Sprint Backlog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1"/>
          <p:cNvGraphicFramePr/>
          <p:nvPr/>
        </p:nvGraphicFramePr>
        <p:xfrm>
          <a:off x="1354596" y="276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{76D8E766-A722-44BA-887B-DB9CB43DC8D7}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solidFill>
                            <a:schemeClr val="dk1"/>
                          </a:solidFill>
                        </a:rPr>
                        <a:t>Diseño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 diseño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Mockups app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Diseño esquemático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Casos de uso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Diseño 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Creación interfaz principal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Creación interfaz de comida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