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991f4e36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991f4e36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991f4e36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991f4e36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991f4e36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991f4e3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991f4e3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991f4e3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991f4e3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991f4e3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991f4e36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991f4e36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991f4e36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991f4e36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991f4e36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991f4e36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991f4e36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991f4e36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991f4e36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991f4e36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uEizvnuOo0ZwI6AQyLdALJonyXJzJMoY/view?usp=sharing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Culminación</a:t>
            </a:r>
            <a:r>
              <a:rPr lang="es"/>
              <a:t> Fase 2</a:t>
            </a:r>
            <a:br>
              <a:rPr lang="es"/>
            </a:br>
            <a:r>
              <a:rPr lang="es"/>
              <a:t>Proyecto APT Avijaulas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Cristian </a:t>
            </a:r>
            <a:r>
              <a:rPr lang="es"/>
              <a:t>Jeldres</a:t>
            </a:r>
            <a:r>
              <a:rPr lang="es"/>
              <a:t> y </a:t>
            </a:r>
            <a:r>
              <a:rPr lang="es"/>
              <a:t>Martín</a:t>
            </a:r>
            <a:r>
              <a:rPr lang="es"/>
              <a:t> Elgueta</a:t>
            </a:r>
            <a:endParaRPr/>
          </a:p>
          <a:p>
            <a:pPr indent="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Docente: Carlos Correa</a:t>
            </a:r>
            <a:endParaRPr/>
          </a:p>
          <a:p>
            <a:pPr indent="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Sede: Melipilla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Link demo APP Avijuelas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9250" y="2096800"/>
            <a:ext cx="70389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r>
              <a:rPr lang="es"/>
              <a:t>onclusión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875" y="1152475"/>
            <a:ext cx="34164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r>
              <a:rPr lang="es"/>
              <a:t>ntroducción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00" y="1152475"/>
            <a:ext cx="70389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</a:t>
            </a:r>
            <a:r>
              <a:rPr lang="es"/>
              <a:t>etodología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8538"/>
            <a:ext cx="4986413" cy="33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392" y="-45975"/>
            <a:ext cx="170561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1033" y="0"/>
            <a:ext cx="16643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Artefactos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850" y="1152473"/>
            <a:ext cx="6762625" cy="310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Evidencias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800" y="1152475"/>
            <a:ext cx="1531502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0038" y="1459750"/>
            <a:ext cx="3252012" cy="2578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200" y="1753677"/>
            <a:ext cx="2818325" cy="22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Dashboard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0" t="51171"/>
          <a:stretch/>
        </p:blipFill>
        <p:spPr>
          <a:xfrm>
            <a:off x="4870125" y="1313074"/>
            <a:ext cx="2828248" cy="301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48398" l="0" r="0" t="9169"/>
          <a:stretch/>
        </p:blipFill>
        <p:spPr>
          <a:xfrm>
            <a:off x="733925" y="1313075"/>
            <a:ext cx="3254550" cy="301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r>
              <a:rPr lang="es"/>
              <a:t>ocumentación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27714" l="0" r="0" t="0"/>
          <a:stretch/>
        </p:blipFill>
        <p:spPr>
          <a:xfrm>
            <a:off x="351025" y="1418188"/>
            <a:ext cx="2587825" cy="288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300" y="1834625"/>
            <a:ext cx="3092000" cy="17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72286"/>
          <a:stretch/>
        </p:blipFill>
        <p:spPr>
          <a:xfrm>
            <a:off x="3026000" y="2307650"/>
            <a:ext cx="2587825" cy="11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Perfil de egreso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598" y="1066575"/>
            <a:ext cx="5412825" cy="35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Intereses </a:t>
            </a:r>
            <a:r>
              <a:rPr lang="es"/>
              <a:t>profesionales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800" y="1152475"/>
            <a:ext cx="34164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