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2098" y="-5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F8EFB235-6718-44AA-8C94-D973371DF443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F8EFB235-6718-44AA-8C94-D973371DF443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F8EFB235-6718-44AA-8C94-D973371DF443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user%20guide/%20index.html" TargetMode="External"/><Relationship Id="rId2" Type="http://schemas.openxmlformats.org/officeDocument/2006/relationships/hyperlink" Target="http://www.kaggle.com/dataset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12192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PROJECT TITLE: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disney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world height &amp; activity analysis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828800"/>
          </a:xfrm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NAAN MUDHALVAN DATASCIENCE FUDAMANETAL PROJECT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4800600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PRESENTED BY:</a:t>
            </a:r>
          </a:p>
          <a:p>
            <a:pPr lvl="1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AKALYA SRI.K</a:t>
            </a:r>
          </a:p>
          <a:p>
            <a:pPr lvl="1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SACS M.A.V.M.M. ENGINEERING COLLEGE</a:t>
            </a:r>
          </a:p>
          <a:p>
            <a:pPr lvl="1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III</a:t>
            </a:r>
            <a:r>
              <a:rPr lang="en-US" baseline="30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YR EEE DEPT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CONCLUSION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124200"/>
            <a:ext cx="8503920" cy="2971800"/>
          </a:xfrm>
        </p:spPr>
        <p:txBody>
          <a:bodyPr/>
          <a:lstStyle/>
          <a:p>
            <a:r>
              <a:rPr lang="en-US" dirty="0" smtClean="0"/>
              <a:t>It proved that we have determined that how the </a:t>
            </a:r>
            <a:r>
              <a:rPr lang="en-US" dirty="0" err="1" smtClean="0"/>
              <a:t>disney</a:t>
            </a:r>
            <a:r>
              <a:rPr lang="en-US" dirty="0" smtClean="0"/>
              <a:t> world height and activity </a:t>
            </a:r>
            <a:r>
              <a:rPr lang="en-US" dirty="0" err="1" smtClean="0"/>
              <a:t>analyse</a:t>
            </a:r>
            <a:r>
              <a:rPr lang="en-US" dirty="0" smtClean="0"/>
              <a:t> was done and analyzed fully by </a:t>
            </a:r>
            <a:r>
              <a:rPr lang="en-US" dirty="0" err="1" smtClean="0"/>
              <a:t>visualstudio</a:t>
            </a:r>
            <a:r>
              <a:rPr lang="en-US" dirty="0" smtClean="0"/>
              <a:t> software.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REFERENCES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2667000"/>
            <a:ext cx="8503920" cy="3432048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http://www.kaggle.com/datasets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http://pandas.pydata.org/pandas-docs/stable/user guide/ index.html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124200"/>
            <a:ext cx="180530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700" dirty="0" smtClean="0"/>
              <a:t>Thank you</a:t>
            </a:r>
            <a:endParaRPr lang="en-US" sz="27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Project statement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2438400"/>
            <a:ext cx="8503920" cy="3660648"/>
          </a:xfrm>
        </p:spPr>
        <p:txBody>
          <a:bodyPr/>
          <a:lstStyle/>
          <a:p>
            <a:r>
              <a:rPr lang="en-US" dirty="0" smtClean="0"/>
              <a:t>Our goal is to complete the task below based off the article and see if you reach a similar conclusion. Determine the </a:t>
            </a:r>
            <a:r>
              <a:rPr lang="en-US" dirty="0" err="1" smtClean="0"/>
              <a:t>disney</a:t>
            </a:r>
            <a:r>
              <a:rPr lang="en-US" dirty="0" smtClean="0"/>
              <a:t> world height and activity and analyze it.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Problem solution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2286000"/>
            <a:ext cx="8503920" cy="3813048"/>
          </a:xfrm>
        </p:spPr>
        <p:txBody>
          <a:bodyPr/>
          <a:lstStyle/>
          <a:p>
            <a:r>
              <a:rPr lang="en-US" dirty="0" smtClean="0"/>
              <a:t>By Utilizing the pandas and visualization skills to determine the </a:t>
            </a:r>
            <a:r>
              <a:rPr lang="en-US" dirty="0" err="1" smtClean="0"/>
              <a:t>disney</a:t>
            </a:r>
            <a:r>
              <a:rPr lang="en-US" dirty="0" smtClean="0"/>
              <a:t> world height and activity and analyze it by using pandas and visual studio.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System approach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828800"/>
            <a:ext cx="8503920" cy="4270248"/>
          </a:xfrm>
        </p:spPr>
        <p:txBody>
          <a:bodyPr/>
          <a:lstStyle/>
          <a:p>
            <a:r>
              <a:rPr lang="en-US" sz="2000" dirty="0" smtClean="0"/>
              <a:t>Building the proposed solution would involve a combination of data processing, pyth0n programming and visualization skills</a:t>
            </a:r>
            <a:r>
              <a:rPr lang="en-US" sz="2400" dirty="0" smtClean="0"/>
              <a:t>.</a:t>
            </a:r>
          </a:p>
          <a:p>
            <a:r>
              <a:rPr lang="en-US" sz="2000" b="1" dirty="0" smtClean="0"/>
              <a:t>System requirements: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000" b="1" dirty="0" smtClean="0">
                <a:solidFill>
                  <a:schemeClr val="tx1"/>
                </a:solidFill>
              </a:rPr>
              <a:t>Hardware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:</a:t>
            </a:r>
          </a:p>
          <a:p>
            <a:pPr marL="1165860" lvl="3" indent="-342900"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A computer  with sufficient processing power, preferably with multiple cores or a GPU for faster training of machine learning models.</a:t>
            </a:r>
          </a:p>
          <a:p>
            <a:pPr marL="1165860" lvl="3" indent="-342900"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Adequate RAM to handle the size of the dataset and computational requirements.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000" b="1" dirty="0" smtClean="0">
                <a:solidFill>
                  <a:schemeClr val="tx1"/>
                </a:solidFill>
              </a:rPr>
              <a:t>Software:</a:t>
            </a:r>
          </a:p>
          <a:p>
            <a:pPr marL="1337310" lvl="3" indent="-514350"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- An </a:t>
            </a:r>
            <a:r>
              <a:rPr lang="en-US" sz="1800" dirty="0" smtClean="0">
                <a:solidFill>
                  <a:schemeClr val="tx1"/>
                </a:solidFill>
              </a:rPr>
              <a:t>operating system compatible with the required python libraries (e.g., </a:t>
            </a:r>
            <a:r>
              <a:rPr lang="en-US" sz="1800" dirty="0" err="1" smtClean="0">
                <a:solidFill>
                  <a:schemeClr val="tx1"/>
                </a:solidFill>
              </a:rPr>
              <a:t>windows,linux,macOS</a:t>
            </a:r>
            <a:r>
              <a:rPr lang="en-US" sz="1800" dirty="0" smtClean="0">
                <a:solidFill>
                  <a:schemeClr val="tx1"/>
                </a:solidFill>
              </a:rPr>
              <a:t>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System approach –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2209800"/>
            <a:ext cx="8503920" cy="388924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Library Requirements:</a:t>
            </a:r>
          </a:p>
          <a:p>
            <a:r>
              <a:rPr lang="en-US" sz="2000" dirty="0" smtClean="0"/>
              <a:t>Data processing and analysis: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smtClean="0">
                <a:solidFill>
                  <a:schemeClr val="tx1"/>
                </a:solidFill>
              </a:rPr>
              <a:t>Pandas : </a:t>
            </a:r>
            <a:r>
              <a:rPr lang="en-US" sz="1800" dirty="0" smtClean="0">
                <a:solidFill>
                  <a:schemeClr val="tx1"/>
                </a:solidFill>
              </a:rPr>
              <a:t>For data manipulation and analysis.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err="1" smtClean="0">
                <a:solidFill>
                  <a:schemeClr val="tx1"/>
                </a:solidFill>
              </a:rPr>
              <a:t>Numpy</a:t>
            </a:r>
            <a:r>
              <a:rPr lang="en-US" sz="1800" b="1" dirty="0" smtClean="0">
                <a:solidFill>
                  <a:schemeClr val="tx1"/>
                </a:solidFill>
              </a:rPr>
              <a:t> : </a:t>
            </a:r>
            <a:r>
              <a:rPr lang="en-US" sz="1800" dirty="0" smtClean="0">
                <a:solidFill>
                  <a:schemeClr val="tx1"/>
                </a:solidFill>
              </a:rPr>
              <a:t>For numerical operations on data.</a:t>
            </a:r>
            <a:endParaRPr lang="en-US" sz="2300" dirty="0" smtClean="0">
              <a:solidFill>
                <a:schemeClr val="tx1"/>
              </a:solidFill>
            </a:endParaRPr>
          </a:p>
          <a:p>
            <a:r>
              <a:rPr lang="en-US" sz="2000" dirty="0" smtClean="0"/>
              <a:t>Data visualization: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err="1" smtClean="0">
                <a:solidFill>
                  <a:schemeClr val="tx1"/>
                </a:solidFill>
              </a:rPr>
              <a:t>Matplotlib</a:t>
            </a:r>
            <a:r>
              <a:rPr lang="en-US" sz="1800" b="1" dirty="0" smtClean="0">
                <a:solidFill>
                  <a:schemeClr val="tx1"/>
                </a:solidFill>
              </a:rPr>
              <a:t> and </a:t>
            </a:r>
            <a:r>
              <a:rPr lang="en-US" sz="1800" b="1" dirty="0" err="1" smtClean="0">
                <a:solidFill>
                  <a:schemeClr val="tx1"/>
                </a:solidFill>
              </a:rPr>
              <a:t>seaborn</a:t>
            </a:r>
            <a:r>
              <a:rPr lang="en-US" sz="1800" dirty="0" smtClean="0">
                <a:solidFill>
                  <a:schemeClr val="tx1"/>
                </a:solidFill>
              </a:rPr>
              <a:t>: For creating visualizations to understand data patterns.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err="1" smtClean="0">
                <a:solidFill>
                  <a:schemeClr val="tx1"/>
                </a:solidFill>
              </a:rPr>
              <a:t>Plotly</a:t>
            </a:r>
            <a:r>
              <a:rPr lang="en-US" sz="1800" b="1" dirty="0" smtClean="0">
                <a:solidFill>
                  <a:schemeClr val="tx1"/>
                </a:solidFill>
              </a:rPr>
              <a:t> or </a:t>
            </a:r>
            <a:r>
              <a:rPr lang="en-US" sz="1800" b="1" dirty="0" err="1" smtClean="0">
                <a:solidFill>
                  <a:schemeClr val="tx1"/>
                </a:solidFill>
              </a:rPr>
              <a:t>Bokeh</a:t>
            </a:r>
            <a:r>
              <a:rPr lang="en-US" sz="1800" dirty="0" smtClean="0">
                <a:solidFill>
                  <a:schemeClr val="tx1"/>
                </a:solidFill>
              </a:rPr>
              <a:t>: Interactive visualization libraries for more complex visualizations.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2500" b="1" dirty="0" smtClean="0"/>
              <a:t>Algorithm selection</a:t>
            </a:r>
          </a:p>
          <a:p>
            <a:pPr>
              <a:buNone/>
            </a:pPr>
            <a:r>
              <a:rPr lang="en-US" sz="2000" b="1" dirty="0" smtClean="0"/>
              <a:t>Data exploration :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 smtClean="0"/>
              <a:t>Explore the movie rating structure, features and variables.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 smtClean="0"/>
              <a:t>Identify potential patterns, correlations and outliners.</a:t>
            </a:r>
          </a:p>
          <a:p>
            <a:pPr>
              <a:buNone/>
            </a:pPr>
            <a:r>
              <a:rPr lang="en-US" sz="2000" b="1" dirty="0" smtClean="0"/>
              <a:t>Problem formulation:</a:t>
            </a:r>
          </a:p>
          <a:p>
            <a:r>
              <a:rPr lang="en-US" sz="1800" dirty="0" smtClean="0"/>
              <a:t>Define the problem: Predict optimal booking times, likelihood of special requests based on historical data.</a:t>
            </a:r>
          </a:p>
          <a:p>
            <a:pPr>
              <a:buNone/>
            </a:pPr>
            <a:r>
              <a:rPr lang="en-US" sz="2000" b="1" dirty="0" smtClean="0"/>
              <a:t>Algorithm selection:</a:t>
            </a:r>
          </a:p>
          <a:p>
            <a:r>
              <a:rPr lang="en-US" sz="1800" dirty="0" smtClean="0"/>
              <a:t>Regression tasks(e.g., predicting daily rates)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Consider linear regression, decision tree, or ensemble methods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classification tasks(e.g., predicting special requests);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Consider logistic regressive, decision trees or random forests.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828800"/>
            <a:ext cx="8503920" cy="427024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500" b="1" dirty="0" smtClean="0"/>
              <a:t>Data input:</a:t>
            </a:r>
          </a:p>
          <a:p>
            <a:pPr>
              <a:buNone/>
            </a:pPr>
            <a:r>
              <a:rPr lang="en-US" sz="2000" b="1" dirty="0" smtClean="0"/>
              <a:t>Data collection: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Gather historical data including booking dates ,special </a:t>
            </a:r>
            <a:r>
              <a:rPr lang="en-US" sz="1800" dirty="0" err="1" smtClean="0">
                <a:solidFill>
                  <a:schemeClr val="tx1"/>
                </a:solidFill>
              </a:rPr>
              <a:t>requests,and</a:t>
            </a:r>
            <a:r>
              <a:rPr lang="en-US" sz="1800" dirty="0" smtClean="0">
                <a:solidFill>
                  <a:schemeClr val="tx1"/>
                </a:solidFill>
              </a:rPr>
              <a:t> relevant details.</a:t>
            </a:r>
          </a:p>
          <a:p>
            <a:pPr>
              <a:buNone/>
            </a:pPr>
            <a:r>
              <a:rPr lang="en-US" sz="2000" b="1" dirty="0" smtClean="0"/>
              <a:t>D</a:t>
            </a:r>
            <a:r>
              <a:rPr lang="en-US" sz="2000" b="1" dirty="0" smtClean="0">
                <a:solidFill>
                  <a:schemeClr val="tx1"/>
                </a:solidFill>
              </a:rPr>
              <a:t>ata cleaning: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Handle missing values, outliners, and any inconsistencies in the dataset.</a:t>
            </a:r>
          </a:p>
          <a:p>
            <a:r>
              <a:rPr lang="en-US" sz="1800" dirty="0" smtClean="0"/>
              <a:t>Convert categorical variables into numerical representation through encoding techniques.</a:t>
            </a:r>
          </a:p>
          <a:p>
            <a:pPr>
              <a:buNone/>
            </a:pPr>
            <a:r>
              <a:rPr lang="en-US" sz="2000" b="1" dirty="0" smtClean="0"/>
              <a:t>Feature Engineering: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Create new features or modify existing ones based on domain knowledge.</a:t>
            </a:r>
          </a:p>
          <a:p>
            <a:r>
              <a:rPr lang="en-US" sz="1800" dirty="0" smtClean="0"/>
              <a:t>Extract meaningful information from date variables, such as day-of-week or month.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4000"/>
            <a:ext cx="8503920" cy="4876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b="1" dirty="0" smtClean="0"/>
              <a:t>Training process:</a:t>
            </a:r>
          </a:p>
          <a:p>
            <a:pPr>
              <a:buNone/>
            </a:pPr>
            <a:r>
              <a:rPr lang="en-US" sz="2000" b="1" dirty="0" smtClean="0"/>
              <a:t>Data splitting:</a:t>
            </a:r>
          </a:p>
          <a:p>
            <a:r>
              <a:rPr lang="en-US" sz="1800" dirty="0" smtClean="0"/>
              <a:t>Divide the dataset into training and testing sets to evaluate the model’s performance.</a:t>
            </a:r>
          </a:p>
          <a:p>
            <a:pPr>
              <a:buNone/>
            </a:pPr>
            <a:r>
              <a:rPr lang="en-US" sz="2000" b="1" dirty="0" smtClean="0"/>
              <a:t>Feature scaling:</a:t>
            </a:r>
          </a:p>
          <a:p>
            <a:r>
              <a:rPr lang="en-US" sz="1800" dirty="0" smtClean="0"/>
              <a:t>Standardize or normalize numerical features to ensure they have consistent scale.</a:t>
            </a:r>
          </a:p>
          <a:p>
            <a:pPr>
              <a:buNone/>
            </a:pPr>
            <a:r>
              <a:rPr lang="en-US" sz="2000" b="1" dirty="0" smtClean="0"/>
              <a:t>Modeling training:</a:t>
            </a:r>
          </a:p>
          <a:p>
            <a:r>
              <a:rPr lang="en-US" sz="1800" dirty="0" smtClean="0"/>
              <a:t>Use the selected algorithm to train the model on the all sites scores dataset.</a:t>
            </a:r>
          </a:p>
          <a:p>
            <a:r>
              <a:rPr lang="en-US" sz="1800" dirty="0" smtClean="0"/>
              <a:t>Adjust </a:t>
            </a:r>
            <a:r>
              <a:rPr lang="en-US" sz="1800" dirty="0" err="1" smtClean="0"/>
              <a:t>hyperparameters</a:t>
            </a:r>
            <a:r>
              <a:rPr lang="en-US" sz="1800" dirty="0" smtClean="0"/>
              <a:t> to optimize model performance.</a:t>
            </a:r>
          </a:p>
          <a:p>
            <a:pPr>
              <a:buNone/>
            </a:pPr>
            <a:r>
              <a:rPr lang="en-US" sz="2000" b="1" dirty="0" smtClean="0"/>
              <a:t>Model evaluation:</a:t>
            </a:r>
          </a:p>
          <a:p>
            <a:r>
              <a:rPr lang="en-US" sz="1800" dirty="0" smtClean="0"/>
              <a:t>Evaluate the model on the dataset using appropriate metrics(e.g., Mean Squared Error for </a:t>
            </a:r>
            <a:r>
              <a:rPr lang="en-US" sz="1800" dirty="0" err="1" smtClean="0"/>
              <a:t>regression,accuracy,precision</a:t>
            </a:r>
            <a:r>
              <a:rPr lang="en-US" sz="1800" dirty="0" smtClean="0"/>
              <a:t>, recall for classification).</a:t>
            </a:r>
          </a:p>
          <a:p>
            <a:r>
              <a:rPr lang="en-US" sz="1800" dirty="0" smtClean="0"/>
              <a:t>Fine-tune the model if necessary.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RESULT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Content Placeholder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981200"/>
            <a:ext cx="3604260" cy="3749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1676400"/>
            <a:ext cx="3145272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330</TotalTime>
  <Words>512</Words>
  <Application>Microsoft Office PowerPoint</Application>
  <PresentationFormat>On-screen Show (4:3)</PresentationFormat>
  <Paragraphs>68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Civic</vt:lpstr>
      <vt:lpstr>NAAN MUDHALVAN DATASCIENCE FUDAMANETAL PROJECT</vt:lpstr>
      <vt:lpstr>Project statement</vt:lpstr>
      <vt:lpstr>Problem solution</vt:lpstr>
      <vt:lpstr>System approach</vt:lpstr>
      <vt:lpstr>System approach – CONT.</vt:lpstr>
      <vt:lpstr>ALGORITHM &amp; DEPLOYMENT</vt:lpstr>
      <vt:lpstr>ALGORITHM &amp; DEPLOYMENT</vt:lpstr>
      <vt:lpstr>ALGORITHM &amp; DEPLOYMENT</vt:lpstr>
      <vt:lpstr>RESULT</vt:lpstr>
      <vt:lpstr>CONCLUSION</vt:lpstr>
      <vt:lpstr>REFERENCES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AADHI ESHWAR.K</dc:creator>
  <cp:lastModifiedBy>AADHI ESHWAR.K</cp:lastModifiedBy>
  <cp:revision>33</cp:revision>
  <dcterms:created xsi:type="dcterms:W3CDTF">2024-04-02T14:26:54Z</dcterms:created>
  <dcterms:modified xsi:type="dcterms:W3CDTF">2024-04-11T09:07:44Z</dcterms:modified>
</cp:coreProperties>
</file>