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45" d="100"/>
          <a:sy n="45" d="100"/>
        </p:scale>
        <p:origin x="43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ALYA GOPAL" userId="324a9d0132a62d8d" providerId="LiveId" clId="{F65BC461-8195-4CE4-BD97-11C5FCB968B6}"/>
    <pc:docChg chg="custSel modSld">
      <pc:chgData name="AKALYA GOPAL" userId="324a9d0132a62d8d" providerId="LiveId" clId="{F65BC461-8195-4CE4-BD97-11C5FCB968B6}" dt="2023-11-25T15:35:44.335" v="22" actId="20577"/>
      <pc:docMkLst>
        <pc:docMk/>
      </pc:docMkLst>
      <pc:sldChg chg="addSp delSp modSp mod">
        <pc:chgData name="AKALYA GOPAL" userId="324a9d0132a62d8d" providerId="LiveId" clId="{F65BC461-8195-4CE4-BD97-11C5FCB968B6}" dt="2023-11-25T15:35:44.335" v="22" actId="20577"/>
        <pc:sldMkLst>
          <pc:docMk/>
          <pc:sldMk cId="3241376364" sldId="256"/>
        </pc:sldMkLst>
        <pc:spChg chg="add mod">
          <ac:chgData name="AKALYA GOPAL" userId="324a9d0132a62d8d" providerId="LiveId" clId="{F65BC461-8195-4CE4-BD97-11C5FCB968B6}" dt="2023-11-25T15:35:44.335" v="22" actId="20577"/>
          <ac:spMkLst>
            <pc:docMk/>
            <pc:sldMk cId="3241376364" sldId="256"/>
            <ac:spMk id="4" creationId="{1C6A46AF-3D67-5D87-8092-4B01BAEB5351}"/>
          </ac:spMkLst>
        </pc:spChg>
        <pc:spChg chg="del mod">
          <ac:chgData name="AKALYA GOPAL" userId="324a9d0132a62d8d" providerId="LiveId" clId="{F65BC461-8195-4CE4-BD97-11C5FCB968B6}" dt="2023-11-25T07:38:44.764" v="2"/>
          <ac:spMkLst>
            <pc:docMk/>
            <pc:sldMk cId="3241376364" sldId="256"/>
            <ac:spMk id="12" creationId="{CEFF0424-5752-3611-84CD-91460EF41509}"/>
          </ac:spMkLst>
        </pc:spChg>
        <pc:spChg chg="del">
          <ac:chgData name="AKALYA GOPAL" userId="324a9d0132a62d8d" providerId="LiveId" clId="{F65BC461-8195-4CE4-BD97-11C5FCB968B6}" dt="2023-11-25T07:38:44.765" v="4"/>
          <ac:spMkLst>
            <pc:docMk/>
            <pc:sldMk cId="3241376364" sldId="256"/>
            <ac:spMk id="13" creationId="{CE64E290-5530-18CD-CB0C-D2367582EF5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66CAB-4068-B5FC-9218-60AF5FBC3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1FD00A-73C7-9997-8D93-809980ED4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EEBDC-FC55-FD80-8218-148B8DC57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E1E8-5DB7-40FC-8F04-6BE94B5F36BA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597FE-6749-EFAE-1041-2EA95AD54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163D9-1D15-D3BE-D38E-A437D8CDB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D971-98A2-4373-BF4C-1FCF8F5224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013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D828C-EE29-A800-DED0-047351C39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4DBC3-4476-D120-3ACA-997DF2F7A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162F6-9E25-D45B-8A44-E4BBEAC67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E1E8-5DB7-40FC-8F04-6BE94B5F36BA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E5F12-1EF9-E5FE-C6DE-F47300D59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76AF5-DE97-15F2-562C-B977F6A63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D971-98A2-4373-BF4C-1FCF8F5224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282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A9D0E0-33D5-FC21-E4BF-F10FBAAE0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B3B3C2-5196-0ABC-42DD-10E495D3E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B899B-38D1-2F26-C552-36610E157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E1E8-5DB7-40FC-8F04-6BE94B5F36BA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EE8C1-3084-D62D-D018-7AD393F96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7A30A-6BBD-3A59-C515-69D405118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D971-98A2-4373-BF4C-1FCF8F5224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48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A2DBB-B96A-53E3-4059-4B5931EF3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82C70-8B47-8E75-1197-BCF8673B3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86BFC-476C-1AE5-BF83-7745DF18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E1E8-5DB7-40FC-8F04-6BE94B5F36BA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6E299-B6A3-757E-D05F-C47CD8B37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07141-A47D-900F-1F91-7D3F2A9DF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D971-98A2-4373-BF4C-1FCF8F5224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320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7D76D-3E9D-F3A6-DC4E-E918A5418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DD4F2-55BB-2FB9-5EC4-3E93926DA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24000-892F-EF42-C829-20C813DD2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E1E8-5DB7-40FC-8F04-6BE94B5F36BA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CCE38-0BEC-E057-CDDD-5F8E78648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6BAD9-F6A3-C88A-6E44-915AE36F5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D971-98A2-4373-BF4C-1FCF8F5224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397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03D09-5CFE-FA3C-FDB7-F3D3EFBEE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98C34-D092-618D-0FB6-D95AAFD6E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533E52-07A5-9918-D2D4-38278DFEA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F7B5A-54A1-F7D7-556A-C3C4244ED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E1E8-5DB7-40FC-8F04-6BE94B5F36BA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92F1D-8AA6-6518-30FB-FDBE2B393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FC9F5-5056-1D45-59C9-7666BA958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D971-98A2-4373-BF4C-1FCF8F5224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496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00FAA-D16C-5D7B-37FC-9A08D088D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2B3B1-6297-9D33-022D-61012C776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FD9340-D10C-90C5-3B94-77DE0D7AE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B6C5C9-1400-B95A-4D71-120B53396E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5993FF-D81D-F49C-73BB-F533444818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C2AF94-176E-0439-DC2F-0682334D9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E1E8-5DB7-40FC-8F04-6BE94B5F36BA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B8786C-CDF4-FA49-BD78-3E416F011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F32454-6AFE-C45D-9450-F1DB5FA9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D971-98A2-4373-BF4C-1FCF8F5224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708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BF661-A4E1-3A56-D1E6-540CF934F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1FB7F-4D02-9004-FEA0-857960F5C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E1E8-5DB7-40FC-8F04-6BE94B5F36BA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C749FE-9605-B011-D9D0-ADEF77E1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B588DF-D2F2-FB54-EB7B-07A3D1F0C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D971-98A2-4373-BF4C-1FCF8F5224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381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B13237-17D3-430C-2E53-16C70E414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E1E8-5DB7-40FC-8F04-6BE94B5F36BA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42BBE2-CF82-D4A6-EDBB-4D819AB23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326C0-76FC-1361-66BE-C63349BAF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D971-98A2-4373-BF4C-1FCF8F5224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284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28733-2C02-EB96-8762-C32BA52B9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FC000-2CB5-75BA-DABE-9F1FD291B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6E9D02-ABBD-9D10-C016-D468D3793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8DEAD-2875-369E-280D-CFE204CA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E1E8-5DB7-40FC-8F04-6BE94B5F36BA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DF2C1-2302-7BC1-5962-751DD7E49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E6A69-0166-FC40-9982-DE7D5CFE7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D971-98A2-4373-BF4C-1FCF8F5224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31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BBF7A-F775-7983-97B6-C84C60571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86B906-4636-21F2-534A-1113BA4B18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DD0A41-FDE4-7A84-CEA6-211D72DD5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B48A4-806B-6737-5A62-7633FFD87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E1E8-5DB7-40FC-8F04-6BE94B5F36BA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66CC7-1A69-1700-CAEF-5C0296DB8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5A546-DA93-831F-3B6C-D54E4C808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D971-98A2-4373-BF4C-1FCF8F5224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264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5FDCD1-D4DA-EA9D-E872-2A4EA6BD4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0CE61-FD6E-8205-86F4-177D9EF0F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4C095-FB7A-2725-890A-0DD5A6430B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6E1E8-5DB7-40FC-8F04-6BE94B5F36BA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230EE-0222-78A0-4309-4BC4FA719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DCD0F-8013-9B99-5DE0-18C49556D9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8D971-98A2-4373-BF4C-1FCF8F5224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449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7663E-2825-B5C8-54A3-D918823B9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F8F253-136D-6FD1-99DE-EE6EF29131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EEBDD4-D1E6-849A-7EA8-6CC58E46E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818" y="0"/>
            <a:ext cx="9692364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6A46AF-3D67-5D87-8092-4B01BAEB5351}"/>
              </a:ext>
            </a:extLst>
          </p:cNvPr>
          <p:cNvSpPr txBox="1"/>
          <p:nvPr/>
        </p:nvSpPr>
        <p:spPr>
          <a:xfrm>
            <a:off x="3621741" y="2940424"/>
            <a:ext cx="449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aravind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376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AKALYA GOPAL</dc:creator>
  <cp:lastModifiedBy>AKALYA GOPAL</cp:lastModifiedBy>
  <cp:revision>1</cp:revision>
  <dcterms:created xsi:type="dcterms:W3CDTF">2023-11-25T07:37:50Z</dcterms:created>
  <dcterms:modified xsi:type="dcterms:W3CDTF">2023-11-25T15:35:44Z</dcterms:modified>
</cp:coreProperties>
</file>