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4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6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9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0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0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1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FD248-A5CA-440B-9EEA-1522D759BE56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88AD-87F7-4A15-BE44-02D7DCCE47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VENDOR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490" y="1690688"/>
            <a:ext cx="77054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3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8" y="0"/>
            <a:ext cx="10393250" cy="5355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557" y="2309411"/>
            <a:ext cx="75152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2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43" y="867569"/>
            <a:ext cx="1762125" cy="981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53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79" y="496127"/>
            <a:ext cx="1743075" cy="8001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8671"/>
            <a:ext cx="9443434" cy="53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38100"/>
            <a:ext cx="1295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9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2507"/>
            <a:ext cx="77054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7" y="0"/>
            <a:ext cx="11207839" cy="6329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478" y="1614392"/>
            <a:ext cx="8349021" cy="47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28600"/>
            <a:ext cx="129540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VENDOR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</cp:revision>
  <dcterms:created xsi:type="dcterms:W3CDTF">2020-05-11T09:42:21Z</dcterms:created>
  <dcterms:modified xsi:type="dcterms:W3CDTF">2020-05-11T10:34:43Z</dcterms:modified>
</cp:coreProperties>
</file>