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naniswetha%20%20EMPLOYEE%20DATA%20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[jananiswetha  EMPLOYEE DATA SET (1).xlsx]SHEET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 w="9525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8-4346-A155-38EDBC099442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98-4346-A155-38EDBC099442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98-4346-A155-38EDBC099442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98-4346-A155-38EDBC099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618640" y="33105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Calibri"/>
                <a:ea typeface="DejaVu Sans"/>
              </a:rPr>
              <a:t>USER NAME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:  633E67F93F4C1BBA0064B43D6B1CBD91  </a:t>
            </a:r>
            <a:endParaRPr lang="en-IN" sz="2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REGISTER             :  312217985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latin typeface="Calibri"/>
              </a:rPr>
              <a:t> DEPARTMENT     :   B.COM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COLLEGE              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932219" y="3379320"/>
            <a:ext cx="26994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AKALYA.N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5043056" y="4893723"/>
            <a:ext cx="3125964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ST ANNE’S ARTS AND SCIENCE COLLEGE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 dirty="0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 dirty="0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COLLECTION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*Identification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*Gathering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*Preparation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*Standardization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*Correction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*Validation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Data analysis involves examining, transforming, and modelling data to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Extract insights , identify patterns, and support decisions-making.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462"/>
              </p:ext>
            </p:extLst>
          </p:nvPr>
        </p:nvGraphicFramePr>
        <p:xfrm>
          <a:off x="2770909" y="1565568"/>
          <a:ext cx="5694218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676">
                  <a:extLst>
                    <a:ext uri="{9D8B030D-6E8A-4147-A177-3AD203B41FA5}">
                      <a16:colId xmlns:a16="http://schemas.microsoft.com/office/drawing/2014/main" val="730049849"/>
                    </a:ext>
                  </a:extLst>
                </a:gridCol>
                <a:gridCol w="1395189">
                  <a:extLst>
                    <a:ext uri="{9D8B030D-6E8A-4147-A177-3AD203B41FA5}">
                      <a16:colId xmlns:a16="http://schemas.microsoft.com/office/drawing/2014/main" val="237964932"/>
                    </a:ext>
                  </a:extLst>
                </a:gridCol>
                <a:gridCol w="441249">
                  <a:extLst>
                    <a:ext uri="{9D8B030D-6E8A-4147-A177-3AD203B41FA5}">
                      <a16:colId xmlns:a16="http://schemas.microsoft.com/office/drawing/2014/main" val="1145473585"/>
                    </a:ext>
                  </a:extLst>
                </a:gridCol>
                <a:gridCol w="441249">
                  <a:extLst>
                    <a:ext uri="{9D8B030D-6E8A-4147-A177-3AD203B41FA5}">
                      <a16:colId xmlns:a16="http://schemas.microsoft.com/office/drawing/2014/main" val="400572485"/>
                    </a:ext>
                  </a:extLst>
                </a:gridCol>
                <a:gridCol w="890904">
                  <a:extLst>
                    <a:ext uri="{9D8B030D-6E8A-4147-A177-3AD203B41FA5}">
                      <a16:colId xmlns:a16="http://schemas.microsoft.com/office/drawing/2014/main" val="3606202450"/>
                    </a:ext>
                  </a:extLst>
                </a:gridCol>
                <a:gridCol w="974951">
                  <a:extLst>
                    <a:ext uri="{9D8B030D-6E8A-4147-A177-3AD203B41FA5}">
                      <a16:colId xmlns:a16="http://schemas.microsoft.com/office/drawing/2014/main" val="99169629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50379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66881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FirstName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15463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VERY 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08646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294693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795690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21726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38240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0736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39268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30285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80826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81847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71683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11432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387130"/>
              </p:ext>
            </p:extLst>
          </p:nvPr>
        </p:nvGraphicFramePr>
        <p:xfrm>
          <a:off x="3768436" y="2038991"/>
          <a:ext cx="4473364" cy="2780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5964" y="1052945"/>
            <a:ext cx="264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57712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 dirty="0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 dirty="0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Utilize Excel to efficiently analyse employee data by leveraging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Function such as PIVOT TABLES, and conditional formatting.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.   The enables the identification of key trends, such as current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Employees rates, performance levels.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Decision-making processes by visualization this data through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Pie chart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This project focuses on analysing employee data to identify trends and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And insights that can drive better decision.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Excel will be used to clean, organize, and visualize key metrics such as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Employee demographics, performance, and rent rates.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analysis will highlights areas of improvement  workforce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Helping to optimize resource allocation.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Outcomes will include detailed reports and dashboard for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Review.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finding aim to support strategic planning.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end users of the employee data employee data analysis are HR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Managers team leads and senior management.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Conditional formatting – highlights missing cells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Filter – helps to remove the empty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Formulas – helps to identify the performance of employees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Pivot table – helps summarize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Pie chart – shows the data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542</Words>
  <Application>Microsoft Office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919061068941</cp:lastModifiedBy>
  <cp:revision>47</cp:revision>
  <dcterms:created xsi:type="dcterms:W3CDTF">2024-03-29T15:07:22Z</dcterms:created>
  <dcterms:modified xsi:type="dcterms:W3CDTF">2024-08-30T15:07:01Z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