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57" r:id="rId4"/>
    <p:sldId id="277" r:id="rId5"/>
    <p:sldId id="272" r:id="rId6"/>
    <p:sldId id="273" r:id="rId7"/>
    <p:sldId id="27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6"/>
    <p:restoredTop sz="94595"/>
  </p:normalViewPr>
  <p:slideViewPr>
    <p:cSldViewPr snapToGrid="0" snapToObjects="1">
      <p:cViewPr varScale="1">
        <p:scale>
          <a:sx n="140" d="100"/>
          <a:sy n="140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02: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780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Database (DB) tables can have relationship among them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3380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Category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0261" y="3153508"/>
            <a:ext cx="2435586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SubCategory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50557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Quiz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445551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7165847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5551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9777" y="3419603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215788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985736" y="3416067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smtClean="0"/>
              <a:t> </a:t>
            </a:r>
            <a:endParaRPr lang="en-US" sz="2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2375" y="4756386"/>
            <a:ext cx="11590020" cy="1972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category can have many subcategories</a:t>
            </a:r>
          </a:p>
          <a:p>
            <a:r>
              <a:rPr lang="en-US" dirty="0" smtClean="0"/>
              <a:t>A subcategory has one parent category </a:t>
            </a:r>
          </a:p>
          <a:p>
            <a:r>
              <a:rPr lang="en-US" dirty="0" smtClean="0"/>
              <a:t>Same kind of relations between </a:t>
            </a:r>
            <a:r>
              <a:rPr lang="en-US" dirty="0" err="1" smtClean="0"/>
              <a:t>SubCategory</a:t>
            </a:r>
            <a:r>
              <a:rPr lang="en-US" dirty="0" smtClean="0"/>
              <a:t> and Quiz</a:t>
            </a:r>
          </a:p>
          <a:p>
            <a:r>
              <a:rPr lang="en-US" dirty="0" smtClean="0"/>
              <a:t>“Links” are </a:t>
            </a:r>
            <a:r>
              <a:rPr lang="en-US" i="1" dirty="0" err="1" smtClean="0"/>
              <a:t>foreignkey</a:t>
            </a:r>
            <a:r>
              <a:rPr lang="en-US" dirty="0" smtClean="0"/>
              <a:t> constraints 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kinds of annotations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ElementCollection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7" y="1825625"/>
            <a:ext cx="115706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Object used to sync the entities with the data in the DB</a:t>
            </a:r>
          </a:p>
          <a:p>
            <a:r>
              <a:rPr lang="en-US" dirty="0" smtClean="0"/>
              <a:t>Different operations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ersist()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ind()</a:t>
            </a:r>
          </a:p>
          <a:p>
            <a:pPr lvl="1"/>
            <a:r>
              <a:rPr lang="en-US" dirty="0" smtClean="0"/>
              <a:t>contains()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erge()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emove()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365125"/>
            <a:ext cx="11687908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Java Persistence </a:t>
            </a:r>
            <a:r>
              <a:rPr lang="en-US" sz="5400" b="1" dirty="0" smtClean="0"/>
              <a:t>query language</a:t>
            </a:r>
            <a:r>
              <a:rPr lang="en-US" sz="5400" dirty="0"/>
              <a:t> </a:t>
            </a:r>
            <a:r>
              <a:rPr lang="en-US" sz="5400" dirty="0" smtClean="0"/>
              <a:t>(</a:t>
            </a:r>
            <a:r>
              <a:rPr lang="en-US" sz="5400" b="1" dirty="0"/>
              <a:t>JPQL</a:t>
            </a:r>
            <a:r>
              <a:rPr lang="en-US" sz="5400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EntityManager#find</a:t>
            </a:r>
            <a:r>
              <a:rPr lang="en-US" dirty="0" smtClean="0"/>
              <a:t>() to query an @Entity with a given id</a:t>
            </a:r>
          </a:p>
          <a:p>
            <a:r>
              <a:rPr lang="en-US" dirty="0" smtClean="0"/>
              <a:t>But what if you need to find all quizzes in a given category?</a:t>
            </a:r>
          </a:p>
          <a:p>
            <a:r>
              <a:rPr lang="en-US" dirty="0" smtClean="0"/>
              <a:t>You can of course use SQL</a:t>
            </a:r>
          </a:p>
          <a:p>
            <a:r>
              <a:rPr lang="en-US" dirty="0" smtClean="0"/>
              <a:t>JPQL: similar to SQL in syntax, but works by referring directly to @Entity, and not tables in DB </a:t>
            </a:r>
          </a:p>
          <a:p>
            <a:r>
              <a:rPr lang="en-US" dirty="0" smtClean="0"/>
              <a:t>JPA </a:t>
            </a:r>
            <a:r>
              <a:rPr lang="en-US" smtClean="0"/>
              <a:t>will translate JPQL into SQL at runtime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en-US" dirty="0" smtClean="0"/>
              <a:t>JPQL and 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1516952"/>
            <a:ext cx="10515600" cy="12376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IntelliJ can automatically analyze syntax and do code completion for JPQL strings, but need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04" y="2842515"/>
            <a:ext cx="6743183" cy="162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6520" y="2571305"/>
            <a:ext cx="5472003" cy="408140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423045">
            <a:off x="4215384" y="40782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276849">
            <a:off x="10258774" y="54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385487">
            <a:off x="8558267" y="4943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/manager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jpql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/fetch</a:t>
            </a:r>
            <a:endParaRPr lang="en-US" dirty="0" smtClean="0"/>
          </a:p>
          <a:p>
            <a:r>
              <a:rPr lang="en-US" dirty="0" smtClean="0"/>
              <a:t>Exercises for Lesson 02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253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Enterprise Programmering 1 Lesson 02: JPA</vt:lpstr>
      <vt:lpstr>About these slides</vt:lpstr>
      <vt:lpstr>Relationships</vt:lpstr>
      <vt:lpstr>Relationship Annotations</vt:lpstr>
      <vt:lpstr>EntityManager</vt:lpstr>
      <vt:lpstr>Java Persistence query language (JPQL) </vt:lpstr>
      <vt:lpstr>JPQL and IntelliJ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207</cp:revision>
  <cp:lastPrinted>2017-12-21T12:07:11Z</cp:lastPrinted>
  <dcterms:created xsi:type="dcterms:W3CDTF">2017-12-10T14:32:25Z</dcterms:created>
  <dcterms:modified xsi:type="dcterms:W3CDTF">2017-12-27T08:57:15Z</dcterms:modified>
</cp:coreProperties>
</file>