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5" r:id="rId3"/>
    <p:sldId id="257" r:id="rId4"/>
    <p:sldId id="277" r:id="rId5"/>
    <p:sldId id="272" r:id="rId6"/>
    <p:sldId id="273" r:id="rId7"/>
    <p:sldId id="278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8"/>
    <p:restoredTop sz="94613"/>
  </p:normalViewPr>
  <p:slideViewPr>
    <p:cSldViewPr snapToGrid="0" snapToObjects="1">
      <p:cViewPr varScale="1">
        <p:scale>
          <a:sx n="129" d="100"/>
          <a:sy n="129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07-Jan-19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328338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02: JPA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9720" y="4951136"/>
            <a:ext cx="9144000" cy="1337441"/>
          </a:xfrm>
        </p:spPr>
        <p:txBody>
          <a:bodyPr>
            <a:normAutofit/>
          </a:bodyPr>
          <a:lstStyle/>
          <a:p>
            <a:pPr algn="r"/>
            <a:r>
              <a:rPr lang="en-US" smtClean="0"/>
              <a:t>Prof. </a:t>
            </a:r>
            <a:r>
              <a:rPr lang="en-US" dirty="0" smtClean="0"/>
              <a:t>Andrea Arcuri</a:t>
            </a:r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just high level overviews of the topics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7804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Database (DB) tables can have relationship among them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73380" y="3153508"/>
            <a:ext cx="2072171" cy="139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Category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30261" y="3153508"/>
            <a:ext cx="2435586" cy="139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SubCategory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450557" y="3153508"/>
            <a:ext cx="2072171" cy="139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Quiz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5" idx="1"/>
          </p:cNvCxnSpPr>
          <p:nvPr/>
        </p:nvCxnSpPr>
        <p:spPr>
          <a:xfrm>
            <a:off x="2445551" y="3849038"/>
            <a:ext cx="228471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6" idx="1"/>
          </p:cNvCxnSpPr>
          <p:nvPr/>
        </p:nvCxnSpPr>
        <p:spPr>
          <a:xfrm>
            <a:off x="7165847" y="3849038"/>
            <a:ext cx="228471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45551" y="3325818"/>
            <a:ext cx="41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 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269777" y="3419603"/>
            <a:ext cx="41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215788" y="3325818"/>
            <a:ext cx="41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 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8985736" y="3416067"/>
            <a:ext cx="41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  <a:r>
              <a:rPr lang="en-US" sz="2800" smtClean="0"/>
              <a:t> </a:t>
            </a:r>
            <a:endParaRPr lang="en-US" sz="28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42375" y="4756386"/>
            <a:ext cx="11590020" cy="19726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category can have many subcategories</a:t>
            </a:r>
          </a:p>
          <a:p>
            <a:r>
              <a:rPr lang="en-US" dirty="0" smtClean="0"/>
              <a:t>A subcategory has one parent category </a:t>
            </a:r>
          </a:p>
          <a:p>
            <a:r>
              <a:rPr lang="en-US" dirty="0" smtClean="0"/>
              <a:t>Same kind of relations between </a:t>
            </a:r>
            <a:r>
              <a:rPr lang="en-US" dirty="0" err="1" smtClean="0"/>
              <a:t>SubCategory</a:t>
            </a:r>
            <a:r>
              <a:rPr lang="en-US" dirty="0" smtClean="0"/>
              <a:t> and Quiz</a:t>
            </a:r>
          </a:p>
          <a:p>
            <a:r>
              <a:rPr lang="en-US" dirty="0" smtClean="0"/>
              <a:t>“Links” are </a:t>
            </a:r>
            <a:r>
              <a:rPr lang="en-US" i="1" dirty="0" err="1" smtClean="0"/>
              <a:t>foreignkey</a:t>
            </a:r>
            <a:r>
              <a:rPr lang="en-US" dirty="0" smtClean="0"/>
              <a:t> constraints </a:t>
            </a: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 kinds of annotations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OneToOne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OneToMany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ManyToOne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ManyToMany</a:t>
            </a:r>
            <a:endParaRPr lang="en-US" dirty="0" smtClean="0"/>
          </a:p>
          <a:p>
            <a:r>
              <a:rPr lang="en-US" dirty="0"/>
              <a:t>@</a:t>
            </a:r>
            <a:r>
              <a:rPr lang="en-US" dirty="0" err="1"/>
              <a:t>ElementCollection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6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EntityManager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07" y="1825625"/>
            <a:ext cx="1157067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Object used to sync the entities with the data in the DB</a:t>
            </a:r>
          </a:p>
          <a:p>
            <a:r>
              <a:rPr lang="en-US" dirty="0" smtClean="0"/>
              <a:t>Different operations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ersist()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lear()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ind()</a:t>
            </a:r>
          </a:p>
          <a:p>
            <a:pPr lvl="1"/>
            <a:r>
              <a:rPr lang="en-US" dirty="0" smtClean="0"/>
              <a:t>contains()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erge()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emove()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3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077" y="365125"/>
            <a:ext cx="11687908" cy="1325563"/>
          </a:xfrm>
        </p:spPr>
        <p:txBody>
          <a:bodyPr>
            <a:noAutofit/>
          </a:bodyPr>
          <a:lstStyle/>
          <a:p>
            <a:r>
              <a:rPr lang="en-US" sz="5400" b="1" dirty="0"/>
              <a:t>Java Persistence </a:t>
            </a:r>
            <a:r>
              <a:rPr lang="en-US" sz="5400" b="1" dirty="0" smtClean="0"/>
              <a:t>query language</a:t>
            </a:r>
            <a:r>
              <a:rPr lang="en-US" sz="5400" dirty="0"/>
              <a:t> </a:t>
            </a:r>
            <a:r>
              <a:rPr lang="en-US" sz="5400" dirty="0" smtClean="0"/>
              <a:t>(</a:t>
            </a:r>
            <a:r>
              <a:rPr lang="en-US" sz="5400" b="1" dirty="0"/>
              <a:t>JPQL</a:t>
            </a:r>
            <a:r>
              <a:rPr lang="en-US" sz="5400" dirty="0"/>
              <a:t>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1825624"/>
            <a:ext cx="11463251" cy="4799619"/>
          </a:xfrm>
        </p:spPr>
        <p:txBody>
          <a:bodyPr>
            <a:normAutofit/>
          </a:bodyPr>
          <a:lstStyle/>
          <a:p>
            <a:r>
              <a:rPr lang="en-US" dirty="0" smtClean="0"/>
              <a:t>You can use </a:t>
            </a:r>
            <a:r>
              <a:rPr lang="en-US" i="1" dirty="0" err="1" smtClean="0"/>
              <a:t>EntityManager#find</a:t>
            </a:r>
            <a:r>
              <a:rPr lang="en-US" i="1" dirty="0" smtClean="0"/>
              <a:t>() </a:t>
            </a:r>
            <a:r>
              <a:rPr lang="en-US" dirty="0" smtClean="0"/>
              <a:t>to query an @Entity with a given id</a:t>
            </a:r>
          </a:p>
          <a:p>
            <a:r>
              <a:rPr lang="en-US" dirty="0" smtClean="0"/>
              <a:t>But what if you need to find all quizzes in a given category?</a:t>
            </a:r>
          </a:p>
          <a:p>
            <a:r>
              <a:rPr lang="en-US" dirty="0" smtClean="0"/>
              <a:t>You can of course use SQL</a:t>
            </a:r>
          </a:p>
          <a:p>
            <a:r>
              <a:rPr lang="en-US" dirty="0" smtClean="0"/>
              <a:t>JPQL: similar to SQL in syntax, but works by referring directly to @Entity, and not tables in DB </a:t>
            </a:r>
          </a:p>
          <a:p>
            <a:r>
              <a:rPr lang="en-US" dirty="0" smtClean="0"/>
              <a:t>JPA will translate JPQL into SQL at runtime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3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389"/>
            <a:ext cx="10515600" cy="1325563"/>
          </a:xfrm>
        </p:spPr>
        <p:txBody>
          <a:bodyPr/>
          <a:lstStyle/>
          <a:p>
            <a:r>
              <a:rPr lang="en-US" dirty="0" smtClean="0"/>
              <a:t>JPQL and 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448" y="1516952"/>
            <a:ext cx="10515600" cy="12376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IntelliJ can automatically analyze syntax and do code completion for JPQL strings, but need 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704" y="2842515"/>
            <a:ext cx="6743183" cy="162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6520" y="2571305"/>
            <a:ext cx="5472003" cy="408140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8423045">
            <a:off x="4215384" y="407822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7276849">
            <a:off x="10258774" y="54448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385487">
            <a:off x="8558267" y="49438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/relationship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/relationship-</a:t>
            </a:r>
            <a:r>
              <a:rPr lang="en-US" b="1" smtClean="0"/>
              <a:t>sql</a:t>
            </a:r>
            <a:endParaRPr lang="en-US" b="1" smtClean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/manager</a:t>
            </a:r>
            <a:endParaRPr lang="en-US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</a:t>
            </a:r>
            <a:r>
              <a:rPr lang="en-US" b="1" dirty="0" err="1" smtClean="0"/>
              <a:t>jpql</a:t>
            </a:r>
            <a:endParaRPr lang="en-US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/fetch</a:t>
            </a:r>
            <a:endParaRPr lang="en-US" dirty="0" smtClean="0"/>
          </a:p>
          <a:p>
            <a:r>
              <a:rPr lang="en-US" dirty="0" smtClean="0"/>
              <a:t>Exercises for Lesson 02 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6600</TotalTime>
  <Words>248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Enterprise Programmering 1  Lesson 02: JPA</vt:lpstr>
      <vt:lpstr>About these slides</vt:lpstr>
      <vt:lpstr>Relationships</vt:lpstr>
      <vt:lpstr>Relationship Annotations</vt:lpstr>
      <vt:lpstr>EntityManager</vt:lpstr>
      <vt:lpstr>Java Persistence query language (JPQL) </vt:lpstr>
      <vt:lpstr>JPQL and IntelliJ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211</cp:revision>
  <cp:lastPrinted>2017-12-21T12:07:11Z</cp:lastPrinted>
  <dcterms:created xsi:type="dcterms:W3CDTF">2017-12-10T14:32:25Z</dcterms:created>
  <dcterms:modified xsi:type="dcterms:W3CDTF">2019-01-07T16:37:00Z</dcterms:modified>
</cp:coreProperties>
</file>