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03: </a:t>
            </a:r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/lock</a:t>
            </a:r>
            <a:endParaRPr lang="en-US" b="1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/validation</a:t>
            </a:r>
            <a:endParaRPr lang="en-US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jpa</a:t>
            </a:r>
            <a:r>
              <a:rPr lang="en-US" b="1" dirty="0" smtClean="0"/>
              <a:t>/</a:t>
            </a:r>
            <a:r>
              <a:rPr lang="en-US" b="1" dirty="0" err="1" smtClean="0"/>
              <a:t>outerjoin</a:t>
            </a:r>
            <a:endParaRPr lang="en-US" dirty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03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you read a counter variable from the DB, increment it by 1, and then save it back to the DB</a:t>
            </a:r>
          </a:p>
          <a:p>
            <a:r>
              <a:rPr lang="en-US" dirty="0" smtClean="0"/>
              <a:t>What if someone (</a:t>
            </a:r>
            <a:r>
              <a:rPr lang="en-US" dirty="0" err="1" smtClean="0"/>
              <a:t>ie</a:t>
            </a:r>
            <a:r>
              <a:rPr lang="en-US" dirty="0" smtClean="0"/>
              <a:t>, thread/process) modifies the counter </a:t>
            </a:r>
            <a:r>
              <a:rPr lang="en-US" i="1" dirty="0" smtClean="0"/>
              <a:t>after</a:t>
            </a:r>
            <a:r>
              <a:rPr lang="en-US" dirty="0" smtClean="0"/>
              <a:t> you read it, but </a:t>
            </a:r>
            <a:r>
              <a:rPr lang="en-US" i="1" dirty="0" smtClean="0"/>
              <a:t>before</a:t>
            </a:r>
            <a:r>
              <a:rPr lang="en-US" dirty="0" smtClean="0"/>
              <a:t> you write the increment back?</a:t>
            </a:r>
          </a:p>
          <a:p>
            <a:r>
              <a:rPr lang="en-US" dirty="0" smtClean="0"/>
              <a:t>Need mechanism to have atomic operations</a:t>
            </a:r>
          </a:p>
          <a:p>
            <a:r>
              <a:rPr lang="en-US" dirty="0" smtClean="0"/>
              <a:t>JPA provides </a:t>
            </a:r>
            <a:r>
              <a:rPr lang="en-US" i="1" dirty="0" smtClean="0"/>
              <a:t>Optimistic</a:t>
            </a:r>
            <a:r>
              <a:rPr lang="en-US" dirty="0" smtClean="0"/>
              <a:t> and </a:t>
            </a:r>
            <a:r>
              <a:rPr lang="en-US" i="1" dirty="0" smtClean="0"/>
              <a:t>Pessimistic</a:t>
            </a:r>
            <a:r>
              <a:rPr lang="en-US" dirty="0" smtClean="0"/>
              <a:t>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Entity will have </a:t>
            </a:r>
            <a:r>
              <a:rPr lang="en-US" dirty="0"/>
              <a:t>a numeric value tagged @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Every operation on the entity, version increases</a:t>
            </a:r>
          </a:p>
          <a:p>
            <a:r>
              <a:rPr lang="en-US" dirty="0" smtClean="0"/>
              <a:t>When writing back a value, check if version has been increased</a:t>
            </a:r>
          </a:p>
          <a:p>
            <a:pPr lvl="1"/>
            <a:r>
              <a:rPr lang="en-US" dirty="0" smtClean="0"/>
              <a:t>If so, it means someone else did a modification in parallel</a:t>
            </a:r>
          </a:p>
          <a:p>
            <a:r>
              <a:rPr lang="en-US" dirty="0" smtClean="0"/>
              <a:t>If version mismatches, throw exception, and can try to do operation again</a:t>
            </a:r>
          </a:p>
          <a:p>
            <a:r>
              <a:rPr lang="en-US" dirty="0" smtClean="0"/>
              <a:t>Optimistic: cheap to do, good for cases in which clashes are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Handled directly by the DB</a:t>
            </a:r>
          </a:p>
          <a:p>
            <a:r>
              <a:rPr lang="en-US" dirty="0" smtClean="0"/>
              <a:t>More expensive, as other threads will put on hold until the locks are released when an atomic operation is completed</a:t>
            </a:r>
          </a:p>
          <a:p>
            <a:r>
              <a:rPr lang="en-US" dirty="0" smtClean="0"/>
              <a:t>Pessimistic: best when it is very likely that there are going to be many concurrent accesses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5" y="1825625"/>
            <a:ext cx="11435379" cy="4351338"/>
          </a:xfrm>
        </p:spPr>
        <p:txBody>
          <a:bodyPr/>
          <a:lstStyle/>
          <a:p>
            <a:r>
              <a:rPr lang="en-US" dirty="0" smtClean="0"/>
              <a:t>How to say that a String in the DB should not be too long?</a:t>
            </a:r>
          </a:p>
          <a:p>
            <a:r>
              <a:rPr lang="en-US" dirty="0" smtClean="0"/>
              <a:t>How to say that a String should represent a valid email?</a:t>
            </a:r>
          </a:p>
          <a:p>
            <a:r>
              <a:rPr lang="en-US" dirty="0" smtClean="0"/>
              <a:t>How to say that an Integer should be constrained in a specify range?</a:t>
            </a:r>
          </a:p>
          <a:p>
            <a:r>
              <a:rPr lang="en-US" dirty="0" smtClean="0"/>
              <a:t>Can have special validation tags on the @Entity fields</a:t>
            </a:r>
          </a:p>
          <a:p>
            <a:r>
              <a:rPr lang="en-US" dirty="0" smtClean="0"/>
              <a:t>Can also have custom 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1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r>
              <a:rPr lang="en-US" dirty="0" smtClean="0"/>
              <a:t>@Size(min=?, max=?)</a:t>
            </a:r>
          </a:p>
          <a:p>
            <a:r>
              <a:rPr lang="en-US" dirty="0" smtClean="0"/>
              <a:t>@Pattern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NotBlank</a:t>
            </a:r>
            <a:endParaRPr lang="en-US" dirty="0" smtClean="0"/>
          </a:p>
          <a:p>
            <a:r>
              <a:rPr lang="en-US" dirty="0" smtClean="0"/>
              <a:t>@Email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something goes wrong, you want a failure as soon as possible, with a clear reason,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fail fast</a:t>
            </a:r>
            <a:r>
              <a:rPr lang="en-US" dirty="0"/>
              <a:t> </a:t>
            </a:r>
            <a:r>
              <a:rPr lang="en-US" dirty="0" smtClean="0"/>
              <a:t>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Good for non-ambiguous documentation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Security, </a:t>
            </a:r>
            <a:r>
              <a:rPr lang="en-US" dirty="0" err="1" smtClean="0"/>
              <a:t>eg</a:t>
            </a:r>
            <a:r>
              <a:rPr lang="en-US" dirty="0" smtClean="0"/>
              <a:t>, prevent DOS of username fields filled with 10GB long usernames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2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Hibernate is the most used JPA implementation</a:t>
            </a:r>
          </a:p>
          <a:p>
            <a:r>
              <a:rPr lang="en-US" dirty="0" err="1" smtClean="0"/>
              <a:t>EclipseLink</a:t>
            </a:r>
            <a:r>
              <a:rPr lang="en-US" dirty="0" smtClean="0"/>
              <a:t> is another one</a:t>
            </a:r>
          </a:p>
          <a:p>
            <a:r>
              <a:rPr lang="en-US" dirty="0" smtClean="0"/>
              <a:t>One role of ORMs is to translate your </a:t>
            </a:r>
            <a:r>
              <a:rPr lang="en-US" dirty="0" err="1" smtClean="0"/>
              <a:t>EntityManager</a:t>
            </a:r>
            <a:r>
              <a:rPr lang="en-US" dirty="0" smtClean="0"/>
              <a:t> and JPQL operations into efficient SQL commands</a:t>
            </a:r>
          </a:p>
          <a:p>
            <a:r>
              <a:rPr lang="en-US" dirty="0" smtClean="0"/>
              <a:t>That’s good for many cases, but you can end up with inefficient SQL or straight up nonsense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Remember: libraries can have bugs, or very “peculiar”, unexpected behaviors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436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Enterprise Programmering 1 Lesson 03: JPA</vt:lpstr>
      <vt:lpstr>About these slides</vt:lpstr>
      <vt:lpstr>Locks</vt:lpstr>
      <vt:lpstr>Optimistic Locks</vt:lpstr>
      <vt:lpstr>Pessimistic Locks</vt:lpstr>
      <vt:lpstr>Validation</vt:lpstr>
      <vt:lpstr>Validation Annotations</vt:lpstr>
      <vt:lpstr>Reasons for using constraints</vt:lpstr>
      <vt:lpstr>JPA Implementations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220</cp:revision>
  <cp:lastPrinted>2017-12-21T12:07:11Z</cp:lastPrinted>
  <dcterms:created xsi:type="dcterms:W3CDTF">2017-12-10T14:32:25Z</dcterms:created>
  <dcterms:modified xsi:type="dcterms:W3CDTF">2017-12-26T14:43:50Z</dcterms:modified>
</cp:coreProperties>
</file>