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1" r:id="rId10"/>
    <p:sldId id="282" r:id="rId11"/>
    <p:sldId id="283" r:id="rId12"/>
    <p:sldId id="28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3"/>
    <p:restoredTop sz="94589"/>
  </p:normalViewPr>
  <p:slideViewPr>
    <p:cSldViewPr snapToGrid="0" snapToObjects="1">
      <p:cViewPr varScale="1">
        <p:scale>
          <a:sx n="155" d="100"/>
          <a:sy n="155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05: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/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6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dirty="0" err="1" smtClean="0"/>
              <a:t>WildFly</a:t>
            </a:r>
            <a:r>
              <a:rPr lang="en-US" dirty="0" smtClean="0"/>
              <a:t> Managed”</a:t>
            </a:r>
          </a:p>
          <a:p>
            <a:r>
              <a:rPr lang="en-US" dirty="0" smtClean="0"/>
              <a:t>“Working directory” -&gt;  “$MODULE_DIR$”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Maven plugin, as part of the build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installed under the “target”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Need to run “</a:t>
            </a:r>
            <a:r>
              <a:rPr lang="en-US" dirty="0" err="1" smtClean="0"/>
              <a:t>mvn</a:t>
            </a:r>
            <a:r>
              <a:rPr lang="en-US" dirty="0" smtClean="0"/>
              <a:t> test” at least once to download/install </a:t>
            </a:r>
            <a:r>
              <a:rPr lang="en-US" dirty="0" err="1" smtClean="0"/>
              <a:t>WildFly</a:t>
            </a:r>
            <a:r>
              <a:rPr lang="en-US" dirty="0" smtClean="0"/>
              <a:t> BEFORE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for Lesson 05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 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“private </a:t>
            </a:r>
            <a:r>
              <a:rPr lang="en-US" dirty="0" err="1" smtClean="0"/>
              <a:t>int</a:t>
            </a:r>
            <a:r>
              <a:rPr lang="en-US" dirty="0" smtClean="0"/>
              <a:t> x = 0;”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proxyed</a:t>
            </a:r>
            <a:r>
              <a:rPr lang="en-US" dirty="0" smtClean="0"/>
              <a:t> 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different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a 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@</a:t>
            </a:r>
            <a:r>
              <a:rPr lang="en-US" dirty="0" err="1" smtClean="0"/>
              <a:t>Stateful</a:t>
            </a:r>
            <a:r>
              <a:rPr lang="en-US" dirty="0" smtClean="0"/>
              <a:t> 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dirty="0" smtClean="0"/>
              <a:t>Only one instance exists 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“@EJB private A a;”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not 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88346" cy="4863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Container, before doing dependency injection, needs to create an instance of the EJB with “new”</a:t>
            </a:r>
          </a:p>
          <a:p>
            <a:r>
              <a:rPr lang="en-US" dirty="0" smtClean="0"/>
              <a:t>This means that the code of the </a:t>
            </a:r>
            <a:r>
              <a:rPr lang="en-US" i="1" dirty="0" smtClean="0"/>
              <a:t>constructor</a:t>
            </a:r>
            <a:r>
              <a:rPr lang="en-US" dirty="0" smtClean="0"/>
              <a:t> is called BEFORE dependency injection (DI) is done</a:t>
            </a:r>
          </a:p>
          <a:p>
            <a:r>
              <a:rPr lang="en-US" dirty="0" smtClean="0"/>
              <a:t>If you need to access an injected variable in the constructor, you will hence get a null pointer exception</a:t>
            </a:r>
          </a:p>
          <a:p>
            <a:r>
              <a:rPr lang="en-US" dirty="0" smtClean="0"/>
              <a:t>A method marked with </a:t>
            </a:r>
            <a:r>
              <a:rPr lang="en-US" dirty="0"/>
              <a:t>@</a:t>
            </a:r>
            <a:r>
              <a:rPr lang="en-US" dirty="0" err="1" smtClean="0"/>
              <a:t>PostConstruct</a:t>
            </a:r>
            <a:r>
              <a:rPr lang="en-US" dirty="0" smtClean="0"/>
              <a:t> will be executed AFTER the constructor and DI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useful when you need initializing code relying on </a:t>
            </a:r>
            <a:r>
              <a:rPr lang="en-US" smtClean="0"/>
              <a:t>injected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download, install and start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717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Enterprise Programmering 1 Lesson 05: EJB</vt:lpstr>
      <vt:lpstr>About these slides</vt:lpstr>
      <vt:lpstr>EJB Types </vt:lpstr>
      <vt:lpstr>@Stateless</vt:lpstr>
      <vt:lpstr>@Stateful</vt:lpstr>
      <vt:lpstr>@Singleton</vt:lpstr>
      <vt:lpstr>Injection</vt:lpstr>
      <vt:lpstr>@PostConstruct</vt:lpstr>
      <vt:lpstr>Container Deployment </vt:lpstr>
      <vt:lpstr>Arquillian </vt:lpstr>
      <vt:lpstr>Test Configuration</vt:lpstr>
      <vt:lpstr>Download/Install WildFly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276</cp:revision>
  <cp:lastPrinted>2018-01-15T20:28:34Z</cp:lastPrinted>
  <dcterms:created xsi:type="dcterms:W3CDTF">2017-12-10T14:32:25Z</dcterms:created>
  <dcterms:modified xsi:type="dcterms:W3CDTF">2018-01-18T20:05:30Z</dcterms:modified>
</cp:coreProperties>
</file>